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0" r:id="rId6"/>
    <p:sldId id="281" r:id="rId7"/>
    <p:sldId id="257" r:id="rId8"/>
    <p:sldId id="258" r:id="rId9"/>
    <p:sldId id="276" r:id="rId10"/>
    <p:sldId id="259" r:id="rId11"/>
    <p:sldId id="266" r:id="rId12"/>
    <p:sldId id="261" r:id="rId13"/>
    <p:sldId id="278" r:id="rId14"/>
    <p:sldId id="260" r:id="rId15"/>
    <p:sldId id="273" r:id="rId16"/>
    <p:sldId id="283" r:id="rId17"/>
    <p:sldId id="279" r:id="rId18"/>
    <p:sldId id="280" r:id="rId19"/>
    <p:sldId id="284" r:id="rId20"/>
    <p:sldId id="285" r:id="rId21"/>
    <p:sldId id="265" r:id="rId22"/>
    <p:sldId id="282" r:id="rId23"/>
    <p:sldId id="264" r:id="rId24"/>
    <p:sldId id="267" r:id="rId25"/>
    <p:sldId id="275" r:id="rId2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2D8ED-45A8-4E2E-A67D-688463AB1EB8}" v="1514" dt="2023-02-28T21:10:12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von arnaud nathanael gbe" userId="3af21948439f7511" providerId="LiveId" clId="{6422D8ED-45A8-4E2E-A67D-688463AB1EB8}"/>
    <pc:docChg chg="undo custSel addSld delSld modSld sldOrd">
      <pc:chgData name="yvon arnaud nathanael gbe" userId="3af21948439f7511" providerId="LiveId" clId="{6422D8ED-45A8-4E2E-A67D-688463AB1EB8}" dt="2023-02-28T21:11:27.940" v="3535" actId="20577"/>
      <pc:docMkLst>
        <pc:docMk/>
      </pc:docMkLst>
      <pc:sldChg chg="modSp">
        <pc:chgData name="yvon arnaud nathanael gbe" userId="3af21948439f7511" providerId="LiveId" clId="{6422D8ED-45A8-4E2E-A67D-688463AB1EB8}" dt="2023-02-28T19:36:25.351" v="1218" actId="20577"/>
        <pc:sldMkLst>
          <pc:docMk/>
          <pc:sldMk cId="2259308896" sldId="256"/>
        </pc:sldMkLst>
        <pc:spChg chg="mod">
          <ac:chgData name="yvon arnaud nathanael gbe" userId="3af21948439f7511" providerId="LiveId" clId="{6422D8ED-45A8-4E2E-A67D-688463AB1EB8}" dt="2023-02-28T19:36:25.351" v="1218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modSp mod modAnim">
        <pc:chgData name="yvon arnaud nathanael gbe" userId="3af21948439f7511" providerId="LiveId" clId="{6422D8ED-45A8-4E2E-A67D-688463AB1EB8}" dt="2023-02-26T21:39:20.994" v="1001" actId="20577"/>
        <pc:sldMkLst>
          <pc:docMk/>
          <pc:sldMk cId="1325608595" sldId="257"/>
        </pc:sldMkLst>
        <pc:spChg chg="mod">
          <ac:chgData name="yvon arnaud nathanael gbe" userId="3af21948439f7511" providerId="LiveId" clId="{6422D8ED-45A8-4E2E-A67D-688463AB1EB8}" dt="2023-02-26T21:21:20.716" v="664" actId="122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yvon arnaud nathanael gbe" userId="3af21948439f7511" providerId="LiveId" clId="{6422D8ED-45A8-4E2E-A67D-688463AB1EB8}" dt="2023-02-26T21:39:20.994" v="1001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modSp mod modAnim">
        <pc:chgData name="yvon arnaud nathanael gbe" userId="3af21948439f7511" providerId="LiveId" clId="{6422D8ED-45A8-4E2E-A67D-688463AB1EB8}" dt="2023-02-26T21:25:09.990" v="715"/>
        <pc:sldMkLst>
          <pc:docMk/>
          <pc:sldMk cId="1639799154" sldId="258"/>
        </pc:sldMkLst>
        <pc:spChg chg="mod">
          <ac:chgData name="yvon arnaud nathanael gbe" userId="3af21948439f7511" providerId="LiveId" clId="{6422D8ED-45A8-4E2E-A67D-688463AB1EB8}" dt="2023-02-26T21:21:23.981" v="665" actId="122"/>
          <ac:spMkLst>
            <pc:docMk/>
            <pc:sldMk cId="1639799154" sldId="258"/>
            <ac:spMk id="2" creationId="{8C543F67-9C70-4748-8C0C-3A7863422F99}"/>
          </ac:spMkLst>
        </pc:spChg>
      </pc:sldChg>
      <pc:sldChg chg="ord modAnim">
        <pc:chgData name="yvon arnaud nathanael gbe" userId="3af21948439f7511" providerId="LiveId" clId="{6422D8ED-45A8-4E2E-A67D-688463AB1EB8}" dt="2023-02-26T21:25:26.885" v="717"/>
        <pc:sldMkLst>
          <pc:docMk/>
          <pc:sldMk cId="3446797337" sldId="259"/>
        </pc:sldMkLst>
      </pc:sldChg>
      <pc:sldChg chg="modSp mod modAnim">
        <pc:chgData name="yvon arnaud nathanael gbe" userId="3af21948439f7511" providerId="LiveId" clId="{6422D8ED-45A8-4E2E-A67D-688463AB1EB8}" dt="2023-02-28T19:46:53.804" v="1537" actId="20577"/>
        <pc:sldMkLst>
          <pc:docMk/>
          <pc:sldMk cId="4212917468" sldId="260"/>
        </pc:sldMkLst>
        <pc:spChg chg="mod">
          <ac:chgData name="yvon arnaud nathanael gbe" userId="3af21948439f7511" providerId="LiveId" clId="{6422D8ED-45A8-4E2E-A67D-688463AB1EB8}" dt="2023-02-28T19:46:53.804" v="1537" actId="20577"/>
          <ac:spMkLst>
            <pc:docMk/>
            <pc:sldMk cId="4212917468" sldId="260"/>
            <ac:spMk id="2" creationId="{F96F75DE-8A44-4EC5-83C6-95BDDF10DFD9}"/>
          </ac:spMkLst>
        </pc:spChg>
        <pc:spChg chg="mod">
          <ac:chgData name="yvon arnaud nathanael gbe" userId="3af21948439f7511" providerId="LiveId" clId="{6422D8ED-45A8-4E2E-A67D-688463AB1EB8}" dt="2023-02-28T19:46:03.939" v="1503" actId="20577"/>
          <ac:spMkLst>
            <pc:docMk/>
            <pc:sldMk cId="4212917468" sldId="260"/>
            <ac:spMk id="11" creationId="{82460950-3992-5040-E6F5-A3CA302B4F7F}"/>
          </ac:spMkLst>
        </pc:spChg>
        <pc:spChg chg="mod">
          <ac:chgData name="yvon arnaud nathanael gbe" userId="3af21948439f7511" providerId="LiveId" clId="{6422D8ED-45A8-4E2E-A67D-688463AB1EB8}" dt="2023-02-28T19:46:38.084" v="1524" actId="20577"/>
          <ac:spMkLst>
            <pc:docMk/>
            <pc:sldMk cId="4212917468" sldId="260"/>
            <ac:spMk id="12" creationId="{49909135-C872-BF9A-8D0E-C52DD0ACD53A}"/>
          </ac:spMkLst>
        </pc:spChg>
      </pc:sldChg>
      <pc:sldChg chg="modSp modAnim">
        <pc:chgData name="yvon arnaud nathanael gbe" userId="3af21948439f7511" providerId="LiveId" clId="{6422D8ED-45A8-4E2E-A67D-688463AB1EB8}" dt="2023-02-28T19:39:13.124" v="1255" actId="20577"/>
        <pc:sldMkLst>
          <pc:docMk/>
          <pc:sldMk cId="1527386939" sldId="261"/>
        </pc:sldMkLst>
        <pc:spChg chg="mod">
          <ac:chgData name="yvon arnaud nathanael gbe" userId="3af21948439f7511" providerId="LiveId" clId="{6422D8ED-45A8-4E2E-A67D-688463AB1EB8}" dt="2023-02-28T19:39:13.124" v="1255" actId="20577"/>
          <ac:spMkLst>
            <pc:docMk/>
            <pc:sldMk cId="1527386939" sldId="261"/>
            <ac:spMk id="35" creationId="{AD6B100F-6514-4EA4-F577-71320318041C}"/>
          </ac:spMkLst>
        </pc:spChg>
      </pc:sldChg>
      <pc:sldChg chg="delSp modSp mod ord modAnim">
        <pc:chgData name="yvon arnaud nathanael gbe" userId="3af21948439f7511" providerId="LiveId" clId="{6422D8ED-45A8-4E2E-A67D-688463AB1EB8}" dt="2023-02-28T21:05:42.192" v="3196" actId="1076"/>
        <pc:sldMkLst>
          <pc:docMk/>
          <pc:sldMk cId="700209266" sldId="264"/>
        </pc:sldMkLst>
        <pc:spChg chg="mod">
          <ac:chgData name="yvon arnaud nathanael gbe" userId="3af21948439f7511" providerId="LiveId" clId="{6422D8ED-45A8-4E2E-A67D-688463AB1EB8}" dt="2023-02-26T20:50:27.310" v="25" actId="27636"/>
          <ac:spMkLst>
            <pc:docMk/>
            <pc:sldMk cId="700209266" sldId="264"/>
            <ac:spMk id="2" creationId="{DD0B6389-2374-4677-B8BB-59410CCC32FD}"/>
          </ac:spMkLst>
        </pc:spChg>
        <pc:spChg chg="mod">
          <ac:chgData name="yvon arnaud nathanael gbe" userId="3af21948439f7511" providerId="LiveId" clId="{6422D8ED-45A8-4E2E-A67D-688463AB1EB8}" dt="2023-02-26T21:48:13.765" v="1134" actId="20577"/>
          <ac:spMkLst>
            <pc:docMk/>
            <pc:sldMk cId="700209266" sldId="264"/>
            <ac:spMk id="3" creationId="{3FE88D32-0135-7B4F-AD5F-EA1673D46765}"/>
          </ac:spMkLst>
        </pc:spChg>
        <pc:spChg chg="mod">
          <ac:chgData name="yvon arnaud nathanael gbe" userId="3af21948439f7511" providerId="LiveId" clId="{6422D8ED-45A8-4E2E-A67D-688463AB1EB8}" dt="2023-02-28T21:05:36.217" v="3195" actId="1076"/>
          <ac:spMkLst>
            <pc:docMk/>
            <pc:sldMk cId="700209266" sldId="264"/>
            <ac:spMk id="4" creationId="{9C0179B5-0800-154F-80F6-614473C055BD}"/>
          </ac:spMkLst>
        </pc:spChg>
        <pc:spChg chg="mod">
          <ac:chgData name="yvon arnaud nathanael gbe" userId="3af21948439f7511" providerId="LiveId" clId="{6422D8ED-45A8-4E2E-A67D-688463AB1EB8}" dt="2023-02-28T21:05:42.192" v="3196" actId="1076"/>
          <ac:spMkLst>
            <pc:docMk/>
            <pc:sldMk cId="700209266" sldId="264"/>
            <ac:spMk id="7" creationId="{B468C313-80C0-8840-8702-F1084174C592}"/>
          </ac:spMkLst>
        </pc:spChg>
        <pc:spChg chg="mod">
          <ac:chgData name="yvon arnaud nathanael gbe" userId="3af21948439f7511" providerId="LiveId" clId="{6422D8ED-45A8-4E2E-A67D-688463AB1EB8}" dt="2023-02-28T21:05:18.866" v="3192" actId="1076"/>
          <ac:spMkLst>
            <pc:docMk/>
            <pc:sldMk cId="700209266" sldId="264"/>
            <ac:spMk id="8" creationId="{4E863C6B-1856-BC43-A090-B182EAB34EB8}"/>
          </ac:spMkLst>
        </pc:spChg>
        <pc:spChg chg="del">
          <ac:chgData name="yvon arnaud nathanael gbe" userId="3af21948439f7511" providerId="LiveId" clId="{6422D8ED-45A8-4E2E-A67D-688463AB1EB8}" dt="2023-02-28T21:04:58.984" v="3189" actId="478"/>
          <ac:spMkLst>
            <pc:docMk/>
            <pc:sldMk cId="700209266" sldId="264"/>
            <ac:spMk id="9" creationId="{3AE770E3-D227-CD4E-83C4-44744E774884}"/>
          </ac:spMkLst>
        </pc:spChg>
        <pc:spChg chg="del">
          <ac:chgData name="yvon arnaud nathanael gbe" userId="3af21948439f7511" providerId="LiveId" clId="{6422D8ED-45A8-4E2E-A67D-688463AB1EB8}" dt="2023-02-28T21:05:13.768" v="3191" actId="478"/>
          <ac:spMkLst>
            <pc:docMk/>
            <pc:sldMk cId="700209266" sldId="264"/>
            <ac:spMk id="10" creationId="{10C47546-62E7-304A-8631-60D9B8E543BE}"/>
          </ac:spMkLst>
        </pc:spChg>
        <pc:spChg chg="mod">
          <ac:chgData name="yvon arnaud nathanael gbe" userId="3af21948439f7511" providerId="LiveId" clId="{6422D8ED-45A8-4E2E-A67D-688463AB1EB8}" dt="2023-02-26T20:58:20.317" v="49"/>
          <ac:spMkLst>
            <pc:docMk/>
            <pc:sldMk cId="700209266" sldId="264"/>
            <ac:spMk id="11" creationId="{EBF4ECF3-F211-3447-AF95-22487182EEF2}"/>
          </ac:spMkLst>
        </pc:spChg>
        <pc:graphicFrameChg chg="mod">
          <ac:chgData name="yvon arnaud nathanael gbe" userId="3af21948439f7511" providerId="LiveId" clId="{6422D8ED-45A8-4E2E-A67D-688463AB1EB8}" dt="2023-02-28T21:05:23.141" v="3193"/>
          <ac:graphicFrameMkLst>
            <pc:docMk/>
            <pc:sldMk cId="700209266" sldId="264"/>
            <ac:graphicFrameMk id="6" creationId="{85168BDF-A0D9-4916-A9F9-41D8175A703C}"/>
          </ac:graphicFrameMkLst>
        </pc:graphicFrameChg>
      </pc:sldChg>
      <pc:sldChg chg="delSp modSp mod ord">
        <pc:chgData name="yvon arnaud nathanael gbe" userId="3af21948439f7511" providerId="LiveId" clId="{6422D8ED-45A8-4E2E-A67D-688463AB1EB8}" dt="2023-02-28T20:50:14.623" v="2648" actId="313"/>
        <pc:sldMkLst>
          <pc:docMk/>
          <pc:sldMk cId="2563119616" sldId="265"/>
        </pc:sldMkLst>
        <pc:spChg chg="mod">
          <ac:chgData name="yvon arnaud nathanael gbe" userId="3af21948439f7511" providerId="LiveId" clId="{6422D8ED-45A8-4E2E-A67D-688463AB1EB8}" dt="2023-02-28T20:44:12.150" v="2292" actId="20577"/>
          <ac:spMkLst>
            <pc:docMk/>
            <pc:sldMk cId="2563119616" sldId="265"/>
            <ac:spMk id="2" creationId="{19256B7E-1633-44AB-8584-82DF5B726834}"/>
          </ac:spMkLst>
        </pc:spChg>
        <pc:spChg chg="del mod">
          <ac:chgData name="yvon arnaud nathanael gbe" userId="3af21948439f7511" providerId="LiveId" clId="{6422D8ED-45A8-4E2E-A67D-688463AB1EB8}" dt="2023-02-28T20:44:28.019" v="2293" actId="478"/>
          <ac:spMkLst>
            <pc:docMk/>
            <pc:sldMk cId="2563119616" sldId="265"/>
            <ac:spMk id="3" creationId="{EFB90AB4-D228-4548-B072-726498212362}"/>
          </ac:spMkLst>
        </pc:spChg>
        <pc:spChg chg="mod">
          <ac:chgData name="yvon arnaud nathanael gbe" userId="3af21948439f7511" providerId="LiveId" clId="{6422D8ED-45A8-4E2E-A67D-688463AB1EB8}" dt="2023-02-28T20:47:39.314" v="2488" actId="20577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yvon arnaud nathanael gbe" userId="3af21948439f7511" providerId="LiveId" clId="{6422D8ED-45A8-4E2E-A67D-688463AB1EB8}" dt="2023-02-28T20:50:14.623" v="2648" actId="313"/>
          <ac:spMkLst>
            <pc:docMk/>
            <pc:sldMk cId="2563119616" sldId="265"/>
            <ac:spMk id="5" creationId="{BDB9D020-1E25-453D-83DF-1420ACD3968D}"/>
          </ac:spMkLst>
        </pc:spChg>
        <pc:spChg chg="del mod">
          <ac:chgData name="yvon arnaud nathanael gbe" userId="3af21948439f7511" providerId="LiveId" clId="{6422D8ED-45A8-4E2E-A67D-688463AB1EB8}" dt="2023-02-28T20:44:30.049" v="2294" actId="478"/>
          <ac:spMkLst>
            <pc:docMk/>
            <pc:sldMk cId="2563119616" sldId="265"/>
            <ac:spMk id="6" creationId="{F5018B6D-E395-49AD-92AD-AD69E3AB40C3}"/>
          </ac:spMkLst>
        </pc:spChg>
        <pc:spChg chg="mod">
          <ac:chgData name="yvon arnaud nathanael gbe" userId="3af21948439f7511" providerId="LiveId" clId="{6422D8ED-45A8-4E2E-A67D-688463AB1EB8}" dt="2023-02-26T20:57:07.290" v="40"/>
          <ac:spMkLst>
            <pc:docMk/>
            <pc:sldMk cId="2563119616" sldId="265"/>
            <ac:spMk id="7" creationId="{1EB64BEF-8367-144A-9F53-7A1282A32569}"/>
          </ac:spMkLst>
        </pc:spChg>
        <pc:spChg chg="mod">
          <ac:chgData name="yvon arnaud nathanael gbe" userId="3af21948439f7511" providerId="LiveId" clId="{6422D8ED-45A8-4E2E-A67D-688463AB1EB8}" dt="2023-02-26T20:58:25.508" v="50"/>
          <ac:spMkLst>
            <pc:docMk/>
            <pc:sldMk cId="2563119616" sldId="265"/>
            <ac:spMk id="8" creationId="{0DD1986A-9AF9-5C45-BE85-20D5AA267AE1}"/>
          </ac:spMkLst>
        </pc:spChg>
      </pc:sldChg>
      <pc:sldChg chg="addSp delSp modSp mod modAnim">
        <pc:chgData name="yvon arnaud nathanael gbe" userId="3af21948439f7511" providerId="LiveId" clId="{6422D8ED-45A8-4E2E-A67D-688463AB1EB8}" dt="2023-02-28T19:40:16.644" v="1299" actId="20577"/>
        <pc:sldMkLst>
          <pc:docMk/>
          <pc:sldMk cId="2721508595" sldId="266"/>
        </pc:sldMkLst>
        <pc:spChg chg="mod">
          <ac:chgData name="yvon arnaud nathanael gbe" userId="3af21948439f7511" providerId="LiveId" clId="{6422D8ED-45A8-4E2E-A67D-688463AB1EB8}" dt="2023-02-26T21:03:54.208" v="96" actId="1076"/>
          <ac:spMkLst>
            <pc:docMk/>
            <pc:sldMk cId="2721508595" sldId="266"/>
            <ac:spMk id="2" creationId="{E5F191A4-7839-4F63-B17C-7C366C59488C}"/>
          </ac:spMkLst>
        </pc:spChg>
        <pc:spChg chg="mod">
          <ac:chgData name="yvon arnaud nathanael gbe" userId="3af21948439f7511" providerId="LiveId" clId="{6422D8ED-45A8-4E2E-A67D-688463AB1EB8}" dt="2023-02-26T20:56:38.326" v="36"/>
          <ac:spMkLst>
            <pc:docMk/>
            <pc:sldMk cId="2721508595" sldId="266"/>
            <ac:spMk id="3" creationId="{75202033-17DD-3E4F-BB90-ADC6A1F0C66F}"/>
          </ac:spMkLst>
        </pc:spChg>
        <pc:spChg chg="mod">
          <ac:chgData name="yvon arnaud nathanael gbe" userId="3af21948439f7511" providerId="LiveId" clId="{6422D8ED-45A8-4E2E-A67D-688463AB1EB8}" dt="2023-02-26T21:04:14.363" v="99" actId="255"/>
          <ac:spMkLst>
            <pc:docMk/>
            <pc:sldMk cId="2721508595" sldId="266"/>
            <ac:spMk id="4" creationId="{9B9ED227-95A7-4B08-91FE-5E0EF0D41D20}"/>
          </ac:spMkLst>
        </pc:spChg>
        <pc:spChg chg="del">
          <ac:chgData name="yvon arnaud nathanael gbe" userId="3af21948439f7511" providerId="LiveId" clId="{6422D8ED-45A8-4E2E-A67D-688463AB1EB8}" dt="2023-02-26T21:02:30.836" v="56" actId="478"/>
          <ac:spMkLst>
            <pc:docMk/>
            <pc:sldMk cId="2721508595" sldId="266"/>
            <ac:spMk id="5" creationId="{9C2ECAAA-1E9C-4845-8EA9-E11A76F08150}"/>
          </ac:spMkLst>
        </pc:spChg>
        <pc:spChg chg="mod">
          <ac:chgData name="yvon arnaud nathanael gbe" userId="3af21948439f7511" providerId="LiveId" clId="{6422D8ED-45A8-4E2E-A67D-688463AB1EB8}" dt="2023-02-26T20:57:45.779" v="43"/>
          <ac:spMkLst>
            <pc:docMk/>
            <pc:sldMk cId="2721508595" sldId="266"/>
            <ac:spMk id="7" creationId="{B42ACFC2-B54A-8244-B5D9-4B1EC2EED59D}"/>
          </ac:spMkLst>
        </pc:spChg>
        <pc:spChg chg="del">
          <ac:chgData name="yvon arnaud nathanael gbe" userId="3af21948439f7511" providerId="LiveId" clId="{6422D8ED-45A8-4E2E-A67D-688463AB1EB8}" dt="2023-02-26T21:03:32.060" v="91" actId="478"/>
          <ac:spMkLst>
            <pc:docMk/>
            <pc:sldMk cId="2721508595" sldId="266"/>
            <ac:spMk id="9" creationId="{472FA7B1-CD7F-3646-B44C-91A107A0CBEE}"/>
          </ac:spMkLst>
        </pc:spChg>
        <pc:spChg chg="del">
          <ac:chgData name="yvon arnaud nathanael gbe" userId="3af21948439f7511" providerId="LiveId" clId="{6422D8ED-45A8-4E2E-A67D-688463AB1EB8}" dt="2023-02-26T21:02:25.926" v="54" actId="478"/>
          <ac:spMkLst>
            <pc:docMk/>
            <pc:sldMk cId="2721508595" sldId="266"/>
            <ac:spMk id="10" creationId="{585697B7-EBBB-0E4B-AA02-0D3F94821C6E}"/>
          </ac:spMkLst>
        </pc:spChg>
        <pc:spChg chg="mod">
          <ac:chgData name="yvon arnaud nathanael gbe" userId="3af21948439f7511" providerId="LiveId" clId="{6422D8ED-45A8-4E2E-A67D-688463AB1EB8}" dt="2023-02-28T19:40:16.644" v="1299" actId="20577"/>
          <ac:spMkLst>
            <pc:docMk/>
            <pc:sldMk cId="2721508595" sldId="266"/>
            <ac:spMk id="11" creationId="{48A12450-9474-8A49-BAEB-20C6F51540D5}"/>
          </ac:spMkLst>
        </pc:spChg>
        <pc:spChg chg="add del mod">
          <ac:chgData name="yvon arnaud nathanael gbe" userId="3af21948439f7511" providerId="LiveId" clId="{6422D8ED-45A8-4E2E-A67D-688463AB1EB8}" dt="2023-02-26T21:02:27.651" v="55" actId="478"/>
          <ac:spMkLst>
            <pc:docMk/>
            <pc:sldMk cId="2721508595" sldId="266"/>
            <ac:spMk id="12" creationId="{41EDD3FD-F839-DC5D-C945-6F100A789A06}"/>
          </ac:spMkLst>
        </pc:spChg>
        <pc:spChg chg="mod">
          <ac:chgData name="yvon arnaud nathanael gbe" userId="3af21948439f7511" providerId="LiveId" clId="{6422D8ED-45A8-4E2E-A67D-688463AB1EB8}" dt="2023-02-28T19:38:27.284" v="1254" actId="20577"/>
          <ac:spMkLst>
            <pc:docMk/>
            <pc:sldMk cId="2721508595" sldId="266"/>
            <ac:spMk id="13" creationId="{EB1FFBC5-1733-5E4A-BF11-2C157D9917CC}"/>
          </ac:spMkLst>
        </pc:spChg>
        <pc:spChg chg="add del mod">
          <ac:chgData name="yvon arnaud nathanael gbe" userId="3af21948439f7511" providerId="LiveId" clId="{6422D8ED-45A8-4E2E-A67D-688463AB1EB8}" dt="2023-02-26T21:02:33.118" v="57" actId="478"/>
          <ac:spMkLst>
            <pc:docMk/>
            <pc:sldMk cId="2721508595" sldId="266"/>
            <ac:spMk id="15" creationId="{656929E8-B13C-75CA-E79B-537E0383C309}"/>
          </ac:spMkLst>
        </pc:spChg>
        <pc:spChg chg="add del mod">
          <ac:chgData name="yvon arnaud nathanael gbe" userId="3af21948439f7511" providerId="LiveId" clId="{6422D8ED-45A8-4E2E-A67D-688463AB1EB8}" dt="2023-02-26T21:03:34.015" v="92" actId="478"/>
          <ac:spMkLst>
            <pc:docMk/>
            <pc:sldMk cId="2721508595" sldId="266"/>
            <ac:spMk id="17" creationId="{67EF700E-37D3-200A-7D04-0BA62329D14E}"/>
          </ac:spMkLst>
        </pc:spChg>
      </pc:sldChg>
      <pc:sldChg chg="modSp mod modAnim">
        <pc:chgData name="yvon arnaud nathanael gbe" userId="3af21948439f7511" providerId="LiveId" clId="{6422D8ED-45A8-4E2E-A67D-688463AB1EB8}" dt="2023-02-28T21:10:12.339" v="3503" actId="20577"/>
        <pc:sldMkLst>
          <pc:docMk/>
          <pc:sldMk cId="445070695" sldId="267"/>
        </pc:sldMkLst>
        <pc:spChg chg="mod">
          <ac:chgData name="yvon arnaud nathanael gbe" userId="3af21948439f7511" providerId="LiveId" clId="{6422D8ED-45A8-4E2E-A67D-688463AB1EB8}" dt="2023-02-26T21:21:47.642" v="668" actId="122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yvon arnaud nathanael gbe" userId="3af21948439f7511" providerId="LiveId" clId="{6422D8ED-45A8-4E2E-A67D-688463AB1EB8}" dt="2023-02-28T21:10:12.339" v="3503" actId="20577"/>
          <ac:spMkLst>
            <pc:docMk/>
            <pc:sldMk cId="445070695" sldId="267"/>
            <ac:spMk id="3" creationId="{7B943E7C-A74D-4CB3-844B-51917C88C95F}"/>
          </ac:spMkLst>
        </pc:spChg>
        <pc:spChg chg="mod">
          <ac:chgData name="yvon arnaud nathanael gbe" userId="3af21948439f7511" providerId="LiveId" clId="{6422D8ED-45A8-4E2E-A67D-688463AB1EB8}" dt="2023-02-26T21:22:14.365" v="695" actId="20577"/>
          <ac:spMkLst>
            <pc:docMk/>
            <pc:sldMk cId="445070695" sldId="267"/>
            <ac:spMk id="4" creationId="{3A738329-E174-7440-8FD5-179A15324C63}"/>
          </ac:spMkLst>
        </pc:spChg>
        <pc:spChg chg="mod">
          <ac:chgData name="yvon arnaud nathanael gbe" userId="3af21948439f7511" providerId="LiveId" clId="{6422D8ED-45A8-4E2E-A67D-688463AB1EB8}" dt="2023-02-26T20:58:30.240" v="51"/>
          <ac:spMkLst>
            <pc:docMk/>
            <pc:sldMk cId="445070695" sldId="267"/>
            <ac:spMk id="5" creationId="{03FD8152-D9C3-204A-9444-45CD4F180EB4}"/>
          </ac:spMkLst>
        </pc:spChg>
      </pc:sldChg>
      <pc:sldChg chg="addSp delSp modSp del mod">
        <pc:chgData name="yvon arnaud nathanael gbe" userId="3af21948439f7511" providerId="LiveId" clId="{6422D8ED-45A8-4E2E-A67D-688463AB1EB8}" dt="2023-02-28T20:21:14.591" v="2126" actId="2696"/>
        <pc:sldMkLst>
          <pc:docMk/>
          <pc:sldMk cId="3396266754" sldId="269"/>
        </pc:sldMkLst>
        <pc:spChg chg="mod">
          <ac:chgData name="yvon arnaud nathanael gbe" userId="3af21948439f7511" providerId="LiveId" clId="{6422D8ED-45A8-4E2E-A67D-688463AB1EB8}" dt="2023-02-28T19:56:19.742" v="1699" actId="20577"/>
          <ac:spMkLst>
            <pc:docMk/>
            <pc:sldMk cId="3396266754" sldId="269"/>
            <ac:spMk id="2" creationId="{27A6F7BB-30A8-4980-AD4A-2FB0B53FA6C9}"/>
          </ac:spMkLst>
        </pc:spChg>
        <pc:spChg chg="mod">
          <ac:chgData name="yvon arnaud nathanael gbe" userId="3af21948439f7511" providerId="LiveId" clId="{6422D8ED-45A8-4E2E-A67D-688463AB1EB8}" dt="2023-02-26T20:57:02.626" v="39"/>
          <ac:spMkLst>
            <pc:docMk/>
            <pc:sldMk cId="3396266754" sldId="269"/>
            <ac:spMk id="3" creationId="{DF3B501F-5E7A-5D46-8856-A27912A21D96}"/>
          </ac:spMkLst>
        </pc:spChg>
        <pc:spChg chg="mod">
          <ac:chgData name="yvon arnaud nathanael gbe" userId="3af21948439f7511" providerId="LiveId" clId="{6422D8ED-45A8-4E2E-A67D-688463AB1EB8}" dt="2023-02-26T20:58:15.968" v="48"/>
          <ac:spMkLst>
            <pc:docMk/>
            <pc:sldMk cId="3396266754" sldId="269"/>
            <ac:spMk id="4" creationId="{E9CE3E8F-3700-FE42-BA65-89071D20A786}"/>
          </ac:spMkLst>
        </pc:spChg>
        <pc:spChg chg="add mod">
          <ac:chgData name="yvon arnaud nathanael gbe" userId="3af21948439f7511" providerId="LiveId" clId="{6422D8ED-45A8-4E2E-A67D-688463AB1EB8}" dt="2023-02-28T20:07:55.097" v="1930" actId="21"/>
          <ac:spMkLst>
            <pc:docMk/>
            <pc:sldMk cId="3396266754" sldId="269"/>
            <ac:spMk id="9" creationId="{0959E195-11DE-E6C0-FD56-D4E3D0DBFABB}"/>
          </ac:spMkLst>
        </pc:spChg>
        <pc:spChg chg="add mod">
          <ac:chgData name="yvon arnaud nathanael gbe" userId="3af21948439f7511" providerId="LiveId" clId="{6422D8ED-45A8-4E2E-A67D-688463AB1EB8}" dt="2023-02-28T20:13:24.782" v="2056" actId="21"/>
          <ac:spMkLst>
            <pc:docMk/>
            <pc:sldMk cId="3396266754" sldId="269"/>
            <ac:spMk id="11" creationId="{F0DE5010-65D9-90D1-DD7D-C3B919C5B52D}"/>
          </ac:spMkLst>
        </pc:spChg>
        <pc:spChg chg="del">
          <ac:chgData name="yvon arnaud nathanael gbe" userId="3af21948439f7511" providerId="LiveId" clId="{6422D8ED-45A8-4E2E-A67D-688463AB1EB8}" dt="2023-02-28T20:07:55.097" v="1930" actId="21"/>
          <ac:spMkLst>
            <pc:docMk/>
            <pc:sldMk cId="3396266754" sldId="269"/>
            <ac:spMk id="13" creationId="{D0969AD2-8004-9B40-90B0-0EBD95268B5A}"/>
          </ac:spMkLst>
        </pc:spChg>
        <pc:spChg chg="add mod">
          <ac:chgData name="yvon arnaud nathanael gbe" userId="3af21948439f7511" providerId="LiveId" clId="{6422D8ED-45A8-4E2E-A67D-688463AB1EB8}" dt="2023-02-28T20:15:31.535" v="2077" actId="21"/>
          <ac:spMkLst>
            <pc:docMk/>
            <pc:sldMk cId="3396266754" sldId="269"/>
            <ac:spMk id="14" creationId="{58CD1402-B2EE-5181-5E5A-2A545F67D410}"/>
          </ac:spMkLst>
        </pc:spChg>
        <pc:spChg chg="del">
          <ac:chgData name="yvon arnaud nathanael gbe" userId="3af21948439f7511" providerId="LiveId" clId="{6422D8ED-45A8-4E2E-A67D-688463AB1EB8}" dt="2023-02-28T20:16:14.279" v="2084" actId="21"/>
          <ac:spMkLst>
            <pc:docMk/>
            <pc:sldMk cId="3396266754" sldId="269"/>
            <ac:spMk id="16" creationId="{CD202676-78EE-3240-950B-84A1520E27EE}"/>
          </ac:spMkLst>
        </pc:spChg>
        <pc:spChg chg="add mod">
          <ac:chgData name="yvon arnaud nathanael gbe" userId="3af21948439f7511" providerId="LiveId" clId="{6422D8ED-45A8-4E2E-A67D-688463AB1EB8}" dt="2023-02-28T20:16:14.279" v="2084" actId="21"/>
          <ac:spMkLst>
            <pc:docMk/>
            <pc:sldMk cId="3396266754" sldId="269"/>
            <ac:spMk id="18" creationId="{26FF4D88-267E-27D4-2949-B3C9B6B50599}"/>
          </ac:spMkLst>
        </pc:spChg>
        <pc:spChg chg="del">
          <ac:chgData name="yvon arnaud nathanael gbe" userId="3af21948439f7511" providerId="LiveId" clId="{6422D8ED-45A8-4E2E-A67D-688463AB1EB8}" dt="2023-02-28T20:13:24.782" v="2056" actId="21"/>
          <ac:spMkLst>
            <pc:docMk/>
            <pc:sldMk cId="3396266754" sldId="269"/>
            <ac:spMk id="19" creationId="{BBEE7C7B-4D43-1342-88B5-B6F833D51AE8}"/>
          </ac:spMkLst>
        </pc:spChg>
        <pc:spChg chg="del">
          <ac:chgData name="yvon arnaud nathanael gbe" userId="3af21948439f7511" providerId="LiveId" clId="{6422D8ED-45A8-4E2E-A67D-688463AB1EB8}" dt="2023-02-28T20:15:31.535" v="2077" actId="21"/>
          <ac:spMkLst>
            <pc:docMk/>
            <pc:sldMk cId="3396266754" sldId="269"/>
            <ac:spMk id="22" creationId="{B05EDAD8-33DD-0B49-9FA0-360E67ED9B6A}"/>
          </ac:spMkLst>
        </pc:spChg>
        <pc:picChg chg="del">
          <ac:chgData name="yvon arnaud nathanael gbe" userId="3af21948439f7511" providerId="LiveId" clId="{6422D8ED-45A8-4E2E-A67D-688463AB1EB8}" dt="2023-02-28T20:07:36.182" v="1925" actId="21"/>
          <ac:picMkLst>
            <pc:docMk/>
            <pc:sldMk cId="3396266754" sldId="269"/>
            <ac:picMk id="17" creationId="{8B78D67C-2626-1BCC-ADB8-56FD46AEB587}"/>
          </ac:picMkLst>
        </pc:picChg>
        <pc:picChg chg="del">
          <ac:chgData name="yvon arnaud nathanael gbe" userId="3af21948439f7511" providerId="LiveId" clId="{6422D8ED-45A8-4E2E-A67D-688463AB1EB8}" dt="2023-02-28T20:11:44.255" v="2041" actId="21"/>
          <ac:picMkLst>
            <pc:docMk/>
            <pc:sldMk cId="3396266754" sldId="269"/>
            <ac:picMk id="26" creationId="{CAB903E1-B033-6F4C-7E66-581E825D7CE2}"/>
          </ac:picMkLst>
        </pc:picChg>
        <pc:picChg chg="del">
          <ac:chgData name="yvon arnaud nathanael gbe" userId="3af21948439f7511" providerId="LiveId" clId="{6422D8ED-45A8-4E2E-A67D-688463AB1EB8}" dt="2023-02-28T20:12:23.405" v="2048" actId="21"/>
          <ac:picMkLst>
            <pc:docMk/>
            <pc:sldMk cId="3396266754" sldId="269"/>
            <ac:picMk id="31" creationId="{F47562F1-5143-AAF6-AEF5-8234A8EF419D}"/>
          </ac:picMkLst>
        </pc:picChg>
        <pc:picChg chg="del">
          <ac:chgData name="yvon arnaud nathanael gbe" userId="3af21948439f7511" providerId="LiveId" clId="{6422D8ED-45A8-4E2E-A67D-688463AB1EB8}" dt="2023-02-28T20:12:44.286" v="2051" actId="21"/>
          <ac:picMkLst>
            <pc:docMk/>
            <pc:sldMk cId="3396266754" sldId="269"/>
            <ac:picMk id="34" creationId="{034A9823-B288-51D5-D52D-99513097E17F}"/>
          </ac:picMkLst>
        </pc:picChg>
      </pc:sldChg>
      <pc:sldChg chg="addSp modSp mod">
        <pc:chgData name="yvon arnaud nathanael gbe" userId="3af21948439f7511" providerId="LiveId" clId="{6422D8ED-45A8-4E2E-A67D-688463AB1EB8}" dt="2023-02-28T19:37:02.036" v="1240" actId="20577"/>
        <pc:sldMkLst>
          <pc:docMk/>
          <pc:sldMk cId="932498405" sldId="270"/>
        </pc:sldMkLst>
        <pc:spChg chg="mod">
          <ac:chgData name="yvon arnaud nathanael gbe" userId="3af21948439f7511" providerId="LiveId" clId="{6422D8ED-45A8-4E2E-A67D-688463AB1EB8}" dt="2023-02-26T21:21:14.808" v="663" actId="122"/>
          <ac:spMkLst>
            <pc:docMk/>
            <pc:sldMk cId="932498405" sldId="270"/>
            <ac:spMk id="3" creationId="{C55E2E3E-148D-4BE4-88A4-447C4BC35E68}"/>
          </ac:spMkLst>
        </pc:spChg>
        <pc:spChg chg="mod">
          <ac:chgData name="yvon arnaud nathanael gbe" userId="3af21948439f7511" providerId="LiveId" clId="{6422D8ED-45A8-4E2E-A67D-688463AB1EB8}" dt="2023-02-26T21:10:35.668" v="242" actId="20577"/>
          <ac:spMkLst>
            <pc:docMk/>
            <pc:sldMk cId="932498405" sldId="270"/>
            <ac:spMk id="4" creationId="{374915C9-579A-6644-A782-7D56C8F5561E}"/>
          </ac:spMkLst>
        </pc:spChg>
        <pc:spChg chg="mod">
          <ac:chgData name="yvon arnaud nathanael gbe" userId="3af21948439f7511" providerId="LiveId" clId="{6422D8ED-45A8-4E2E-A67D-688463AB1EB8}" dt="2023-02-26T20:57:29.782" v="41"/>
          <ac:spMkLst>
            <pc:docMk/>
            <pc:sldMk cId="932498405" sldId="270"/>
            <ac:spMk id="5" creationId="{140F55DB-0AAD-684A-B0E2-8EF58E039423}"/>
          </ac:spMkLst>
        </pc:spChg>
        <pc:spChg chg="add mod">
          <ac:chgData name="yvon arnaud nathanael gbe" userId="3af21948439f7511" providerId="LiveId" clId="{6422D8ED-45A8-4E2E-A67D-688463AB1EB8}" dt="2023-02-26T21:17:22.922" v="556" actId="108"/>
          <ac:spMkLst>
            <pc:docMk/>
            <pc:sldMk cId="932498405" sldId="270"/>
            <ac:spMk id="7" creationId="{79DA0E05-BB3B-1013-9FBF-97814BE3ED8E}"/>
          </ac:spMkLst>
        </pc:spChg>
        <pc:graphicFrameChg chg="mod">
          <ac:chgData name="yvon arnaud nathanael gbe" userId="3af21948439f7511" providerId="LiveId" clId="{6422D8ED-45A8-4E2E-A67D-688463AB1EB8}" dt="2023-02-28T19:37:02.036" v="1240" actId="20577"/>
          <ac:graphicFrameMkLst>
            <pc:docMk/>
            <pc:sldMk cId="932498405" sldId="270"/>
            <ac:graphicFrameMk id="2" creationId="{364D30CB-C02F-4FE1-9E72-11B75FF74851}"/>
          </ac:graphicFrameMkLst>
        </pc:graphicFrameChg>
      </pc:sldChg>
      <pc:sldChg chg="addSp delSp modSp mod modAnim">
        <pc:chgData name="yvon arnaud nathanael gbe" userId="3af21948439f7511" providerId="LiveId" clId="{6422D8ED-45A8-4E2E-A67D-688463AB1EB8}" dt="2023-02-28T19:47:24.313" v="1541" actId="20577"/>
        <pc:sldMkLst>
          <pc:docMk/>
          <pc:sldMk cId="2639983765" sldId="273"/>
        </pc:sldMkLst>
        <pc:spChg chg="mod">
          <ac:chgData name="yvon arnaud nathanael gbe" userId="3af21948439f7511" providerId="LiveId" clId="{6422D8ED-45A8-4E2E-A67D-688463AB1EB8}" dt="2023-02-28T19:47:24.313" v="1541" actId="20577"/>
          <ac:spMkLst>
            <pc:docMk/>
            <pc:sldMk cId="2639983765" sldId="273"/>
            <ac:spMk id="2" creationId="{33AF65A7-995A-9F45-891C-82D9B9D40801}"/>
          </ac:spMkLst>
        </pc:spChg>
        <pc:spChg chg="mod">
          <ac:chgData name="yvon arnaud nathanael gbe" userId="3af21948439f7511" providerId="LiveId" clId="{6422D8ED-45A8-4E2E-A67D-688463AB1EB8}" dt="2023-02-26T20:56:52.899" v="37"/>
          <ac:spMkLst>
            <pc:docMk/>
            <pc:sldMk cId="2639983765" sldId="273"/>
            <ac:spMk id="3" creationId="{8D3F7063-A64B-CB42-8BBF-BF52424269A8}"/>
          </ac:spMkLst>
        </pc:spChg>
        <pc:spChg chg="mod">
          <ac:chgData name="yvon arnaud nathanael gbe" userId="3af21948439f7511" providerId="LiveId" clId="{6422D8ED-45A8-4E2E-A67D-688463AB1EB8}" dt="2023-02-26T20:57:59.598" v="45"/>
          <ac:spMkLst>
            <pc:docMk/>
            <pc:sldMk cId="2639983765" sldId="273"/>
            <ac:spMk id="4" creationId="{6E4EA976-8646-0143-BA18-8675E6FA5EB7}"/>
          </ac:spMkLst>
        </pc:spChg>
        <pc:spChg chg="del mod">
          <ac:chgData name="yvon arnaud nathanael gbe" userId="3af21948439f7511" providerId="LiveId" clId="{6422D8ED-45A8-4E2E-A67D-688463AB1EB8}" dt="2023-02-26T21:30:43.328" v="799" actId="478"/>
          <ac:spMkLst>
            <pc:docMk/>
            <pc:sldMk cId="2639983765" sldId="273"/>
            <ac:spMk id="7" creationId="{E178654B-08C9-4C41-8BEC-DFB720245862}"/>
          </ac:spMkLst>
        </pc:spChg>
        <pc:spChg chg="add del mod">
          <ac:chgData name="yvon arnaud nathanael gbe" userId="3af21948439f7511" providerId="LiveId" clId="{6422D8ED-45A8-4E2E-A67D-688463AB1EB8}" dt="2023-02-26T21:30:46.990" v="800" actId="478"/>
          <ac:spMkLst>
            <pc:docMk/>
            <pc:sldMk cId="2639983765" sldId="273"/>
            <ac:spMk id="8" creationId="{59AE9EDB-CBF7-D441-013B-2A853DE9E1A1}"/>
          </ac:spMkLst>
        </pc:spChg>
        <pc:spChg chg="add mod">
          <ac:chgData name="yvon arnaud nathanael gbe" userId="3af21948439f7511" providerId="LiveId" clId="{6422D8ED-45A8-4E2E-A67D-688463AB1EB8}" dt="2023-02-26T21:42:17.481" v="1004" actId="1076"/>
          <ac:spMkLst>
            <pc:docMk/>
            <pc:sldMk cId="2639983765" sldId="273"/>
            <ac:spMk id="10" creationId="{B97E4862-382D-C56F-1E0D-78398C0238EF}"/>
          </ac:spMkLst>
        </pc:spChg>
        <pc:spChg chg="del mod">
          <ac:chgData name="yvon arnaud nathanael gbe" userId="3af21948439f7511" providerId="LiveId" clId="{6422D8ED-45A8-4E2E-A67D-688463AB1EB8}" dt="2023-02-26T21:30:53.994" v="802" actId="478"/>
          <ac:spMkLst>
            <pc:docMk/>
            <pc:sldMk cId="2639983765" sldId="273"/>
            <ac:spMk id="14" creationId="{A1F17760-D90A-AB46-A4E0-31B2684E3F5E}"/>
          </ac:spMkLst>
        </pc:spChg>
      </pc:sldChg>
      <pc:sldChg chg="delSp modSp mod">
        <pc:chgData name="yvon arnaud nathanael gbe" userId="3af21948439f7511" providerId="LiveId" clId="{6422D8ED-45A8-4E2E-A67D-688463AB1EB8}" dt="2023-02-28T21:11:27.940" v="3535" actId="20577"/>
        <pc:sldMkLst>
          <pc:docMk/>
          <pc:sldMk cId="926184573" sldId="275"/>
        </pc:sldMkLst>
        <pc:spChg chg="mod">
          <ac:chgData name="yvon arnaud nathanael gbe" userId="3af21948439f7511" providerId="LiveId" clId="{6422D8ED-45A8-4E2E-A67D-688463AB1EB8}" dt="2023-02-28T21:11:27.940" v="3535" actId="20577"/>
          <ac:spMkLst>
            <pc:docMk/>
            <pc:sldMk cId="926184573" sldId="275"/>
            <ac:spMk id="2" creationId="{69FAE308-3076-43DB-B834-DA0B0AE19AF9}"/>
          </ac:spMkLst>
        </pc:spChg>
        <pc:spChg chg="del">
          <ac:chgData name="yvon arnaud nathanael gbe" userId="3af21948439f7511" providerId="LiveId" clId="{6422D8ED-45A8-4E2E-A67D-688463AB1EB8}" dt="2023-02-26T20:58:40.132" v="52" actId="478"/>
          <ac:spMkLst>
            <pc:docMk/>
            <pc:sldMk cId="926184573" sldId="275"/>
            <ac:spMk id="3" creationId="{BABC2CE0-8806-4B2A-A10A-32984D317434}"/>
          </ac:spMkLst>
        </pc:spChg>
      </pc:sldChg>
      <pc:sldChg chg="modSp mod modAnim">
        <pc:chgData name="yvon arnaud nathanael gbe" userId="3af21948439f7511" providerId="LiveId" clId="{6422D8ED-45A8-4E2E-A67D-688463AB1EB8}" dt="2023-02-26T21:25:16.849" v="716"/>
        <pc:sldMkLst>
          <pc:docMk/>
          <pc:sldMk cId="1251028938" sldId="276"/>
        </pc:sldMkLst>
        <pc:spChg chg="mod">
          <ac:chgData name="yvon arnaud nathanael gbe" userId="3af21948439f7511" providerId="LiveId" clId="{6422D8ED-45A8-4E2E-A67D-688463AB1EB8}" dt="2023-02-26T21:21:27.439" v="666" actId="122"/>
          <ac:spMkLst>
            <pc:docMk/>
            <pc:sldMk cId="1251028938" sldId="276"/>
            <ac:spMk id="2" creationId="{8C543F67-9C70-4748-8C0C-3A7863422F99}"/>
          </ac:spMkLst>
        </pc:spChg>
      </pc:sldChg>
      <pc:sldChg chg="modSp modAnim">
        <pc:chgData name="yvon arnaud nathanael gbe" userId="3af21948439f7511" providerId="LiveId" clId="{6422D8ED-45A8-4E2E-A67D-688463AB1EB8}" dt="2023-02-28T19:43:41.047" v="1387" actId="255"/>
        <pc:sldMkLst>
          <pc:docMk/>
          <pc:sldMk cId="2011526369" sldId="278"/>
        </pc:sldMkLst>
        <pc:graphicFrameChg chg="mod">
          <ac:chgData name="yvon arnaud nathanael gbe" userId="3af21948439f7511" providerId="LiveId" clId="{6422D8ED-45A8-4E2E-A67D-688463AB1EB8}" dt="2023-02-28T19:42:11.817" v="1353" actId="255"/>
          <ac:graphicFrameMkLst>
            <pc:docMk/>
            <pc:sldMk cId="2011526369" sldId="278"/>
            <ac:graphicFrameMk id="8" creationId="{BDAA9507-E217-9F43-6354-EB6A03DAE9FB}"/>
          </ac:graphicFrameMkLst>
        </pc:graphicFrameChg>
        <pc:graphicFrameChg chg="mod">
          <ac:chgData name="yvon arnaud nathanael gbe" userId="3af21948439f7511" providerId="LiveId" clId="{6422D8ED-45A8-4E2E-A67D-688463AB1EB8}" dt="2023-02-28T19:42:46.640" v="1386" actId="255"/>
          <ac:graphicFrameMkLst>
            <pc:docMk/>
            <pc:sldMk cId="2011526369" sldId="278"/>
            <ac:graphicFrameMk id="13" creationId="{4756EC7A-1976-2E7A-006D-94B505E11E19}"/>
          </ac:graphicFrameMkLst>
        </pc:graphicFrameChg>
        <pc:graphicFrameChg chg="mod">
          <ac:chgData name="yvon arnaud nathanael gbe" userId="3af21948439f7511" providerId="LiveId" clId="{6422D8ED-45A8-4E2E-A67D-688463AB1EB8}" dt="2023-02-28T19:43:41.047" v="1387" actId="255"/>
          <ac:graphicFrameMkLst>
            <pc:docMk/>
            <pc:sldMk cId="2011526369" sldId="278"/>
            <ac:graphicFrameMk id="16" creationId="{417C752D-761D-F5D9-CECB-0A880175E03D}"/>
          </ac:graphicFrameMkLst>
        </pc:graphicFrameChg>
      </pc:sldChg>
      <pc:sldChg chg="modSp mod modAnim">
        <pc:chgData name="yvon arnaud nathanael gbe" userId="3af21948439f7511" providerId="LiveId" clId="{6422D8ED-45A8-4E2E-A67D-688463AB1EB8}" dt="2023-02-26T21:33:23.533" v="827"/>
        <pc:sldMkLst>
          <pc:docMk/>
          <pc:sldMk cId="2196179595" sldId="279"/>
        </pc:sldMkLst>
        <pc:spChg chg="mod">
          <ac:chgData name="yvon arnaud nathanael gbe" userId="3af21948439f7511" providerId="LiveId" clId="{6422D8ED-45A8-4E2E-A67D-688463AB1EB8}" dt="2023-02-26T21:32:58.105" v="824" actId="313"/>
          <ac:spMkLst>
            <pc:docMk/>
            <pc:sldMk cId="2196179595" sldId="279"/>
            <ac:spMk id="2" creationId="{F96F75DE-8A44-4EC5-83C6-95BDDF10DFD9}"/>
          </ac:spMkLst>
        </pc:spChg>
        <pc:spChg chg="mod">
          <ac:chgData name="yvon arnaud nathanael gbe" userId="3af21948439f7511" providerId="LiveId" clId="{6422D8ED-45A8-4E2E-A67D-688463AB1EB8}" dt="2023-02-26T20:56:58.831" v="38"/>
          <ac:spMkLst>
            <pc:docMk/>
            <pc:sldMk cId="2196179595" sldId="279"/>
            <ac:spMk id="3" creationId="{4E809DF5-56B4-304A-8777-BB8576005AF2}"/>
          </ac:spMkLst>
        </pc:spChg>
        <pc:spChg chg="mod">
          <ac:chgData name="yvon arnaud nathanael gbe" userId="3af21948439f7511" providerId="LiveId" clId="{6422D8ED-45A8-4E2E-A67D-688463AB1EB8}" dt="2023-02-26T20:58:04.901" v="46"/>
          <ac:spMkLst>
            <pc:docMk/>
            <pc:sldMk cId="2196179595" sldId="279"/>
            <ac:spMk id="5" creationId="{0A79A912-225F-BE40-9F3E-0255524448CD}"/>
          </ac:spMkLst>
        </pc:spChg>
      </pc:sldChg>
      <pc:sldChg chg="modSp mod ord modAnim">
        <pc:chgData name="yvon arnaud nathanael gbe" userId="3af21948439f7511" providerId="LiveId" clId="{6422D8ED-45A8-4E2E-A67D-688463AB1EB8}" dt="2023-02-26T21:33:28.538" v="828"/>
        <pc:sldMkLst>
          <pc:docMk/>
          <pc:sldMk cId="4066823758" sldId="280"/>
        </pc:sldMkLst>
        <pc:spChg chg="mod">
          <ac:chgData name="yvon arnaud nathanael gbe" userId="3af21948439f7511" providerId="LiveId" clId="{6422D8ED-45A8-4E2E-A67D-688463AB1EB8}" dt="2023-02-26T21:33:05.344" v="826" actId="313"/>
          <ac:spMkLst>
            <pc:docMk/>
            <pc:sldMk cId="4066823758" sldId="280"/>
            <ac:spMk id="2" creationId="{F96F75DE-8A44-4EC5-83C6-95BDDF10DFD9}"/>
          </ac:spMkLst>
        </pc:spChg>
        <pc:spChg chg="mod">
          <ac:chgData name="yvon arnaud nathanael gbe" userId="3af21948439f7511" providerId="LiveId" clId="{6422D8ED-45A8-4E2E-A67D-688463AB1EB8}" dt="2023-02-26T21:29:04.190" v="763" actId="20577"/>
          <ac:spMkLst>
            <pc:docMk/>
            <pc:sldMk cId="4066823758" sldId="280"/>
            <ac:spMk id="3" creationId="{4E809DF5-56B4-304A-8777-BB8576005AF2}"/>
          </ac:spMkLst>
        </pc:spChg>
        <pc:spChg chg="mod">
          <ac:chgData name="yvon arnaud nathanael gbe" userId="3af21948439f7511" providerId="LiveId" clId="{6422D8ED-45A8-4E2E-A67D-688463AB1EB8}" dt="2023-02-26T20:58:10.432" v="47"/>
          <ac:spMkLst>
            <pc:docMk/>
            <pc:sldMk cId="4066823758" sldId="280"/>
            <ac:spMk id="5" creationId="{0A79A912-225F-BE40-9F3E-0255524448CD}"/>
          </ac:spMkLst>
        </pc:spChg>
      </pc:sldChg>
      <pc:sldChg chg="modSp mod modAnim">
        <pc:chgData name="yvon arnaud nathanael gbe" userId="3af21948439f7511" providerId="LiveId" clId="{6422D8ED-45A8-4E2E-A67D-688463AB1EB8}" dt="2023-02-26T21:35:23.687" v="871" actId="20577"/>
        <pc:sldMkLst>
          <pc:docMk/>
          <pc:sldMk cId="2327568382" sldId="281"/>
        </pc:sldMkLst>
        <pc:spChg chg="mod">
          <ac:chgData name="yvon arnaud nathanael gbe" userId="3af21948439f7511" providerId="LiveId" clId="{6422D8ED-45A8-4E2E-A67D-688463AB1EB8}" dt="2023-02-26T21:35:23.687" v="871" actId="20577"/>
          <ac:spMkLst>
            <pc:docMk/>
            <pc:sldMk cId="2327568382" sldId="281"/>
            <ac:spMk id="2" creationId="{DD0B6389-2374-4677-B8BB-59410CCC32FD}"/>
          </ac:spMkLst>
        </pc:spChg>
        <pc:spChg chg="mod">
          <ac:chgData name="yvon arnaud nathanael gbe" userId="3af21948439f7511" providerId="LiveId" clId="{6422D8ED-45A8-4E2E-A67D-688463AB1EB8}" dt="2023-02-26T21:22:49.250" v="709" actId="20577"/>
          <ac:spMkLst>
            <pc:docMk/>
            <pc:sldMk cId="2327568382" sldId="281"/>
            <ac:spMk id="3" creationId="{3FE88D32-0135-7B4F-AD5F-EA1673D46765}"/>
          </ac:spMkLst>
        </pc:spChg>
        <pc:spChg chg="mod">
          <ac:chgData name="yvon arnaud nathanael gbe" userId="3af21948439f7511" providerId="LiveId" clId="{6422D8ED-45A8-4E2E-A67D-688463AB1EB8}" dt="2023-02-26T20:57:34.293" v="42"/>
          <ac:spMkLst>
            <pc:docMk/>
            <pc:sldMk cId="2327568382" sldId="281"/>
            <ac:spMk id="11" creationId="{EBF4ECF3-F211-3447-AF95-22487182EEF2}"/>
          </ac:spMkLst>
        </pc:spChg>
      </pc:sldChg>
      <pc:sldChg chg="modSp add mod ord">
        <pc:chgData name="yvon arnaud nathanael gbe" userId="3af21948439f7511" providerId="LiveId" clId="{6422D8ED-45A8-4E2E-A67D-688463AB1EB8}" dt="2023-02-28T21:01:15.468" v="3023" actId="20577"/>
        <pc:sldMkLst>
          <pc:docMk/>
          <pc:sldMk cId="770589685" sldId="282"/>
        </pc:sldMkLst>
        <pc:spChg chg="mod">
          <ac:chgData name="yvon arnaud nathanael gbe" userId="3af21948439f7511" providerId="LiveId" clId="{6422D8ED-45A8-4E2E-A67D-688463AB1EB8}" dt="2023-02-26T21:45:58.394" v="1105" actId="122"/>
          <ac:spMkLst>
            <pc:docMk/>
            <pc:sldMk cId="770589685" sldId="282"/>
            <ac:spMk id="2" creationId="{19256B7E-1633-44AB-8584-82DF5B726834}"/>
          </ac:spMkLst>
        </pc:spChg>
        <pc:spChg chg="mod">
          <ac:chgData name="yvon arnaud nathanael gbe" userId="3af21948439f7511" providerId="LiveId" clId="{6422D8ED-45A8-4E2E-A67D-688463AB1EB8}" dt="2023-02-28T20:59:30.715" v="2843" actId="20577"/>
          <ac:spMkLst>
            <pc:docMk/>
            <pc:sldMk cId="770589685" sldId="282"/>
            <ac:spMk id="4" creationId="{950677C9-3E42-427F-93B8-526692906471}"/>
          </ac:spMkLst>
        </pc:spChg>
        <pc:spChg chg="mod">
          <ac:chgData name="yvon arnaud nathanael gbe" userId="3af21948439f7511" providerId="LiveId" clId="{6422D8ED-45A8-4E2E-A67D-688463AB1EB8}" dt="2023-02-28T21:01:15.468" v="3023" actId="20577"/>
          <ac:spMkLst>
            <pc:docMk/>
            <pc:sldMk cId="770589685" sldId="282"/>
            <ac:spMk id="5" creationId="{BDB9D020-1E25-453D-83DF-1420ACD3968D}"/>
          </ac:spMkLst>
        </pc:spChg>
      </pc:sldChg>
      <pc:sldChg chg="addSp delSp modSp add mod ord">
        <pc:chgData name="yvon arnaud nathanael gbe" userId="3af21948439f7511" providerId="LiveId" clId="{6422D8ED-45A8-4E2E-A67D-688463AB1EB8}" dt="2023-02-28T19:53:09.265" v="1593" actId="14100"/>
        <pc:sldMkLst>
          <pc:docMk/>
          <pc:sldMk cId="1222396910" sldId="283"/>
        </pc:sldMkLst>
        <pc:spChg chg="mod">
          <ac:chgData name="yvon arnaud nathanael gbe" userId="3af21948439f7511" providerId="LiveId" clId="{6422D8ED-45A8-4E2E-A67D-688463AB1EB8}" dt="2023-02-28T19:50:14.499" v="1583" actId="6549"/>
          <ac:spMkLst>
            <pc:docMk/>
            <pc:sldMk cId="1222396910" sldId="283"/>
            <ac:spMk id="2" creationId="{F96F75DE-8A44-4EC5-83C6-95BDDF10DFD9}"/>
          </ac:spMkLst>
        </pc:spChg>
        <pc:spChg chg="add del mod">
          <ac:chgData name="yvon arnaud nathanael gbe" userId="3af21948439f7511" providerId="LiveId" clId="{6422D8ED-45A8-4E2E-A67D-688463AB1EB8}" dt="2023-02-28T19:52:58.592" v="1589" actId="478"/>
          <ac:spMkLst>
            <pc:docMk/>
            <pc:sldMk cId="1222396910" sldId="283"/>
            <ac:spMk id="7" creationId="{10D292A7-10A2-92B0-66F8-8207E9205AC2}"/>
          </ac:spMkLst>
        </pc:spChg>
        <pc:graphicFrameChg chg="mod modGraphic">
          <ac:chgData name="yvon arnaud nathanael gbe" userId="3af21948439f7511" providerId="LiveId" clId="{6422D8ED-45A8-4E2E-A67D-688463AB1EB8}" dt="2023-02-28T19:53:09.265" v="1593" actId="14100"/>
          <ac:graphicFrameMkLst>
            <pc:docMk/>
            <pc:sldMk cId="1222396910" sldId="283"/>
            <ac:graphicFrameMk id="4" creationId="{403CD5FD-27C3-4342-BE41-F411CB8D6931}"/>
          </ac:graphicFrameMkLst>
        </pc:graphicFrameChg>
      </pc:sldChg>
      <pc:sldChg chg="addSp delSp modSp add mod">
        <pc:chgData name="yvon arnaud nathanael gbe" userId="3af21948439f7511" providerId="LiveId" clId="{6422D8ED-45A8-4E2E-A67D-688463AB1EB8}" dt="2023-02-28T20:19:41.844" v="2125" actId="14100"/>
        <pc:sldMkLst>
          <pc:docMk/>
          <pc:sldMk cId="1927544999" sldId="284"/>
        </pc:sldMkLst>
        <pc:spChg chg="mod">
          <ac:chgData name="yvon arnaud nathanael gbe" userId="3af21948439f7511" providerId="LiveId" clId="{6422D8ED-45A8-4E2E-A67D-688463AB1EB8}" dt="2023-02-28T20:17:14.373" v="2097" actId="1076"/>
          <ac:spMkLst>
            <pc:docMk/>
            <pc:sldMk cId="1927544999" sldId="284"/>
            <ac:spMk id="2" creationId="{27A6F7BB-30A8-4980-AD4A-2FB0B53FA6C9}"/>
          </ac:spMkLst>
        </pc:spChg>
        <pc:spChg chg="mod">
          <ac:chgData name="yvon arnaud nathanael gbe" userId="3af21948439f7511" providerId="LiveId" clId="{6422D8ED-45A8-4E2E-A67D-688463AB1EB8}" dt="2023-02-28T20:17:42.469" v="2103" actId="1076"/>
          <ac:spMkLst>
            <pc:docMk/>
            <pc:sldMk cId="1927544999" sldId="284"/>
            <ac:spMk id="8" creationId="{44627161-B78C-7646-8E85-99BD47FE64E0}"/>
          </ac:spMkLst>
        </pc:spChg>
        <pc:spChg chg="add del mod">
          <ac:chgData name="yvon arnaud nathanael gbe" userId="3af21948439f7511" providerId="LiveId" clId="{6422D8ED-45A8-4E2E-A67D-688463AB1EB8}" dt="2023-02-28T19:59:37.626" v="1703" actId="478"/>
          <ac:spMkLst>
            <pc:docMk/>
            <pc:sldMk cId="1927544999" sldId="284"/>
            <ac:spMk id="9" creationId="{D2ABB57E-BBB0-E390-414D-0FBC627CB6B5}"/>
          </ac:spMkLst>
        </pc:spChg>
        <pc:spChg chg="add del mod">
          <ac:chgData name="yvon arnaud nathanael gbe" userId="3af21948439f7511" providerId="LiveId" clId="{6422D8ED-45A8-4E2E-A67D-688463AB1EB8}" dt="2023-02-28T19:59:50.174" v="1707" actId="478"/>
          <ac:spMkLst>
            <pc:docMk/>
            <pc:sldMk cId="1927544999" sldId="284"/>
            <ac:spMk id="11" creationId="{5F2948DA-BF4C-422B-C820-86182957AAE0}"/>
          </ac:spMkLst>
        </pc:spChg>
        <pc:spChg chg="del mod">
          <ac:chgData name="yvon arnaud nathanael gbe" userId="3af21948439f7511" providerId="LiveId" clId="{6422D8ED-45A8-4E2E-A67D-688463AB1EB8}" dt="2023-02-28T20:06:20.365" v="1914" actId="478"/>
          <ac:spMkLst>
            <pc:docMk/>
            <pc:sldMk cId="1927544999" sldId="284"/>
            <ac:spMk id="13" creationId="{D0969AD2-8004-9B40-90B0-0EBD95268B5A}"/>
          </ac:spMkLst>
        </pc:spChg>
        <pc:spChg chg="add del mod">
          <ac:chgData name="yvon arnaud nathanael gbe" userId="3af21948439f7511" providerId="LiveId" clId="{6422D8ED-45A8-4E2E-A67D-688463AB1EB8}" dt="2023-02-28T19:59:54.320" v="1709" actId="478"/>
          <ac:spMkLst>
            <pc:docMk/>
            <pc:sldMk cId="1927544999" sldId="284"/>
            <ac:spMk id="14" creationId="{53A50B4D-5CC9-CE8B-0CEF-F81B91058939}"/>
          </ac:spMkLst>
        </pc:spChg>
        <pc:spChg chg="del">
          <ac:chgData name="yvon arnaud nathanael gbe" userId="3af21948439f7511" providerId="LiveId" clId="{6422D8ED-45A8-4E2E-A67D-688463AB1EB8}" dt="2023-02-28T19:59:35.812" v="1702" actId="478"/>
          <ac:spMkLst>
            <pc:docMk/>
            <pc:sldMk cId="1927544999" sldId="284"/>
            <ac:spMk id="16" creationId="{CD202676-78EE-3240-950B-84A1520E27EE}"/>
          </ac:spMkLst>
        </pc:spChg>
        <pc:spChg chg="add del mod">
          <ac:chgData name="yvon arnaud nathanael gbe" userId="3af21948439f7511" providerId="LiveId" clId="{6422D8ED-45A8-4E2E-A67D-688463AB1EB8}" dt="2023-02-28T20:11:50.563" v="2043" actId="478"/>
          <ac:spMkLst>
            <pc:docMk/>
            <pc:sldMk cId="1927544999" sldId="284"/>
            <ac:spMk id="18" creationId="{0D02FBAE-7276-EF00-0DF9-5386D777A301}"/>
          </ac:spMkLst>
        </pc:spChg>
        <pc:spChg chg="del">
          <ac:chgData name="yvon arnaud nathanael gbe" userId="3af21948439f7511" providerId="LiveId" clId="{6422D8ED-45A8-4E2E-A67D-688463AB1EB8}" dt="2023-02-28T20:00:04.104" v="1711" actId="478"/>
          <ac:spMkLst>
            <pc:docMk/>
            <pc:sldMk cId="1927544999" sldId="284"/>
            <ac:spMk id="19" creationId="{BBEE7C7B-4D43-1342-88B5-B6F833D51AE8}"/>
          </ac:spMkLst>
        </pc:spChg>
        <pc:spChg chg="add del mod">
          <ac:chgData name="yvon arnaud nathanael gbe" userId="3af21948439f7511" providerId="LiveId" clId="{6422D8ED-45A8-4E2E-A67D-688463AB1EB8}" dt="2023-02-28T20:01:35.496" v="1749" actId="478"/>
          <ac:spMkLst>
            <pc:docMk/>
            <pc:sldMk cId="1927544999" sldId="284"/>
            <ac:spMk id="21" creationId="{7BBA3CF3-61A2-BB84-56D7-C50A45A8E848}"/>
          </ac:spMkLst>
        </pc:spChg>
        <pc:spChg chg="del">
          <ac:chgData name="yvon arnaud nathanael gbe" userId="3af21948439f7511" providerId="LiveId" clId="{6422D8ED-45A8-4E2E-A67D-688463AB1EB8}" dt="2023-02-28T19:59:52.345" v="1708" actId="478"/>
          <ac:spMkLst>
            <pc:docMk/>
            <pc:sldMk cId="1927544999" sldId="284"/>
            <ac:spMk id="22" creationId="{B05EDAD8-33DD-0B49-9FA0-360E67ED9B6A}"/>
          </ac:spMkLst>
        </pc:spChg>
        <pc:spChg chg="add del mod">
          <ac:chgData name="yvon arnaud nathanael gbe" userId="3af21948439f7511" providerId="LiveId" clId="{6422D8ED-45A8-4E2E-A67D-688463AB1EB8}" dt="2023-02-28T20:01:34.544" v="1746" actId="478"/>
          <ac:spMkLst>
            <pc:docMk/>
            <pc:sldMk cId="1927544999" sldId="284"/>
            <ac:spMk id="24" creationId="{B65510E4-E7C2-9B00-A007-65CBED949FA0}"/>
          </ac:spMkLst>
        </pc:spChg>
        <pc:spChg chg="del">
          <ac:chgData name="yvon arnaud nathanael gbe" userId="3af21948439f7511" providerId="LiveId" clId="{6422D8ED-45A8-4E2E-A67D-688463AB1EB8}" dt="2023-02-28T19:59:43.282" v="1705" actId="478"/>
          <ac:spMkLst>
            <pc:docMk/>
            <pc:sldMk cId="1927544999" sldId="284"/>
            <ac:spMk id="25" creationId="{1D585144-668F-6141-B4A4-98C6E14ACA71}"/>
          </ac:spMkLst>
        </pc:spChg>
        <pc:spChg chg="add del mod">
          <ac:chgData name="yvon arnaud nathanael gbe" userId="3af21948439f7511" providerId="LiveId" clId="{6422D8ED-45A8-4E2E-A67D-688463AB1EB8}" dt="2023-02-28T20:11:53.612" v="2044" actId="478"/>
          <ac:spMkLst>
            <pc:docMk/>
            <pc:sldMk cId="1927544999" sldId="284"/>
            <ac:spMk id="28" creationId="{83F586E4-67FA-B94C-AF67-F2E5E6E54157}"/>
          </ac:spMkLst>
        </pc:spChg>
        <pc:spChg chg="add del mod">
          <ac:chgData name="yvon arnaud nathanael gbe" userId="3af21948439f7511" providerId="LiveId" clId="{6422D8ED-45A8-4E2E-A67D-688463AB1EB8}" dt="2023-02-28T20:06:22.956" v="1915" actId="478"/>
          <ac:spMkLst>
            <pc:docMk/>
            <pc:sldMk cId="1927544999" sldId="284"/>
            <ac:spMk id="29" creationId="{B3C63014-A1BD-B06B-7911-541ADE250A26}"/>
          </ac:spMkLst>
        </pc:spChg>
        <pc:spChg chg="add mod">
          <ac:chgData name="yvon arnaud nathanael gbe" userId="3af21948439f7511" providerId="LiveId" clId="{6422D8ED-45A8-4E2E-A67D-688463AB1EB8}" dt="2023-02-28T20:17:37.873" v="2102" actId="1076"/>
          <ac:spMkLst>
            <pc:docMk/>
            <pc:sldMk cId="1927544999" sldId="284"/>
            <ac:spMk id="32" creationId="{675B15A8-7809-5188-8080-736B332FEA21}"/>
          </ac:spMkLst>
        </pc:spChg>
        <pc:spChg chg="add del mod">
          <ac:chgData name="yvon arnaud nathanael gbe" userId="3af21948439f7511" providerId="LiveId" clId="{6422D8ED-45A8-4E2E-A67D-688463AB1EB8}" dt="2023-02-28T20:09:16.676" v="1941" actId="478"/>
          <ac:spMkLst>
            <pc:docMk/>
            <pc:sldMk cId="1927544999" sldId="284"/>
            <ac:spMk id="35" creationId="{2C430636-9195-7388-41A9-9E438F32AF29}"/>
          </ac:spMkLst>
        </pc:spChg>
        <pc:spChg chg="add mod">
          <ac:chgData name="yvon arnaud nathanael gbe" userId="3af21948439f7511" providerId="LiveId" clId="{6422D8ED-45A8-4E2E-A67D-688463AB1EB8}" dt="2023-02-28T20:19:41.844" v="2125" actId="14100"/>
          <ac:spMkLst>
            <pc:docMk/>
            <pc:sldMk cId="1927544999" sldId="284"/>
            <ac:spMk id="36" creationId="{D8F69AC5-F98B-C727-D0DA-AF6AEA2C5C6A}"/>
          </ac:spMkLst>
        </pc:spChg>
        <pc:spChg chg="add del">
          <ac:chgData name="yvon arnaud nathanael gbe" userId="3af21948439f7511" providerId="LiveId" clId="{6422D8ED-45A8-4E2E-A67D-688463AB1EB8}" dt="2023-02-28T20:09:15.254" v="1940" actId="478"/>
          <ac:spMkLst>
            <pc:docMk/>
            <pc:sldMk cId="1927544999" sldId="284"/>
            <ac:spMk id="37" creationId="{FC8EFF8B-CC40-9646-AAFC-092814DA02AD}"/>
          </ac:spMkLst>
        </pc:spChg>
        <pc:spChg chg="add mod">
          <ac:chgData name="yvon arnaud nathanael gbe" userId="3af21948439f7511" providerId="LiveId" clId="{6422D8ED-45A8-4E2E-A67D-688463AB1EB8}" dt="2023-02-28T20:19:38.860" v="2124" actId="14100"/>
          <ac:spMkLst>
            <pc:docMk/>
            <pc:sldMk cId="1927544999" sldId="284"/>
            <ac:spMk id="38" creationId="{23FEDBFE-B805-CE8E-B6DB-51CEED141BFF}"/>
          </ac:spMkLst>
        </pc:spChg>
        <pc:spChg chg="add del mod">
          <ac:chgData name="yvon arnaud nathanael gbe" userId="3af21948439f7511" providerId="LiveId" clId="{6422D8ED-45A8-4E2E-A67D-688463AB1EB8}" dt="2023-02-28T20:11:55.363" v="2045" actId="478"/>
          <ac:spMkLst>
            <pc:docMk/>
            <pc:sldMk cId="1927544999" sldId="284"/>
            <ac:spMk id="41" creationId="{C6D5C007-E4B9-84F6-953B-DEF29D2FE2D5}"/>
          </ac:spMkLst>
        </pc:spChg>
        <pc:spChg chg="add mod">
          <ac:chgData name="yvon arnaud nathanael gbe" userId="3af21948439f7511" providerId="LiveId" clId="{6422D8ED-45A8-4E2E-A67D-688463AB1EB8}" dt="2023-02-28T20:19:14.379" v="2121" actId="1076"/>
          <ac:spMkLst>
            <pc:docMk/>
            <pc:sldMk cId="1927544999" sldId="284"/>
            <ac:spMk id="47" creationId="{7E22EF0A-D825-3F44-CAFA-0D5395E409EC}"/>
          </ac:spMkLst>
        </pc:spChg>
        <pc:spChg chg="add mod">
          <ac:chgData name="yvon arnaud nathanael gbe" userId="3af21948439f7511" providerId="LiveId" clId="{6422D8ED-45A8-4E2E-A67D-688463AB1EB8}" dt="2023-02-28T20:19:31.348" v="2123" actId="403"/>
          <ac:spMkLst>
            <pc:docMk/>
            <pc:sldMk cId="1927544999" sldId="284"/>
            <ac:spMk id="48" creationId="{F0176121-AFFE-7EA6-B41A-0147E2FD1C68}"/>
          </ac:spMkLst>
        </pc:spChg>
        <pc:spChg chg="add mod">
          <ac:chgData name="yvon arnaud nathanael gbe" userId="3af21948439f7511" providerId="LiveId" clId="{6422D8ED-45A8-4E2E-A67D-688463AB1EB8}" dt="2023-02-28T20:19:07.317" v="2120" actId="14100"/>
          <ac:spMkLst>
            <pc:docMk/>
            <pc:sldMk cId="1927544999" sldId="284"/>
            <ac:spMk id="49" creationId="{B25FEC82-29EE-E406-01D1-42DC6B593068}"/>
          </ac:spMkLst>
        </pc:spChg>
        <pc:picChg chg="mod">
          <ac:chgData name="yvon arnaud nathanael gbe" userId="3af21948439f7511" providerId="LiveId" clId="{6422D8ED-45A8-4E2E-A67D-688463AB1EB8}" dt="2023-02-28T20:17:26.920" v="2099" actId="1076"/>
          <ac:picMkLst>
            <pc:docMk/>
            <pc:sldMk cId="1927544999" sldId="284"/>
            <ac:picMk id="6" creationId="{1F465D75-4AF6-5A2A-3BA9-BFBECA97B30E}"/>
          </ac:picMkLst>
        </pc:picChg>
        <pc:picChg chg="del mod">
          <ac:chgData name="yvon arnaud nathanael gbe" userId="3af21948439f7511" providerId="LiveId" clId="{6422D8ED-45A8-4E2E-A67D-688463AB1EB8}" dt="2023-02-28T20:06:17.548" v="1913" actId="478"/>
          <ac:picMkLst>
            <pc:docMk/>
            <pc:sldMk cId="1927544999" sldId="284"/>
            <ac:picMk id="17" creationId="{8B78D67C-2626-1BCC-ADB8-56FD46AEB587}"/>
          </ac:picMkLst>
        </pc:picChg>
        <pc:picChg chg="del">
          <ac:chgData name="yvon arnaud nathanael gbe" userId="3af21948439f7511" providerId="LiveId" clId="{6422D8ED-45A8-4E2E-A67D-688463AB1EB8}" dt="2023-02-28T19:59:33.093" v="1701" actId="478"/>
          <ac:picMkLst>
            <pc:docMk/>
            <pc:sldMk cId="1927544999" sldId="284"/>
            <ac:picMk id="26" creationId="{CAB903E1-B033-6F4C-7E66-581E825D7CE2}"/>
          </ac:picMkLst>
        </pc:picChg>
        <pc:picChg chg="add mod">
          <ac:chgData name="yvon arnaud nathanael gbe" userId="3af21948439f7511" providerId="LiveId" clId="{6422D8ED-45A8-4E2E-A67D-688463AB1EB8}" dt="2023-02-28T20:17:34.315" v="2101" actId="1076"/>
          <ac:picMkLst>
            <pc:docMk/>
            <pc:sldMk cId="1927544999" sldId="284"/>
            <ac:picMk id="30" creationId="{8ACB525F-0141-F27F-1C86-F7FAC6F75561}"/>
          </ac:picMkLst>
        </pc:picChg>
        <pc:picChg chg="del">
          <ac:chgData name="yvon arnaud nathanael gbe" userId="3af21948439f7511" providerId="LiveId" clId="{6422D8ED-45A8-4E2E-A67D-688463AB1EB8}" dt="2023-02-28T20:00:02.201" v="1710" actId="478"/>
          <ac:picMkLst>
            <pc:docMk/>
            <pc:sldMk cId="1927544999" sldId="284"/>
            <ac:picMk id="31" creationId="{F47562F1-5143-AAF6-AEF5-8234A8EF419D}"/>
          </ac:picMkLst>
        </pc:picChg>
        <pc:picChg chg="del">
          <ac:chgData name="yvon arnaud nathanael gbe" userId="3af21948439f7511" providerId="LiveId" clId="{6422D8ED-45A8-4E2E-A67D-688463AB1EB8}" dt="2023-02-28T19:59:48.133" v="1706" actId="478"/>
          <ac:picMkLst>
            <pc:docMk/>
            <pc:sldMk cId="1927544999" sldId="284"/>
            <ac:picMk id="34" creationId="{034A9823-B288-51D5-D52D-99513097E17F}"/>
          </ac:picMkLst>
        </pc:picChg>
        <pc:picChg chg="del">
          <ac:chgData name="yvon arnaud nathanael gbe" userId="3af21948439f7511" providerId="LiveId" clId="{6422D8ED-45A8-4E2E-A67D-688463AB1EB8}" dt="2023-02-28T19:59:41.350" v="1704" actId="478"/>
          <ac:picMkLst>
            <pc:docMk/>
            <pc:sldMk cId="1927544999" sldId="284"/>
            <ac:picMk id="39" creationId="{D3574988-567D-BA85-D8FF-884EF244B3BD}"/>
          </ac:picMkLst>
        </pc:picChg>
        <pc:picChg chg="add del mod">
          <ac:chgData name="yvon arnaud nathanael gbe" userId="3af21948439f7511" providerId="LiveId" clId="{6422D8ED-45A8-4E2E-A67D-688463AB1EB8}" dt="2023-02-28T20:11:47.810" v="2042" actId="478"/>
          <ac:picMkLst>
            <pc:docMk/>
            <pc:sldMk cId="1927544999" sldId="284"/>
            <ac:picMk id="42" creationId="{92AE4F32-8E5E-7F6A-1CA7-BFAA53C72624}"/>
          </ac:picMkLst>
        </pc:picChg>
        <pc:picChg chg="add mod">
          <ac:chgData name="yvon arnaud nathanael gbe" userId="3af21948439f7511" providerId="LiveId" clId="{6422D8ED-45A8-4E2E-A67D-688463AB1EB8}" dt="2023-02-28T20:18:11.708" v="2109" actId="14100"/>
          <ac:picMkLst>
            <pc:docMk/>
            <pc:sldMk cId="1927544999" sldId="284"/>
            <ac:picMk id="43" creationId="{71C67EFC-49EB-98CB-32E6-AEAFF46E131B}"/>
          </ac:picMkLst>
        </pc:picChg>
        <pc:picChg chg="add mod">
          <ac:chgData name="yvon arnaud nathanael gbe" userId="3af21948439f7511" providerId="LiveId" clId="{6422D8ED-45A8-4E2E-A67D-688463AB1EB8}" dt="2023-02-28T20:18:55.686" v="2116" actId="14100"/>
          <ac:picMkLst>
            <pc:docMk/>
            <pc:sldMk cId="1927544999" sldId="284"/>
            <ac:picMk id="44" creationId="{5BC193B6-4172-DAB1-F7A5-13033ADF3F72}"/>
          </ac:picMkLst>
        </pc:picChg>
        <pc:picChg chg="add del">
          <ac:chgData name="yvon arnaud nathanael gbe" userId="3af21948439f7511" providerId="LiveId" clId="{6422D8ED-45A8-4E2E-A67D-688463AB1EB8}" dt="2023-02-28T20:09:12.539" v="1939" actId="478"/>
          <ac:picMkLst>
            <pc:docMk/>
            <pc:sldMk cId="1927544999" sldId="284"/>
            <ac:picMk id="45" creationId="{43AA83B0-3FE7-4AA6-DC71-38EA9F23EF4B}"/>
          </ac:picMkLst>
        </pc:picChg>
        <pc:picChg chg="add mod">
          <ac:chgData name="yvon arnaud nathanael gbe" userId="3af21948439f7511" providerId="LiveId" clId="{6422D8ED-45A8-4E2E-A67D-688463AB1EB8}" dt="2023-02-28T20:18:58.410" v="2117" actId="14100"/>
          <ac:picMkLst>
            <pc:docMk/>
            <pc:sldMk cId="1927544999" sldId="284"/>
            <ac:picMk id="46" creationId="{3FD444E4-62F2-74D9-C8F1-09E87DEE19A0}"/>
          </ac:picMkLst>
        </pc:picChg>
      </pc:sldChg>
      <pc:sldChg chg="addSp delSp modSp add mod">
        <pc:chgData name="yvon arnaud nathanael gbe" userId="3af21948439f7511" providerId="LiveId" clId="{6422D8ED-45A8-4E2E-A67D-688463AB1EB8}" dt="2023-02-28T20:27:48.622" v="2245" actId="14100"/>
        <pc:sldMkLst>
          <pc:docMk/>
          <pc:sldMk cId="2777029052" sldId="285"/>
        </pc:sldMkLst>
        <pc:spChg chg="mod">
          <ac:chgData name="yvon arnaud nathanael gbe" userId="3af21948439f7511" providerId="LiveId" clId="{6422D8ED-45A8-4E2E-A67D-688463AB1EB8}" dt="2023-02-28T20:22:28.547" v="2195" actId="14100"/>
          <ac:spMkLst>
            <pc:docMk/>
            <pc:sldMk cId="2777029052" sldId="285"/>
            <ac:spMk id="2" creationId="{27A6F7BB-30A8-4980-AD4A-2FB0B53FA6C9}"/>
          </ac:spMkLst>
        </pc:spChg>
        <pc:spChg chg="del">
          <ac:chgData name="yvon arnaud nathanael gbe" userId="3af21948439f7511" providerId="LiveId" clId="{6422D8ED-45A8-4E2E-A67D-688463AB1EB8}" dt="2023-02-28T20:25:18.805" v="2211" actId="478"/>
          <ac:spMkLst>
            <pc:docMk/>
            <pc:sldMk cId="2777029052" sldId="285"/>
            <ac:spMk id="8" creationId="{44627161-B78C-7646-8E85-99BD47FE64E0}"/>
          </ac:spMkLst>
        </pc:spChg>
        <pc:spChg chg="add del mod">
          <ac:chgData name="yvon arnaud nathanael gbe" userId="3af21948439f7511" providerId="LiveId" clId="{6422D8ED-45A8-4E2E-A67D-688463AB1EB8}" dt="2023-02-28T20:25:25.655" v="2214" actId="478"/>
          <ac:spMkLst>
            <pc:docMk/>
            <pc:sldMk cId="2777029052" sldId="285"/>
            <ac:spMk id="12" creationId="{0502EA73-B2D8-F663-2137-52BE16BA384A}"/>
          </ac:spMkLst>
        </pc:spChg>
        <pc:spChg chg="del">
          <ac:chgData name="yvon arnaud nathanael gbe" userId="3af21948439f7511" providerId="LiveId" clId="{6422D8ED-45A8-4E2E-A67D-688463AB1EB8}" dt="2023-02-28T20:25:20.768" v="2212" actId="478"/>
          <ac:spMkLst>
            <pc:docMk/>
            <pc:sldMk cId="2777029052" sldId="285"/>
            <ac:spMk id="32" creationId="{675B15A8-7809-5188-8080-736B332FEA21}"/>
          </ac:spMkLst>
        </pc:spChg>
        <pc:spChg chg="del mod">
          <ac:chgData name="yvon arnaud nathanael gbe" userId="3af21948439f7511" providerId="LiveId" clId="{6422D8ED-45A8-4E2E-A67D-688463AB1EB8}" dt="2023-02-28T20:25:23.190" v="2213" actId="478"/>
          <ac:spMkLst>
            <pc:docMk/>
            <pc:sldMk cId="2777029052" sldId="285"/>
            <ac:spMk id="36" creationId="{D8F69AC5-F98B-C727-D0DA-AF6AEA2C5C6A}"/>
          </ac:spMkLst>
        </pc:spChg>
        <pc:spChg chg="mod">
          <ac:chgData name="yvon arnaud nathanael gbe" userId="3af21948439f7511" providerId="LiveId" clId="{6422D8ED-45A8-4E2E-A67D-688463AB1EB8}" dt="2023-02-28T20:27:48.622" v="2245" actId="14100"/>
          <ac:spMkLst>
            <pc:docMk/>
            <pc:sldMk cId="2777029052" sldId="285"/>
            <ac:spMk id="38" creationId="{23FEDBFE-B805-CE8E-B6DB-51CEED141BFF}"/>
          </ac:spMkLst>
        </pc:spChg>
        <pc:spChg chg="mod">
          <ac:chgData name="yvon arnaud nathanael gbe" userId="3af21948439f7511" providerId="LiveId" clId="{6422D8ED-45A8-4E2E-A67D-688463AB1EB8}" dt="2023-02-28T20:27:11.711" v="2241" actId="404"/>
          <ac:spMkLst>
            <pc:docMk/>
            <pc:sldMk cId="2777029052" sldId="285"/>
            <ac:spMk id="47" creationId="{7E22EF0A-D825-3F44-CAFA-0D5395E409EC}"/>
          </ac:spMkLst>
        </pc:spChg>
        <pc:spChg chg="mod">
          <ac:chgData name="yvon arnaud nathanael gbe" userId="3af21948439f7511" providerId="LiveId" clId="{6422D8ED-45A8-4E2E-A67D-688463AB1EB8}" dt="2023-02-28T20:27:06.374" v="2240" actId="404"/>
          <ac:spMkLst>
            <pc:docMk/>
            <pc:sldMk cId="2777029052" sldId="285"/>
            <ac:spMk id="48" creationId="{F0176121-AFFE-7EA6-B41A-0147E2FD1C68}"/>
          </ac:spMkLst>
        </pc:spChg>
        <pc:spChg chg="mod">
          <ac:chgData name="yvon arnaud nathanael gbe" userId="3af21948439f7511" providerId="LiveId" clId="{6422D8ED-45A8-4E2E-A67D-688463AB1EB8}" dt="2023-02-28T20:27:16.672" v="2242" actId="404"/>
          <ac:spMkLst>
            <pc:docMk/>
            <pc:sldMk cId="2777029052" sldId="285"/>
            <ac:spMk id="49" creationId="{B25FEC82-29EE-E406-01D1-42DC6B593068}"/>
          </ac:spMkLst>
        </pc:spChg>
        <pc:picChg chg="del">
          <ac:chgData name="yvon arnaud nathanael gbe" userId="3af21948439f7511" providerId="LiveId" clId="{6422D8ED-45A8-4E2E-A67D-688463AB1EB8}" dt="2023-02-28T20:24:12.687" v="2198" actId="478"/>
          <ac:picMkLst>
            <pc:docMk/>
            <pc:sldMk cId="2777029052" sldId="285"/>
            <ac:picMk id="6" creationId="{1F465D75-4AF6-5A2A-3BA9-BFBECA97B30E}"/>
          </ac:picMkLst>
        </pc:picChg>
        <pc:picChg chg="add mod">
          <ac:chgData name="yvon arnaud nathanael gbe" userId="3af21948439f7511" providerId="LiveId" clId="{6422D8ED-45A8-4E2E-A67D-688463AB1EB8}" dt="2023-02-28T20:26:17.220" v="2229" actId="1076"/>
          <ac:picMkLst>
            <pc:docMk/>
            <pc:sldMk cId="2777029052" sldId="285"/>
            <ac:picMk id="7" creationId="{32394E51-3C23-E478-FDB2-E76741502438}"/>
          </ac:picMkLst>
        </pc:picChg>
        <pc:picChg chg="add mod">
          <ac:chgData name="yvon arnaud nathanael gbe" userId="3af21948439f7511" providerId="LiveId" clId="{6422D8ED-45A8-4E2E-A67D-688463AB1EB8}" dt="2023-02-28T20:26:19.249" v="2230" actId="1076"/>
          <ac:picMkLst>
            <pc:docMk/>
            <pc:sldMk cId="2777029052" sldId="285"/>
            <ac:picMk id="9" creationId="{ECB3429F-CE29-54F0-A030-3387891137A0}"/>
          </ac:picMkLst>
        </pc:picChg>
        <pc:picChg chg="add mod">
          <ac:chgData name="yvon arnaud nathanael gbe" userId="3af21948439f7511" providerId="LiveId" clId="{6422D8ED-45A8-4E2E-A67D-688463AB1EB8}" dt="2023-02-28T20:26:25.260" v="2233" actId="14100"/>
          <ac:picMkLst>
            <pc:docMk/>
            <pc:sldMk cId="2777029052" sldId="285"/>
            <ac:picMk id="10" creationId="{771CE35D-C350-85E7-4061-D0A3781BFD2F}"/>
          </ac:picMkLst>
        </pc:picChg>
        <pc:picChg chg="del">
          <ac:chgData name="yvon arnaud nathanael gbe" userId="3af21948439f7511" providerId="LiveId" clId="{6422D8ED-45A8-4E2E-A67D-688463AB1EB8}" dt="2023-02-28T20:24:49.543" v="2202" actId="478"/>
          <ac:picMkLst>
            <pc:docMk/>
            <pc:sldMk cId="2777029052" sldId="285"/>
            <ac:picMk id="30" creationId="{8ACB525F-0141-F27F-1C86-F7FAC6F75561}"/>
          </ac:picMkLst>
        </pc:picChg>
        <pc:picChg chg="del">
          <ac:chgData name="yvon arnaud nathanael gbe" userId="3af21948439f7511" providerId="LiveId" clId="{6422D8ED-45A8-4E2E-A67D-688463AB1EB8}" dt="2023-02-28T20:24:56.871" v="2204" actId="478"/>
          <ac:picMkLst>
            <pc:docMk/>
            <pc:sldMk cId="2777029052" sldId="285"/>
            <ac:picMk id="43" creationId="{71C67EFC-49EB-98CB-32E6-AEAFF46E131B}"/>
          </ac:picMkLst>
        </pc:picChg>
        <pc:picChg chg="del">
          <ac:chgData name="yvon arnaud nathanael gbe" userId="3af21948439f7511" providerId="LiveId" clId="{6422D8ED-45A8-4E2E-A67D-688463AB1EB8}" dt="2023-02-28T20:25:00.993" v="2206" actId="478"/>
          <ac:picMkLst>
            <pc:docMk/>
            <pc:sldMk cId="2777029052" sldId="285"/>
            <ac:picMk id="44" creationId="{5BC193B6-4172-DAB1-F7A5-13033ADF3F72}"/>
          </ac:picMkLst>
        </pc:picChg>
        <pc:picChg chg="del">
          <ac:chgData name="yvon arnaud nathanael gbe" userId="3af21948439f7511" providerId="LiveId" clId="{6422D8ED-45A8-4E2E-A67D-688463AB1EB8}" dt="2023-02-28T20:25:13.062" v="2208" actId="478"/>
          <ac:picMkLst>
            <pc:docMk/>
            <pc:sldMk cId="2777029052" sldId="285"/>
            <ac:picMk id="46" creationId="{3FD444E4-62F2-74D9-C8F1-09E87DEE19A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Repartition</a:t>
            </a:r>
            <a:r>
              <a:rPr lang="en-US" sz="1000" baseline="0" dirty="0"/>
              <a:t> des </a:t>
            </a:r>
            <a:r>
              <a:rPr lang="en-US" sz="1000" baseline="0" dirty="0" err="1"/>
              <a:t>commentaires</a:t>
            </a:r>
            <a:r>
              <a:rPr lang="en-US" sz="1000" baseline="0" dirty="0"/>
              <a:t> par note sur le train set C-discount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10117</c:v>
                </c:pt>
                <c:pt idx="1">
                  <c:v>2515</c:v>
                </c:pt>
                <c:pt idx="2">
                  <c:v>5616</c:v>
                </c:pt>
                <c:pt idx="3">
                  <c:v>17295</c:v>
                </c:pt>
                <c:pt idx="4">
                  <c:v>48951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74-4CEB-9B72-C0A3256A1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7800720"/>
        <c:axId val="1416167984"/>
      </c:barChart>
      <c:catAx>
        <c:axId val="169780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6167984"/>
        <c:crosses val="autoZero"/>
        <c:auto val="1"/>
        <c:lblAlgn val="ctr"/>
        <c:lblOffset val="100"/>
        <c:noMultiLvlLbl val="0"/>
      </c:catAx>
      <c:valAx>
        <c:axId val="141616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780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 err="1"/>
              <a:t>Nombre</a:t>
            </a:r>
            <a:r>
              <a:rPr lang="en-US" sz="1000" baseline="0" dirty="0"/>
              <a:t> de </a:t>
            </a:r>
            <a:r>
              <a:rPr lang="en-US" sz="1000" baseline="0" dirty="0" err="1"/>
              <a:t>commentaires</a:t>
            </a:r>
            <a:r>
              <a:rPr lang="en-US" sz="1000" baseline="0" dirty="0"/>
              <a:t> par note sur le test set Amazon</a:t>
            </a:r>
            <a:endParaRPr lang="en-US" sz="1000" dirty="0"/>
          </a:p>
        </c:rich>
      </c:tx>
      <c:layout>
        <c:manualLayout>
          <c:xMode val="edge"/>
          <c:yMode val="edge"/>
          <c:x val="0.1423047412026951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454154979378164"/>
          <c:y val="0.24210932581112182"/>
          <c:w val="0.83518289123346579"/>
          <c:h val="0.574056196042301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BE-4D62-ABD1-D32FE97E5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7801552"/>
        <c:axId val="1697801968"/>
      </c:barChart>
      <c:catAx>
        <c:axId val="169780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7801968"/>
        <c:crosses val="autoZero"/>
        <c:auto val="1"/>
        <c:lblAlgn val="ctr"/>
        <c:lblOffset val="100"/>
        <c:noMultiLvlLbl val="0"/>
      </c:catAx>
      <c:valAx>
        <c:axId val="169780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780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Repartition</a:t>
            </a:r>
            <a:r>
              <a:rPr lang="en-US" sz="1000" baseline="0" dirty="0"/>
              <a:t> des </a:t>
            </a:r>
            <a:r>
              <a:rPr lang="en-US" sz="1000" baseline="0" dirty="0" err="1"/>
              <a:t>commentaires</a:t>
            </a:r>
            <a:r>
              <a:rPr lang="en-US" sz="1000" baseline="0" dirty="0"/>
              <a:t> </a:t>
            </a:r>
            <a:r>
              <a:rPr lang="en-US" sz="1000" baseline="0" dirty="0" err="1"/>
              <a:t>positifs</a:t>
            </a:r>
            <a:r>
              <a:rPr lang="en-US" sz="1000" baseline="0" dirty="0"/>
              <a:t> et negatives </a:t>
            </a:r>
            <a:r>
              <a:rPr lang="en-US" sz="1000" baseline="0" dirty="0" err="1"/>
              <a:t>cdiscount</a:t>
            </a:r>
            <a:endParaRPr lang="en-US" sz="1000" baseline="0" dirty="0"/>
          </a:p>
        </c:rich>
      </c:tx>
      <c:layout>
        <c:manualLayout>
          <c:xMode val="edge"/>
          <c:yMode val="edge"/>
          <c:x val="0.166237889887362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negatifs</c:v>
                </c:pt>
                <c:pt idx="1">
                  <c:v>positifs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12632</c:v>
                </c:pt>
                <c:pt idx="1">
                  <c:v>66246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41-4667-92AB-B91F4A5CD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6336592"/>
        <c:axId val="1706337424"/>
      </c:barChart>
      <c:catAx>
        <c:axId val="170633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6337424"/>
        <c:crosses val="autoZero"/>
        <c:auto val="1"/>
        <c:lblAlgn val="ctr"/>
        <c:lblOffset val="100"/>
        <c:noMultiLvlLbl val="0"/>
      </c:catAx>
      <c:valAx>
        <c:axId val="170633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633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DF1ABFB3-B399-406F-91BD-DCDF9A38526B}">
      <dgm:prSet phldrT="[Text]" phldr="0" custT="1"/>
      <dgm:spPr/>
      <dgm:t>
        <a:bodyPr rtlCol="0"/>
        <a:lstStyle/>
        <a:p>
          <a:pPr rtl="0"/>
          <a:r>
            <a:rPr lang="fr-FR" sz="1100" b="0" kern="1200" noProof="0" dirty="0">
              <a:solidFill>
                <a:srgbClr val="FFFFFF"/>
              </a:solidFill>
              <a:latin typeface="Tenorite" pitchFamily="2" charset="0"/>
              <a:ea typeface="+mn-ea"/>
              <a:cs typeface="+mn-cs"/>
            </a:rPr>
            <a:t>Soutenance</a:t>
          </a:r>
        </a:p>
      </dgm:t>
    </dgm:pt>
    <dgm:pt modelId="{78CB0E27-958C-4066-A189-8B36505E8204}" type="parTrans" cxnId="{15319551-A9EA-462E-845B-E5251E84291F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 rtlCol="0"/>
        <a:lstStyle/>
        <a:p>
          <a:pPr rtl="0">
            <a:defRPr b="1"/>
          </a:pPr>
          <a:r>
            <a:rPr lang="fr-FR" b="1" noProof="0" dirty="0" err="1">
              <a:solidFill>
                <a:schemeClr val="bg1"/>
              </a:solidFill>
              <a:latin typeface="Tenorite" pitchFamily="2" charset="0"/>
            </a:rPr>
            <a:t>Nov</a:t>
          </a:r>
          <a:r>
            <a:rPr lang="fr-FR" b="1" noProof="0" dirty="0">
              <a:solidFill>
                <a:schemeClr val="bg1"/>
              </a:solidFill>
              <a:latin typeface="Tenorite" pitchFamily="2" charset="0"/>
            </a:rPr>
            <a:t> 2022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 rtlCol="0"/>
        <a:lstStyle/>
        <a:p>
          <a:pPr rtl="0"/>
          <a:r>
            <a:rPr lang="fr-FR" b="0" noProof="0" dirty="0">
              <a:solidFill>
                <a:schemeClr val="bg1"/>
              </a:solidFill>
              <a:latin typeface="Tenorite" pitchFamily="2" charset="0"/>
            </a:rPr>
            <a:t>Création du groupe</a:t>
          </a:r>
        </a:p>
        <a:p>
          <a:pPr rtl="0"/>
          <a:r>
            <a:rPr lang="fr-FR" b="0" noProof="0" dirty="0">
              <a:solidFill>
                <a:schemeClr val="bg1"/>
              </a:solidFill>
              <a:latin typeface="Tenorite" pitchFamily="2" charset="0"/>
            </a:rPr>
            <a:t>Connaissance de la thématique et du projet</a:t>
          </a:r>
        </a:p>
        <a:p>
          <a:pPr rtl="0"/>
          <a:r>
            <a:rPr lang="fr-FR" b="0" noProof="0" dirty="0">
              <a:solidFill>
                <a:schemeClr val="bg1"/>
              </a:solidFill>
              <a:latin typeface="Tenorite" pitchFamily="2" charset="0"/>
            </a:rPr>
            <a:t>Répartition des tâches </a:t>
          </a:r>
        </a:p>
        <a:p>
          <a:pPr rtl="0"/>
          <a:endParaRPr lang="fr-FR" b="0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 rtlCol="0"/>
        <a:lstStyle/>
        <a:p>
          <a:pPr rtl="0">
            <a:defRPr b="1"/>
          </a:pPr>
          <a:r>
            <a:rPr lang="fr-FR" b="1" noProof="0" dirty="0" err="1">
              <a:solidFill>
                <a:schemeClr val="bg1"/>
              </a:solidFill>
              <a:latin typeface="Tenorite" pitchFamily="2" charset="0"/>
            </a:rPr>
            <a:t>Dec</a:t>
          </a:r>
          <a:r>
            <a:rPr lang="fr-FR" b="1" noProof="0" dirty="0">
              <a:solidFill>
                <a:schemeClr val="bg1"/>
              </a:solidFill>
              <a:latin typeface="Tenorite" pitchFamily="2" charset="0"/>
            </a:rPr>
            <a:t> 2022</a:t>
          </a: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 rtlCol="0"/>
        <a:lstStyle/>
        <a:p>
          <a:pPr rtl="0"/>
          <a:r>
            <a:rPr lang="fr-FR" b="0" noProof="0" dirty="0">
              <a:solidFill>
                <a:schemeClr val="bg1"/>
              </a:solidFill>
              <a:latin typeface="Tenorite" pitchFamily="2" charset="0"/>
            </a:rPr>
            <a:t>Extractions et analyses des données</a:t>
          </a:r>
        </a:p>
        <a:p>
          <a:pPr rtl="0"/>
          <a:r>
            <a:rPr lang="fr-FR" b="0" noProof="0" dirty="0" err="1">
              <a:solidFill>
                <a:schemeClr val="bg1"/>
              </a:solidFill>
              <a:latin typeface="Tenorite" pitchFamily="2" charset="0"/>
            </a:rPr>
            <a:t>Prepocessing</a:t>
          </a:r>
          <a:r>
            <a:rPr lang="fr-FR" b="0" noProof="0" dirty="0">
              <a:solidFill>
                <a:schemeClr val="bg1"/>
              </a:solidFill>
              <a:latin typeface="Tenorite" pitchFamily="2" charset="0"/>
            </a:rPr>
            <a:t> et data visualisation</a:t>
          </a:r>
        </a:p>
        <a:p>
          <a:pPr rtl="0"/>
          <a:r>
            <a:rPr lang="fr-FR" dirty="0">
              <a:solidFill>
                <a:srgbClr val="FFFFFF"/>
              </a:solidFill>
              <a:latin typeface="Tenorite" pitchFamily="2" charset="0"/>
            </a:rPr>
            <a:t>Réflexion sur les modèles à utiliser</a:t>
          </a:r>
          <a:endParaRPr lang="fr-FR" b="0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 rtlCol="0"/>
        <a:lstStyle/>
        <a:p>
          <a:pPr algn="l" rtl="0">
            <a:defRPr b="1"/>
          </a:pPr>
          <a:r>
            <a:rPr lang="fr-FR" b="1" noProof="0" dirty="0">
              <a:solidFill>
                <a:schemeClr val="bg1"/>
              </a:solidFill>
              <a:latin typeface="Tenorite" pitchFamily="2" charset="0"/>
            </a:rPr>
            <a:t>Jan 2023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 rtlCol="0"/>
        <a:lstStyle/>
        <a:p>
          <a:pPr rtl="0"/>
          <a:endParaRPr lang="fr-FR" b="0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 rtlCol="0"/>
        <a:lstStyle/>
        <a:p>
          <a:pPr rtl="0">
            <a:defRPr b="1"/>
          </a:pPr>
          <a:r>
            <a:rPr lang="fr-FR" b="1" noProof="0" dirty="0" err="1">
              <a:solidFill>
                <a:schemeClr val="bg1"/>
              </a:solidFill>
              <a:latin typeface="Tenorite" pitchFamily="2" charset="0"/>
            </a:rPr>
            <a:t>Feb</a:t>
          </a:r>
          <a:r>
            <a:rPr lang="fr-FR" b="1" noProof="0" dirty="0">
              <a:solidFill>
                <a:schemeClr val="bg1"/>
              </a:solidFill>
              <a:latin typeface="Tenorite" pitchFamily="2" charset="0"/>
            </a:rPr>
            <a:t> 2023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 rtlCol="0"/>
        <a:lstStyle/>
        <a:p>
          <a:pPr rtl="0"/>
          <a:r>
            <a:rPr lang="fr-FR" b="0" noProof="0" dirty="0">
              <a:solidFill>
                <a:schemeClr val="bg1"/>
              </a:solidFill>
              <a:latin typeface="Tenorite" pitchFamily="2" charset="0"/>
            </a:rPr>
            <a:t>Finalisation du </a:t>
          </a:r>
          <a:r>
            <a:rPr lang="fr-FR" b="0" noProof="0" dirty="0" err="1">
              <a:solidFill>
                <a:schemeClr val="bg1"/>
              </a:solidFill>
              <a:latin typeface="Tenorite" pitchFamily="2" charset="0"/>
            </a:rPr>
            <a:t>streamlit</a:t>
          </a:r>
          <a:r>
            <a:rPr lang="fr-FR" b="0" noProof="0" dirty="0">
              <a:solidFill>
                <a:schemeClr val="bg1"/>
              </a:solidFill>
              <a:latin typeface="Tenorite" pitchFamily="2" charset="0"/>
            </a:rPr>
            <a:t> et du rapport</a:t>
          </a: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 rtlCol="0"/>
        <a:lstStyle/>
        <a:p>
          <a:pPr rtl="0">
            <a:defRPr b="1"/>
          </a:pPr>
          <a:r>
            <a:rPr lang="fr-FR" b="1" noProof="0" dirty="0">
              <a:solidFill>
                <a:schemeClr val="bg1"/>
              </a:solidFill>
              <a:latin typeface="Tenorite" pitchFamily="2" charset="0"/>
            </a:rPr>
            <a:t>Mars 2023	</a:t>
          </a:r>
        </a:p>
      </dgm:t>
    </dgm:pt>
    <dgm:pt modelId="{933A8FED-7B84-4ED0-B6AA-2EE26A89B8EA}" type="parTrans" cxnId="{E1474FF3-8E3C-4B30-985C-CE88BA0FE324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 custLinFactNeighborX="-241" custLinFactNeighborY="-11865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 rtlCol="0"/>
        <a:lstStyle/>
        <a:p>
          <a:pPr marL="0" algn="ctr" rtl="0">
            <a:buNone/>
          </a:pPr>
          <a:r>
            <a:rPr lang="fr-FR" sz="1400" noProof="0" dirty="0">
              <a:latin typeface="Tenorite" pitchFamily="2" charset="0"/>
            </a:rPr>
            <a:t>Déployer le modèle de prédiction des notes sur </a:t>
          </a:r>
          <a:r>
            <a:rPr lang="fr-FR" sz="1400" noProof="0" dirty="0" err="1">
              <a:latin typeface="Tenorite" pitchFamily="2" charset="0"/>
            </a:rPr>
            <a:t>Streamlit</a:t>
          </a:r>
          <a:endParaRPr lang="fr-FR" sz="1400" noProof="0" dirty="0">
            <a:latin typeface="Tenorite" pitchFamily="2" charset="0"/>
          </a:endParaRPr>
        </a:p>
      </dgm:t>
    </dgm:pt>
    <dgm:pt modelId="{BCBC007E-0269-421B-9C41-DE26D5C3A822}" type="parTrans" cxnId="{711E093C-AD42-45A4-8D40-A2D39702062E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2000" noProof="0" dirty="0">
              <a:latin typeface="Tenorite" pitchFamily="2" charset="0"/>
            </a:rPr>
            <a:t>Collecte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1400" noProof="0" dirty="0">
              <a:latin typeface="Tenorite" pitchFamily="2" charset="0"/>
            </a:rPr>
            <a:t>Récupération des données par </a:t>
          </a:r>
          <a:r>
            <a:rPr lang="fr-FR" sz="1400" noProof="0" dirty="0" err="1">
              <a:latin typeface="Tenorite" pitchFamily="2" charset="0"/>
            </a:rPr>
            <a:t>WebScraping</a:t>
          </a:r>
          <a:endParaRPr lang="fr-FR" sz="1400" noProof="0" dirty="0">
            <a:latin typeface="Tenorite" pitchFamily="2" charset="0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2000" noProof="0" dirty="0" err="1">
              <a:latin typeface="Tenorite" pitchFamily="2" charset="0"/>
            </a:rPr>
            <a:t>Preprocessing</a:t>
          </a:r>
          <a:endParaRPr lang="fr-FR" sz="2000" noProof="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1400" noProof="0" dirty="0" err="1">
              <a:latin typeface="Tenorite" pitchFamily="2" charset="0"/>
            </a:rPr>
            <a:t>Tokenization</a:t>
          </a:r>
          <a:r>
            <a:rPr lang="fr-FR" sz="1400" noProof="0" dirty="0">
              <a:latin typeface="Tenorite" pitchFamily="2" charset="0"/>
            </a:rPr>
            <a:t> et nettoyage des données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2000" noProof="0" dirty="0">
              <a:latin typeface="Tenorite" pitchFamily="2" charset="0"/>
            </a:rPr>
            <a:t>Modélisation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1400" noProof="0" dirty="0">
              <a:latin typeface="Tenorite" pitchFamily="2" charset="0"/>
            </a:rPr>
            <a:t>Les modèles de machine </a:t>
          </a:r>
          <a:r>
            <a:rPr lang="fr-FR" sz="1400" noProof="0" dirty="0" err="1">
              <a:latin typeface="Tenorite" pitchFamily="2" charset="0"/>
            </a:rPr>
            <a:t>learning</a:t>
          </a:r>
          <a:endParaRPr lang="fr-FR" sz="1400" noProof="0" dirty="0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1400" noProof="0" dirty="0">
              <a:latin typeface="Tenorite" pitchFamily="2" charset="0"/>
            </a:rPr>
            <a:t>Choix des modèles les plus performants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/>
          <a:r>
            <a:rPr lang="fr-FR" sz="2000" noProof="0" dirty="0">
              <a:latin typeface="Tenorite" pitchFamily="2" charset="0"/>
            </a:rPr>
            <a:t>Lancement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2000" noProof="0" dirty="0">
              <a:latin typeface="Tenorite" pitchFamily="2" charset="0"/>
            </a:rPr>
            <a:t>Stratégie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5A2F847D-68A6-41C8-B9B4-3D3708DC1F76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1400" noProof="0" dirty="0">
              <a:latin typeface="Tenorite" pitchFamily="2" charset="0"/>
            </a:rPr>
            <a:t> </a:t>
          </a:r>
          <a:r>
            <a:rPr lang="fr-FR" sz="1400" noProof="0" dirty="0" err="1">
              <a:latin typeface="Tenorite" pitchFamily="2" charset="0"/>
            </a:rPr>
            <a:t>Wordcloud</a:t>
          </a:r>
          <a:endParaRPr lang="fr-FR" sz="1400" noProof="0" dirty="0">
            <a:latin typeface="Tenorite" pitchFamily="2" charset="0"/>
          </a:endParaRPr>
        </a:p>
      </dgm:t>
    </dgm:pt>
    <dgm:pt modelId="{494BA38B-54C0-486F-B25E-3F14E8C77CEE}" type="parTrans" cxnId="{B90B5951-C4AC-42EA-A969-291BA4C5E291}">
      <dgm:prSet/>
      <dgm:spPr/>
      <dgm:t>
        <a:bodyPr/>
        <a:lstStyle/>
        <a:p>
          <a:endParaRPr lang="fr-FR"/>
        </a:p>
      </dgm:t>
    </dgm:pt>
    <dgm:pt modelId="{E2FABAE2-B971-43C6-9DCF-A6C8215A1BAC}" type="sibTrans" cxnId="{B90B5951-C4AC-42EA-A969-291BA4C5E291}">
      <dgm:prSet/>
      <dgm:spPr/>
      <dgm:t>
        <a:bodyPr/>
        <a:lstStyle/>
        <a:p>
          <a:endParaRPr lang="fr-FR"/>
        </a:p>
      </dgm:t>
    </dgm:pt>
    <dgm:pt modelId="{2B76EEEA-FD14-42E8-BD6E-9D2ECF821361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1400" noProof="0" dirty="0">
              <a:latin typeface="Tenorite" pitchFamily="2" charset="0"/>
            </a:rPr>
            <a:t>Les modèles de </a:t>
          </a:r>
          <a:r>
            <a:rPr lang="fr-FR" sz="1400" noProof="0" dirty="0" err="1">
              <a:latin typeface="Tenorite" pitchFamily="2" charset="0"/>
            </a:rPr>
            <a:t>deep</a:t>
          </a:r>
          <a:r>
            <a:rPr lang="fr-FR" sz="1400" noProof="0" dirty="0">
              <a:latin typeface="Tenorite" pitchFamily="2" charset="0"/>
            </a:rPr>
            <a:t> </a:t>
          </a:r>
          <a:r>
            <a:rPr lang="fr-FR" sz="1400" noProof="0" dirty="0" err="1">
              <a:latin typeface="Tenorite" pitchFamily="2" charset="0"/>
            </a:rPr>
            <a:t>learning</a:t>
          </a:r>
          <a:r>
            <a:rPr lang="fr-FR" sz="1400" noProof="0" dirty="0">
              <a:latin typeface="Tenorite" pitchFamily="2" charset="0"/>
            </a:rPr>
            <a:t> </a:t>
          </a:r>
        </a:p>
      </dgm:t>
    </dgm:pt>
    <dgm:pt modelId="{1404CD13-8C3A-4759-A327-1CC32E2E29BF}" type="parTrans" cxnId="{10443EB9-699D-4AE0-B66A-D6BF083C0BB1}">
      <dgm:prSet/>
      <dgm:spPr/>
      <dgm:t>
        <a:bodyPr/>
        <a:lstStyle/>
        <a:p>
          <a:endParaRPr lang="fr-FR"/>
        </a:p>
      </dgm:t>
    </dgm:pt>
    <dgm:pt modelId="{1CE63A9B-C8FD-42B0-805B-A9BB40C2AA0C}" type="sibTrans" cxnId="{10443EB9-699D-4AE0-B66A-D6BF083C0BB1}">
      <dgm:prSet/>
      <dgm:spPr/>
      <dgm:t>
        <a:bodyPr/>
        <a:lstStyle/>
        <a:p>
          <a:endParaRPr lang="fr-FR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9F62E95C-AFAE-4308-8AE5-02EEF495B3DF}" type="presOf" srcId="{5A2F847D-68A6-41C8-B9B4-3D3708DC1F76}" destId="{BA2077AD-A827-784F-87A6-E8E29A836D84}" srcOrd="1" destOrd="2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0B5951-C4AC-42EA-A969-291BA4C5E291}" srcId="{B1AFA1AF-0FF8-45B3-A6D0-0E255A2F637D}" destId="{5A2F847D-68A6-41C8-B9B4-3D3708DC1F76}" srcOrd="1" destOrd="0" parTransId="{494BA38B-54C0-486F-B25E-3F14E8C77CEE}" sibTransId="{E2FABAE2-B971-43C6-9DCF-A6C8215A1BAC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10443EB9-699D-4AE0-B66A-D6BF083C0BB1}" srcId="{E9682B4F-0217-4B50-923E-C104AA24290F}" destId="{2B76EEEA-FD14-42E8-BD6E-9D2ECF821361}" srcOrd="1" destOrd="0" parTransId="{1404CD13-8C3A-4759-A327-1CC32E2E29BF}" sibTransId="{1CE63A9B-C8FD-42B0-805B-A9BB40C2AA0C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DB57E1C9-F3CD-4C36-840B-C72069871ADB}" type="presOf" srcId="{5A2F847D-68A6-41C8-B9B4-3D3708DC1F76}" destId="{4DFF6703-D32F-9E47-96B8-A304C47CCB78}" srcOrd="0" destOrd="2" presId="urn:microsoft.com/office/officeart/2005/8/layout/hList7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E659A9DF-E65D-4345-AB63-040C4BDC14B4}" type="presOf" srcId="{2B76EEEA-FD14-42E8-BD6E-9D2ECF821361}" destId="{434ABADC-97F5-A547-823D-7594A86D79D3}" srcOrd="0" destOrd="2" presId="urn:microsoft.com/office/officeart/2005/8/layout/hList7"/>
    <dgm:cxn modelId="{8AAED4E9-2D7D-479E-A362-0ACB12B26A1B}" type="presOf" srcId="{2B76EEEA-FD14-42E8-BD6E-9D2ECF821361}" destId="{BC636E4B-34B9-8543-A308-00E0D1B0D2F9}" srcOrd="1" destOrd="2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2000" noProof="0" dirty="0">
              <a:latin typeface="Tenorite" pitchFamily="2" charset="0"/>
            </a:rPr>
            <a:t>Présentation des données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2000" noProof="0" dirty="0">
              <a:latin typeface="Tenorite" pitchFamily="2" charset="0"/>
            </a:rPr>
            <a:t>Saisir d’un commentaire et calcul des prédictions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fr-FR" sz="2000" noProof="0" dirty="0">
              <a:latin typeface="Tenorite" pitchFamily="2" charset="0"/>
            </a:rPr>
            <a:t>Documentation du projet</a:t>
          </a: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fr-FR" noProof="0" dirty="0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3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3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3"/>
      <dgm:spPr/>
    </dgm:pt>
    <dgm:pt modelId="{A126BA88-D0F9-AF4A-A7BA-0638E32B45F8}" type="pres">
      <dgm:prSet presAssocID="{73D947E0-108F-4D20-A71E-3CF329F97212}" presName="imagNode" presStyleLbl="fgImgPlace1" presStyleIdx="0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3" custLinFactNeighborX="-483" custLinFactNeighborY="-546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3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3"/>
      <dgm:spPr/>
    </dgm:pt>
    <dgm:pt modelId="{EFEB790C-BD5C-F54D-9993-F81422A8AD8E}" type="pres">
      <dgm:prSet presAssocID="{B1AFA1AF-0FF8-45B3-A6D0-0E255A2F637D}" presName="imagNode" presStyleLbl="fgImgPlace1" presStyleIdx="1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3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3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3"/>
      <dgm:spPr/>
    </dgm:pt>
    <dgm:pt modelId="{CC076D56-4BB0-7246-9039-788AB439DAF0}" type="pres">
      <dgm:prSet presAssocID="{E9682B4F-0217-4B50-923E-C104AA24290F}" presName="imagNode" presStyleLbl="fgImgPlace1" presStyleIdx="2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noProof="0" dirty="0">
              <a:solidFill>
                <a:schemeClr val="bg1"/>
              </a:solidFill>
              <a:latin typeface="Tenorite" pitchFamily="2" charset="0"/>
            </a:rPr>
            <a:t>Création du groupe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noProof="0" dirty="0">
              <a:solidFill>
                <a:schemeClr val="bg1"/>
              </a:solidFill>
              <a:latin typeface="Tenorite" pitchFamily="2" charset="0"/>
            </a:rPr>
            <a:t>Connaissance de la thématique et du projet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noProof="0" dirty="0">
              <a:solidFill>
                <a:schemeClr val="bg1"/>
              </a:solidFill>
              <a:latin typeface="Tenorite" pitchFamily="2" charset="0"/>
            </a:rPr>
            <a:t>Répartition des tâches 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b="0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b="1" kern="1200" noProof="0" dirty="0" err="1">
              <a:solidFill>
                <a:schemeClr val="bg1"/>
              </a:solidFill>
              <a:latin typeface="Tenorite" pitchFamily="2" charset="0"/>
            </a:rPr>
            <a:t>Nov</a:t>
          </a:r>
          <a:r>
            <a:rPr lang="fr-FR" sz="1500" b="1" kern="1200" noProof="0" dirty="0">
              <a:solidFill>
                <a:schemeClr val="bg1"/>
              </a:solidFill>
              <a:latin typeface="Tenorite" pitchFamily="2" charset="0"/>
            </a:rPr>
            <a:t> 2022</a:t>
          </a: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rtlCol="0" anchor="b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noProof="0" dirty="0">
              <a:solidFill>
                <a:schemeClr val="bg1"/>
              </a:solidFill>
              <a:latin typeface="Tenorite" pitchFamily="2" charset="0"/>
            </a:rPr>
            <a:t>Extractions et analyses des données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noProof="0" dirty="0" err="1">
              <a:solidFill>
                <a:schemeClr val="bg1"/>
              </a:solidFill>
              <a:latin typeface="Tenorite" pitchFamily="2" charset="0"/>
            </a:rPr>
            <a:t>Prepocessing</a:t>
          </a:r>
          <a:r>
            <a:rPr lang="fr-FR" sz="1100" b="0" kern="1200" noProof="0" dirty="0">
              <a:solidFill>
                <a:schemeClr val="bg1"/>
              </a:solidFill>
              <a:latin typeface="Tenorite" pitchFamily="2" charset="0"/>
            </a:rPr>
            <a:t> et data visualisation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FFFFFF"/>
              </a:solidFill>
              <a:latin typeface="Tenorite" pitchFamily="2" charset="0"/>
            </a:rPr>
            <a:t>Réflexion sur les modèles à utiliser</a:t>
          </a:r>
          <a:endParaRPr lang="fr-FR" sz="1100" b="0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2292766" y="2181504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b="1" kern="1200" noProof="0" dirty="0" err="1">
              <a:solidFill>
                <a:schemeClr val="bg1"/>
              </a:solidFill>
              <a:latin typeface="Tenorite" pitchFamily="2" charset="0"/>
            </a:rPr>
            <a:t>Dec</a:t>
          </a:r>
          <a:r>
            <a:rPr lang="fr-FR" sz="1500" b="1" kern="1200" noProof="0" dirty="0">
              <a:solidFill>
                <a:schemeClr val="bg1"/>
              </a:solidFill>
              <a:latin typeface="Tenorite" pitchFamily="2" charset="0"/>
            </a:rPr>
            <a:t> 2022</a:t>
          </a:r>
        </a:p>
      </dsp:txBody>
      <dsp:txXfrm>
        <a:off x="2292766" y="3472954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b="0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3916965" y="890053"/>
        <a:ext cx="2311834" cy="1291450"/>
      </dsp:txXfrm>
    </dsp:sp>
    <dsp:sp modelId="{2D6C7916-1130-46A8-833B-A6278CBD2192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b="1" kern="1200" noProof="0" dirty="0">
              <a:solidFill>
                <a:schemeClr val="bg1"/>
              </a:solidFill>
              <a:latin typeface="Tenorite" pitchFamily="2" charset="0"/>
            </a:rPr>
            <a:t>Jan 2023</a:t>
          </a:r>
        </a:p>
      </dsp:txBody>
      <dsp:txXfrm>
        <a:off x="3916965" y="436300"/>
        <a:ext cx="2311834" cy="453752"/>
      </dsp:txXfrm>
    </dsp:sp>
    <dsp:sp modelId="{4D953791-5C2F-4A75-A8F4-6ED7EAB5E015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34640" y="2127666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rtlCol="0" anchor="b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noProof="0" dirty="0">
              <a:solidFill>
                <a:schemeClr val="bg1"/>
              </a:solidFill>
              <a:latin typeface="Tenorite" pitchFamily="2" charset="0"/>
            </a:rPr>
            <a:t>Finalisation du </a:t>
          </a:r>
          <a:r>
            <a:rPr lang="fr-FR" sz="1100" b="0" kern="1200" noProof="0" dirty="0" err="1">
              <a:solidFill>
                <a:schemeClr val="bg1"/>
              </a:solidFill>
              <a:latin typeface="Tenorite" pitchFamily="2" charset="0"/>
            </a:rPr>
            <a:t>streamlit</a:t>
          </a:r>
          <a:r>
            <a:rPr lang="fr-FR" sz="1100" b="0" kern="1200" noProof="0" dirty="0">
              <a:solidFill>
                <a:schemeClr val="bg1"/>
              </a:solidFill>
              <a:latin typeface="Tenorite" pitchFamily="2" charset="0"/>
            </a:rPr>
            <a:t> et du rapport</a:t>
          </a:r>
        </a:p>
      </dsp:txBody>
      <dsp:txXfrm>
        <a:off x="5534640" y="2127666"/>
        <a:ext cx="2311834" cy="1291450"/>
      </dsp:txXfrm>
    </dsp:sp>
    <dsp:sp modelId="{7C1E6B4A-59F7-4018-A403-E1CCAEE78BA1}">
      <dsp:nvSpPr>
        <dsp:cNvPr id="0" name=""/>
        <dsp:cNvSpPr/>
      </dsp:nvSpPr>
      <dsp:spPr>
        <a:xfrm>
          <a:off x="5534640" y="3419116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b="1" kern="1200" noProof="0" dirty="0" err="1">
              <a:solidFill>
                <a:schemeClr val="bg1"/>
              </a:solidFill>
              <a:latin typeface="Tenorite" pitchFamily="2" charset="0"/>
            </a:rPr>
            <a:t>Feb</a:t>
          </a:r>
          <a:r>
            <a:rPr lang="fr-FR" sz="1500" b="1" kern="1200" noProof="0" dirty="0">
              <a:solidFill>
                <a:schemeClr val="bg1"/>
              </a:solidFill>
              <a:latin typeface="Tenorite" pitchFamily="2" charset="0"/>
            </a:rPr>
            <a:t> 2023</a:t>
          </a:r>
        </a:p>
      </dsp:txBody>
      <dsp:txXfrm>
        <a:off x="5534640" y="3419116"/>
        <a:ext cx="2311834" cy="453752"/>
      </dsp:txXfrm>
    </dsp:sp>
    <dsp:sp modelId="{A03C5372-D306-43AC-B406-6F8183849431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noProof="0" dirty="0">
              <a:solidFill>
                <a:srgbClr val="FFFFFF"/>
              </a:solidFill>
              <a:latin typeface="Tenorite" pitchFamily="2" charset="0"/>
              <a:ea typeface="+mn-ea"/>
              <a:cs typeface="+mn-cs"/>
            </a:rPr>
            <a:t>Soutenance</a:t>
          </a: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b="1" kern="1200" noProof="0" dirty="0">
              <a:solidFill>
                <a:schemeClr val="bg1"/>
              </a:solidFill>
              <a:latin typeface="Tenorite" pitchFamily="2" charset="0"/>
            </a:rPr>
            <a:t>Mars 2023	</a:t>
          </a: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>
              <a:latin typeface="Tenorite" pitchFamily="2" charset="0"/>
            </a:rPr>
            <a:t>Collecte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noProof="0" dirty="0">
              <a:latin typeface="Tenorite" pitchFamily="2" charset="0"/>
            </a:rPr>
            <a:t>Récupération des données par </a:t>
          </a:r>
          <a:r>
            <a:rPr lang="fr-FR" sz="1400" kern="1200" noProof="0" dirty="0" err="1">
              <a:latin typeface="Tenorite" pitchFamily="2" charset="0"/>
            </a:rPr>
            <a:t>WebScraping</a:t>
          </a:r>
          <a:endParaRPr lang="fr-FR" sz="1400" kern="1200" noProof="0" dirty="0">
            <a:latin typeface="Tenorite" pitchFamily="2" charset="0"/>
          </a:endParaRP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 err="1">
              <a:latin typeface="Tenorite" pitchFamily="2" charset="0"/>
            </a:rPr>
            <a:t>Preprocessing</a:t>
          </a:r>
          <a:endParaRPr lang="fr-FR" sz="2000" kern="1200" noProof="0" dirty="0">
            <a:latin typeface="Tenorite" pitchFamily="2" charset="0"/>
          </a:endParaRP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noProof="0" dirty="0" err="1">
              <a:latin typeface="Tenorite" pitchFamily="2" charset="0"/>
            </a:rPr>
            <a:t>Tokenization</a:t>
          </a:r>
          <a:r>
            <a:rPr lang="fr-FR" sz="1400" kern="1200" noProof="0" dirty="0">
              <a:latin typeface="Tenorite" pitchFamily="2" charset="0"/>
            </a:rPr>
            <a:t> et nettoyage des données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noProof="0" dirty="0">
              <a:latin typeface="Tenorite" pitchFamily="2" charset="0"/>
            </a:rPr>
            <a:t> </a:t>
          </a:r>
          <a:r>
            <a:rPr lang="fr-FR" sz="1400" kern="1200" noProof="0" dirty="0" err="1">
              <a:latin typeface="Tenorite" pitchFamily="2" charset="0"/>
            </a:rPr>
            <a:t>Wordcloud</a:t>
          </a:r>
          <a:endParaRPr lang="fr-FR" sz="1400" kern="1200" noProof="0" dirty="0">
            <a:latin typeface="Tenorite" pitchFamily="2" charset="0"/>
          </a:endParaRP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>
              <a:latin typeface="Tenorite" pitchFamily="2" charset="0"/>
            </a:rPr>
            <a:t>Modélisation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noProof="0" dirty="0">
              <a:latin typeface="Tenorite" pitchFamily="2" charset="0"/>
            </a:rPr>
            <a:t>Les modèles de machine </a:t>
          </a:r>
          <a:r>
            <a:rPr lang="fr-FR" sz="1400" kern="1200" noProof="0" dirty="0" err="1">
              <a:latin typeface="Tenorite" pitchFamily="2" charset="0"/>
            </a:rPr>
            <a:t>learning</a:t>
          </a:r>
          <a:endParaRPr lang="fr-FR" sz="1400" kern="1200" noProof="0" dirty="0">
            <a:latin typeface="Tenorite" pitchFamily="2" charset="0"/>
          </a:endParaRP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noProof="0" dirty="0">
              <a:latin typeface="Tenorite" pitchFamily="2" charset="0"/>
            </a:rPr>
            <a:t>Les modèles de </a:t>
          </a:r>
          <a:r>
            <a:rPr lang="fr-FR" sz="1400" kern="1200" noProof="0" dirty="0" err="1">
              <a:latin typeface="Tenorite" pitchFamily="2" charset="0"/>
            </a:rPr>
            <a:t>deep</a:t>
          </a:r>
          <a:r>
            <a:rPr lang="fr-FR" sz="1400" kern="1200" noProof="0" dirty="0">
              <a:latin typeface="Tenorite" pitchFamily="2" charset="0"/>
            </a:rPr>
            <a:t> </a:t>
          </a:r>
          <a:r>
            <a:rPr lang="fr-FR" sz="1400" kern="1200" noProof="0" dirty="0" err="1">
              <a:latin typeface="Tenorite" pitchFamily="2" charset="0"/>
            </a:rPr>
            <a:t>learning</a:t>
          </a:r>
          <a:r>
            <a:rPr lang="fr-FR" sz="1400" kern="1200" noProof="0" dirty="0">
              <a:latin typeface="Tenorite" pitchFamily="2" charset="0"/>
            </a:rPr>
            <a:t> 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>
              <a:latin typeface="Tenorite" pitchFamily="2" charset="0"/>
            </a:rPr>
            <a:t>Stratégie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noProof="0" dirty="0">
              <a:latin typeface="Tenorite" pitchFamily="2" charset="0"/>
            </a:rPr>
            <a:t>Choix des modèles les plus performants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>
              <a:latin typeface="Tenorite" pitchFamily="2" charset="0"/>
            </a:rPr>
            <a:t>Lancement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noProof="0" dirty="0">
              <a:latin typeface="Tenorite" pitchFamily="2" charset="0"/>
            </a:rPr>
            <a:t>Déployer le modèle de prédiction des notes sur </a:t>
          </a:r>
          <a:r>
            <a:rPr lang="fr-FR" sz="1400" kern="1200" noProof="0" dirty="0" err="1">
              <a:latin typeface="Tenorite" pitchFamily="2" charset="0"/>
            </a:rPr>
            <a:t>Streamlit</a:t>
          </a:r>
          <a:endParaRPr lang="fr-FR" sz="1400" kern="1200" noProof="0" dirty="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>
              <a:latin typeface="Tenorite" pitchFamily="2" charset="0"/>
            </a:rPr>
            <a:t>Présentation des données</a:t>
          </a:r>
        </a:p>
      </dsp:txBody>
      <dsp:txXfrm>
        <a:off x="0" y="1576348"/>
        <a:ext cx="3165132" cy="1576348"/>
      </dsp:txXfrm>
    </dsp:sp>
    <dsp:sp modelId="{A126BA88-D0F9-AF4A-A7BA-0638E32B45F8}">
      <dsp:nvSpPr>
        <dsp:cNvPr id="0" name=""/>
        <dsp:cNvSpPr/>
      </dsp:nvSpPr>
      <dsp:spPr>
        <a:xfrm>
          <a:off x="11705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3246833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>
              <a:latin typeface="Tenorite" pitchFamily="2" charset="0"/>
            </a:rPr>
            <a:t>Saisir d’un commentaire et calcul des prédictions</a:t>
          </a:r>
        </a:p>
      </dsp:txBody>
      <dsp:txXfrm>
        <a:off x="3246833" y="1576348"/>
        <a:ext cx="3165132" cy="1576348"/>
      </dsp:txXfrm>
    </dsp:sp>
    <dsp:sp modelId="{EFEB790C-BD5C-F54D-9993-F81422A8AD8E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6524242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>
              <a:latin typeface="Tenorite" pitchFamily="2" charset="0"/>
            </a:rPr>
            <a:t>Documentation du projet</a:t>
          </a:r>
        </a:p>
      </dsp:txBody>
      <dsp:txXfrm>
        <a:off x="6524242" y="1576348"/>
        <a:ext cx="3165132" cy="1576348"/>
      </dsp:txXfrm>
    </dsp:sp>
    <dsp:sp modelId="{CC076D56-4BB0-7246-9039-788AB439DAF0}">
      <dsp:nvSpPr>
        <dsp:cNvPr id="0" name=""/>
        <dsp:cNvSpPr/>
      </dsp:nvSpPr>
      <dsp:spPr>
        <a:xfrm>
          <a:off x="76907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Chronologie à épingles en forme de gouttes"/>
  <dgm:desc val="Permet de représenter une liste d’événements dans l’ordre chronologique. Une zone invisible en regard de l’épingle contient la date et la description est immédiatement ci-dessous. Elle peut afficher une quantité moyenne de texte et un format de date de longueur moyenne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27397-26AB-4BF2-9EED-78506C3A3B86}" type="datetime1">
              <a:rPr lang="fr-FR" smtClean="0"/>
              <a:t>28/02/2023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1EB6D-5E3C-4114-A118-FF801E1B7CD3}" type="datetime1">
              <a:rPr lang="fr-FR" smtClean="0"/>
              <a:pPr/>
              <a:t>28/02/2023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4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22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1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418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55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91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299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426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523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26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73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518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734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3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24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2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67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57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37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21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44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ronolog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«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u texte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1" name="Espace réservé du texte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" name="Espace réservé d’imag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u texte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3" name="Espace réservé du texte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8" name="Espace réservé d’imag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u texte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5" name="Espace réservé du texte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9" name="Espace réservé d’imag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u texte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7" name="Espace réservé du texte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Forme libre 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ute l’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2" name="Espace réservé du texte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3" name="Espace réservé d’imag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u texte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5" name="Espace réservé du texte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6" name="Espace réservé d’imag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7" name="Espace réservé du texte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8" name="Espace réservé du texte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9" name="Espace réservé d’imag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0" name="Espace réservé du texte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1" name="Espace réservé du texte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2" name="Espace réservé d’imag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3" name="Espace réservé du texte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5" name="Espace réservé d’imag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6" name="Espace réservé du texte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7" name="Espace réservé du texte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8" name="Espace réservé d’imag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9" name="Espace réservé du texte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51" name="Espace réservé d’imag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2" name="Espace réservé du texte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3" name="Espace réservé du texte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fif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Thomas </a:t>
            </a:r>
            <a:r>
              <a:rPr lang="fr-FR" dirty="0" err="1"/>
              <a:t>Fourtouill</a:t>
            </a:r>
            <a:r>
              <a:rPr lang="fr-FR" dirty="0"/>
              <a:t> et Yvon-Arnaud Gbe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Analyse et répartitions des données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10</a:t>
            </a:fld>
            <a:endParaRPr lang="fr-FR"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BDAA9507-E217-9F43-6354-EB6A03DAE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674963"/>
              </p:ext>
            </p:extLst>
          </p:nvPr>
        </p:nvGraphicFramePr>
        <p:xfrm>
          <a:off x="633311" y="2130886"/>
          <a:ext cx="2897414" cy="281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4756EC7A-1976-2E7A-006D-94B505E11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828738"/>
              </p:ext>
            </p:extLst>
          </p:nvPr>
        </p:nvGraphicFramePr>
        <p:xfrm>
          <a:off x="4198259" y="2209815"/>
          <a:ext cx="3389084" cy="295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aphique 15">
            <a:extLst>
              <a:ext uri="{FF2B5EF4-FFF2-40B4-BE49-F238E27FC236}">
                <a16:creationId xmlns:a16="http://schemas.microsoft.com/office/drawing/2014/main" id="{417C752D-761D-F5D9-CECB-0A880175E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18040"/>
              </p:ext>
            </p:extLst>
          </p:nvPr>
        </p:nvGraphicFramePr>
        <p:xfrm>
          <a:off x="7791383" y="2130886"/>
          <a:ext cx="3767306" cy="2890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115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3" grpId="0">
        <p:bldAsOne/>
      </p:bldGraphic>
      <p:bldGraphic spid="1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Les mots les plus représentés: </a:t>
            </a:r>
            <a:r>
              <a:rPr lang="fr-FR" dirty="0" err="1"/>
              <a:t>Wordcloud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E32CC05-3DCC-84FC-E2F5-3D60FD1A9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6934" y="2028780"/>
            <a:ext cx="2928575" cy="29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9249C7-329C-AAD2-7CF7-34E329C09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59" y="1996236"/>
            <a:ext cx="2958318" cy="2958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460950-3992-5040-E6F5-A3CA302B4F7F}"/>
              </a:ext>
            </a:extLst>
          </p:cNvPr>
          <p:cNvSpPr txBox="1"/>
          <p:nvPr/>
        </p:nvSpPr>
        <p:spPr>
          <a:xfrm>
            <a:off x="764177" y="5244737"/>
            <a:ext cx="473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représentés dans les commentaires négatifs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909135-C872-BF9A-8D0E-C52DD0ACD53A}"/>
              </a:ext>
            </a:extLst>
          </p:cNvPr>
          <p:cNvSpPr txBox="1"/>
          <p:nvPr/>
        </p:nvSpPr>
        <p:spPr>
          <a:xfrm>
            <a:off x="6361611" y="5140234"/>
            <a:ext cx="468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représentés dans les commentaires positifs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91652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fr-FR" sz="5400" dirty="0"/>
              <a:t>Métriques et validation des modèles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906" y="-198462"/>
            <a:ext cx="1364297" cy="1094521"/>
          </a:xfrm>
        </p:spPr>
        <p:txBody>
          <a:bodyPr rtlCol="0"/>
          <a:lstStyle/>
          <a:p>
            <a:pPr rtl="0"/>
            <a:r>
              <a:rPr lang="fr-FR"/>
              <a:t>«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0040" y="6356349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97E4862-382D-C56F-1E0D-78398C0238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94654" y="3321758"/>
            <a:ext cx="1364297" cy="109452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Métriques des modèles de machine </a:t>
            </a:r>
            <a:r>
              <a:rPr lang="fr-FR" dirty="0" err="1"/>
              <a:t>learning</a:t>
            </a:r>
            <a:r>
              <a:rPr lang="fr-FR" dirty="0"/>
              <a:t> avec des groupes de mots</a:t>
            </a:r>
          </a:p>
        </p:txBody>
      </p:sp>
      <p:graphicFrame>
        <p:nvGraphicFramePr>
          <p:cNvPr id="4" name="Tableau 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024114"/>
              </p:ext>
            </p:extLst>
          </p:nvPr>
        </p:nvGraphicFramePr>
        <p:xfrm>
          <a:off x="914400" y="2539607"/>
          <a:ext cx="10541478" cy="329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03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82035">
                  <a:extLst>
                    <a:ext uri="{9D8B030D-6E8A-4147-A177-3AD203B41FA5}">
                      <a16:colId xmlns:a16="http://schemas.microsoft.com/office/drawing/2014/main" val="1900729019"/>
                    </a:ext>
                  </a:extLst>
                </a:gridCol>
                <a:gridCol w="218203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8751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07855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835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 du modèle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Paramètres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 modèle sur 5 notes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 négatifs / positifs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09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Machine Learning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RandomForestClassifier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ngram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[1, 2]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n_estimators=50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09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Machine Learning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RandomForestClassifier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ngram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[2, 2]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n_estimators=50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35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Machine Learning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RandomForestClassifier ngram[3, 2]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n_estimators=50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3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Métriques des modèles de Machine Learning</a:t>
            </a:r>
          </a:p>
        </p:txBody>
      </p:sp>
      <p:graphicFrame>
        <p:nvGraphicFramePr>
          <p:cNvPr id="4" name="Tableau 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203255"/>
              </p:ext>
            </p:extLst>
          </p:nvPr>
        </p:nvGraphicFramePr>
        <p:xfrm>
          <a:off x="1336336" y="2384333"/>
          <a:ext cx="9329487" cy="2768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42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435242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32975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2924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703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 du modèle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Paramètres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 modèle sur 5 notes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 négatifs / positifs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81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DecisionTreeClassifier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max_depth=10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0.69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81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GradientBoostingClassifier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n_estimators=25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0.64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03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TF_IDF RamdomForestClassifier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n_estimators=50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0.69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17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9210948" cy="455023"/>
          </a:xfrm>
        </p:spPr>
        <p:txBody>
          <a:bodyPr rtlCol="0"/>
          <a:lstStyle/>
          <a:p>
            <a:pPr algn="ctr" rtl="0"/>
            <a:r>
              <a:rPr lang="fr-FR" sz="3200" dirty="0"/>
              <a:t>Métriques des modèles de Deep Learning</a:t>
            </a:r>
          </a:p>
        </p:txBody>
      </p:sp>
      <p:graphicFrame>
        <p:nvGraphicFramePr>
          <p:cNvPr id="4" name="Tableau 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867623"/>
              </p:ext>
            </p:extLst>
          </p:nvPr>
        </p:nvGraphicFramePr>
        <p:xfrm>
          <a:off x="770164" y="1028239"/>
          <a:ext cx="10149841" cy="5135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9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80890">
                  <a:extLst>
                    <a:ext uri="{9D8B030D-6E8A-4147-A177-3AD203B41FA5}">
                      <a16:colId xmlns:a16="http://schemas.microsoft.com/office/drawing/2014/main" val="3741642158"/>
                    </a:ext>
                  </a:extLst>
                </a:gridCol>
                <a:gridCol w="2115152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23532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84937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312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 du modèle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Paramètres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 2 du modèle sur 5 notes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 pour sentiments négatif/positif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424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Deep Learning ANN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Embedding, globalAveragePooling, Dense(64)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24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Deep Learning ANN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Embedding, globalAveragePooling, Dense(32), Dense(32)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68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Deep Learning ANN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Embedding, globalAveragePooling, Dense(256), Dense(128), Dense(64)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68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Deep Learning ANN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Embedding, globalAveragePooling, Dense(256), Dense(128), Dense(64), Dense(32)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72825"/>
                  </a:ext>
                </a:extLst>
              </a:tr>
              <a:tr h="424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Deep Learning ANN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Embedding, globalAveragePooling, Dense(256)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189521"/>
                  </a:ext>
                </a:extLst>
              </a:tr>
              <a:tr h="424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Deep Learning ANN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Embedding, globalAveragePooling, Dense(1024)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886592"/>
                  </a:ext>
                </a:extLst>
              </a:tr>
              <a:tr h="312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Deep Learning RNN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Embedding, LSTM(200)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536660"/>
                  </a:ext>
                </a:extLst>
              </a:tr>
              <a:tr h="568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Deep Learning RNN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Embedding, RNN(GRUCell(128), globalAveragePooling, Dense(256)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41295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8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9" y="76929"/>
            <a:ext cx="10678142" cy="554500"/>
          </a:xfrm>
        </p:spPr>
        <p:txBody>
          <a:bodyPr rtlCol="0"/>
          <a:lstStyle/>
          <a:p>
            <a:pPr algn="ctr" rtl="0"/>
            <a:r>
              <a:rPr lang="fr-FR" sz="2800" dirty="0"/>
              <a:t>Résultat des tests sur pour la classification des notes allant de 1 à 5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86071" y="2774280"/>
            <a:ext cx="4676692" cy="447961"/>
          </a:xfrm>
        </p:spPr>
        <p:txBody>
          <a:bodyPr rtlCol="0"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report sur les prédictions issues du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16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465D75-4AF6-5A2A-3BA9-BFBECA97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71" y="763256"/>
            <a:ext cx="3788217" cy="190151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ACB525F-0141-F27F-1C86-F7FAC6F75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540" y="705218"/>
            <a:ext cx="3442157" cy="1962516"/>
          </a:xfrm>
          <a:prstGeom prst="rect">
            <a:avLst/>
          </a:prstGeom>
        </p:spPr>
      </p:pic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675B15A8-7809-5188-8080-736B332FEA21}"/>
              </a:ext>
            </a:extLst>
          </p:cNvPr>
          <p:cNvSpPr txBox="1">
            <a:spLocks/>
          </p:cNvSpPr>
          <p:nvPr/>
        </p:nvSpPr>
        <p:spPr>
          <a:xfrm>
            <a:off x="7622138" y="2785867"/>
            <a:ext cx="4000821" cy="4479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sur les prédictions issues du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D8F69AC5-F98B-C727-D0DA-AF6AEA2C5C6A}"/>
              </a:ext>
            </a:extLst>
          </p:cNvPr>
          <p:cNvSpPr/>
          <p:nvPr/>
        </p:nvSpPr>
        <p:spPr>
          <a:xfrm>
            <a:off x="157321" y="763257"/>
            <a:ext cx="1906437" cy="1901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 des prédictions sur le </a:t>
            </a:r>
            <a:r>
              <a:rPr lang="fr-FR" dirty="0" err="1"/>
              <a:t>X_test</a:t>
            </a:r>
            <a:r>
              <a:rPr lang="fr-FR" dirty="0"/>
              <a:t> </a:t>
            </a:r>
            <a:r>
              <a:rPr lang="fr-FR" dirty="0" err="1"/>
              <a:t>C-discount</a:t>
            </a:r>
            <a:endParaRPr lang="fr-FR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3FEDBFE-B805-CE8E-B6DB-51CEED141BFF}"/>
              </a:ext>
            </a:extLst>
          </p:cNvPr>
          <p:cNvSpPr/>
          <p:nvPr/>
        </p:nvSpPr>
        <p:spPr>
          <a:xfrm>
            <a:off x="157321" y="3647636"/>
            <a:ext cx="1906437" cy="171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 des prédictions sur le jeux de test Amazon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71C67EFC-49EB-98CB-32E6-AEAFF46E1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070" y="3647635"/>
            <a:ext cx="3509929" cy="171745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BC193B6-4172-DAB1-F7A5-13033ADF3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076" y="3651674"/>
            <a:ext cx="2408724" cy="171341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FD444E4-62F2-74D9-C8F1-09E87DEE1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4080" y="3647635"/>
            <a:ext cx="2344660" cy="1713418"/>
          </a:xfrm>
          <a:prstGeom prst="rect">
            <a:avLst/>
          </a:prstGeom>
        </p:spPr>
      </p:pic>
      <p:sp>
        <p:nvSpPr>
          <p:cNvPr id="47" name="Espace réservé du texte 18">
            <a:extLst>
              <a:ext uri="{FF2B5EF4-FFF2-40B4-BE49-F238E27FC236}">
                <a16:creationId xmlns:a16="http://schemas.microsoft.com/office/drawing/2014/main" id="{7E22EF0A-D825-3F44-CAFA-0D5395E409EC}"/>
              </a:ext>
            </a:extLst>
          </p:cNvPr>
          <p:cNvSpPr txBox="1">
            <a:spLocks/>
          </p:cNvSpPr>
          <p:nvPr/>
        </p:nvSpPr>
        <p:spPr>
          <a:xfrm>
            <a:off x="6659076" y="5485690"/>
            <a:ext cx="2847675" cy="347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sur les prédictions issues du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test_amazon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8" name="Espace réservé du texte 21">
            <a:extLst>
              <a:ext uri="{FF2B5EF4-FFF2-40B4-BE49-F238E27FC236}">
                <a16:creationId xmlns:a16="http://schemas.microsoft.com/office/drawing/2014/main" id="{F0176121-AFFE-7EA6-B41A-0147E2FD1C68}"/>
              </a:ext>
            </a:extLst>
          </p:cNvPr>
          <p:cNvSpPr txBox="1">
            <a:spLocks/>
          </p:cNvSpPr>
          <p:nvPr/>
        </p:nvSpPr>
        <p:spPr>
          <a:xfrm>
            <a:off x="9746253" y="5480533"/>
            <a:ext cx="2281237" cy="5314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sur les prédictions issues du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test_amazon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ramener en % en ligne</a:t>
            </a:r>
          </a:p>
        </p:txBody>
      </p:sp>
      <p:sp>
        <p:nvSpPr>
          <p:cNvPr id="49" name="Espace réservé du texte 15">
            <a:extLst>
              <a:ext uri="{FF2B5EF4-FFF2-40B4-BE49-F238E27FC236}">
                <a16:creationId xmlns:a16="http://schemas.microsoft.com/office/drawing/2014/main" id="{B25FEC82-29EE-E406-01D1-42DC6B593068}"/>
              </a:ext>
            </a:extLst>
          </p:cNvPr>
          <p:cNvSpPr txBox="1">
            <a:spLocks/>
          </p:cNvSpPr>
          <p:nvPr/>
        </p:nvSpPr>
        <p:spPr>
          <a:xfrm>
            <a:off x="2584233" y="5452548"/>
            <a:ext cx="3509929" cy="3651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report sur les prédictions issues du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test_amazon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44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32" y="76929"/>
            <a:ext cx="11527157" cy="554500"/>
          </a:xfrm>
        </p:spPr>
        <p:txBody>
          <a:bodyPr rtlCol="0"/>
          <a:lstStyle/>
          <a:p>
            <a:pPr algn="ctr" rtl="0"/>
            <a:r>
              <a:rPr lang="fr-FR" sz="2500" dirty="0"/>
              <a:t>Résultat des tests pour la classification des sentiments négatifs (0) et positifs (1)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3FEDBFE-B805-CE8E-B6DB-51CEED141BFF}"/>
              </a:ext>
            </a:extLst>
          </p:cNvPr>
          <p:cNvSpPr/>
          <p:nvPr/>
        </p:nvSpPr>
        <p:spPr>
          <a:xfrm>
            <a:off x="80513" y="2195709"/>
            <a:ext cx="1906437" cy="1449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 des prédictions sur le jeux de test Amazon</a:t>
            </a:r>
          </a:p>
        </p:txBody>
      </p:sp>
      <p:sp>
        <p:nvSpPr>
          <p:cNvPr id="47" name="Espace réservé du texte 18">
            <a:extLst>
              <a:ext uri="{FF2B5EF4-FFF2-40B4-BE49-F238E27FC236}">
                <a16:creationId xmlns:a16="http://schemas.microsoft.com/office/drawing/2014/main" id="{7E22EF0A-D825-3F44-CAFA-0D5395E409EC}"/>
              </a:ext>
            </a:extLst>
          </p:cNvPr>
          <p:cNvSpPr txBox="1">
            <a:spLocks/>
          </p:cNvSpPr>
          <p:nvPr/>
        </p:nvSpPr>
        <p:spPr>
          <a:xfrm>
            <a:off x="6659076" y="3885300"/>
            <a:ext cx="2847675" cy="347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sur les prédictions issues du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test_amazon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8" name="Espace réservé du texte 21">
            <a:extLst>
              <a:ext uri="{FF2B5EF4-FFF2-40B4-BE49-F238E27FC236}">
                <a16:creationId xmlns:a16="http://schemas.microsoft.com/office/drawing/2014/main" id="{F0176121-AFFE-7EA6-B41A-0147E2FD1C68}"/>
              </a:ext>
            </a:extLst>
          </p:cNvPr>
          <p:cNvSpPr txBox="1">
            <a:spLocks/>
          </p:cNvSpPr>
          <p:nvPr/>
        </p:nvSpPr>
        <p:spPr>
          <a:xfrm>
            <a:off x="9746252" y="3885300"/>
            <a:ext cx="2365235" cy="5314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sur les prédictions issues du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test_amazon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ramener en % en ligne</a:t>
            </a:r>
          </a:p>
        </p:txBody>
      </p:sp>
      <p:sp>
        <p:nvSpPr>
          <p:cNvPr id="49" name="Espace réservé du texte 15">
            <a:extLst>
              <a:ext uri="{FF2B5EF4-FFF2-40B4-BE49-F238E27FC236}">
                <a16:creationId xmlns:a16="http://schemas.microsoft.com/office/drawing/2014/main" id="{B25FEC82-29EE-E406-01D1-42DC6B593068}"/>
              </a:ext>
            </a:extLst>
          </p:cNvPr>
          <p:cNvSpPr txBox="1">
            <a:spLocks/>
          </p:cNvSpPr>
          <p:nvPr/>
        </p:nvSpPr>
        <p:spPr>
          <a:xfrm>
            <a:off x="2593588" y="3891167"/>
            <a:ext cx="3509929" cy="3651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report sur les prédictions issues du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test_amazon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394E51-3C23-E478-FDB2-E76741502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88" y="2195709"/>
            <a:ext cx="3202854" cy="14492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B3429F-CE29-54F0-A030-338789113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076" y="2195709"/>
            <a:ext cx="2158041" cy="11249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1CE35D-C350-85E7-4061-D0A3781BF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253" y="2195709"/>
            <a:ext cx="1951166" cy="112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Commentaire sur les modèles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Les résultats nous montrent que les modèles de Deep Learning semble plus performant que les modèles de Machine </a:t>
            </a:r>
            <a:r>
              <a:rPr lang="fr-FR" dirty="0" err="1"/>
              <a:t>learning</a:t>
            </a:r>
            <a:r>
              <a:rPr lang="fr-FR" dirty="0"/>
              <a:t> et beaucoup plus efficace à appliquer.  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18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Les résultats sont meilleurs sur les notes positifs et négatifs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Contraintes et Limite du modèle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dirty="0"/>
              <a:t>Installation d’un environnement virtuel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dirty="0"/>
              <a:t>Difficulté à choisir les bonnes versions des librairies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dirty="0"/>
              <a:t>Les modèles doivent s’appliquer sur les mêmes données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19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Prédiction à la note (1à 5) difficile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 Commentaire pas toujours bien rédigé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Avoir beaucoup plus de données pour améliorer la performance des modèles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rtlCol="0"/>
          <a:lstStyle/>
          <a:p>
            <a:pPr rtl="0"/>
            <a:r>
              <a:rPr lang="fr-FR" dirty="0"/>
              <a:t>Contraintes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rtlCol="0"/>
          <a:lstStyle/>
          <a:p>
            <a:pPr rtl="0"/>
            <a:r>
              <a:rPr lang="fr-FR" dirty="0"/>
              <a:t>Limites</a:t>
            </a:r>
          </a:p>
        </p:txBody>
      </p:sp>
    </p:spTree>
    <p:extLst>
      <p:ext uri="{BB962C8B-B14F-4D97-AF65-F5344CB8AC3E}">
        <p14:creationId xmlns:p14="http://schemas.microsoft.com/office/powerpoint/2010/main" val="77058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Chronologie du projet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	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t>2</a:t>
            </a:fld>
            <a:endParaRPr lang="fr-FR" dirty="0"/>
          </a:p>
        </p:txBody>
      </p:sp>
      <p:graphicFrame>
        <p:nvGraphicFramePr>
          <p:cNvPr id="2" name="Diagramme 2" descr="Graphique SmartArt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665528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9DA0E05-BB3B-1013-9FBF-97814BE3ED8E}"/>
              </a:ext>
            </a:extLst>
          </p:cNvPr>
          <p:cNvSpPr txBox="1"/>
          <p:nvPr/>
        </p:nvSpPr>
        <p:spPr>
          <a:xfrm>
            <a:off x="5035731" y="2762794"/>
            <a:ext cx="192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Tenorite" pitchFamily="2" charset="0"/>
              </a:rPr>
              <a:t>Résultats des modèles utilisés et analyses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fr-FR" dirty="0"/>
              <a:t>Conception interface web : </a:t>
            </a:r>
            <a:r>
              <a:rPr lang="fr-FR" dirty="0" err="1"/>
              <a:t>Streamlit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20</a:t>
            </a:fld>
            <a:endParaRPr lang="fr-FR" dirty="0"/>
          </a:p>
        </p:txBody>
      </p:sp>
      <p:graphicFrame>
        <p:nvGraphicFramePr>
          <p:cNvPr id="6" name="Espace réservé du contenu 3" descr="Espace réservé à la Chronologie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50150033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 de texte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670548" y="2612684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Zone de texte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5920902" y="2610505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Zone de texte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9171256" y="2612685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Le projet est largement perfectible notamment avec :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L’augmentation des données traitées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Les modèles de Deep </a:t>
            </a:r>
            <a:r>
              <a:rPr lang="fr-FR" dirty="0" err="1"/>
              <a:t>learning</a:t>
            </a:r>
            <a:r>
              <a:rPr lang="fr-FR" dirty="0"/>
              <a:t> seq2seq avec encodeur et décodeur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Demander le retour de l’utilisateur sur la qualité des prédictions pour agréger une base de donnée qui servira à l’amélioration du modèle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831" y="1690597"/>
            <a:ext cx="6220278" cy="2387600"/>
          </a:xfrm>
        </p:spPr>
        <p:txBody>
          <a:bodyPr rtlCol="0"/>
          <a:lstStyle/>
          <a:p>
            <a:pPr algn="ctr" rtl="0"/>
            <a:r>
              <a:rPr lang="fr-FR" dirty="0"/>
              <a:t>Merci </a:t>
            </a:r>
            <a:r>
              <a:rPr lang="fr-FR"/>
              <a:t>à l’équipe </a:t>
            </a:r>
            <a:r>
              <a:rPr lang="fr-FR" dirty="0" err="1"/>
              <a:t>Datascientest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dirty="0"/>
              <a:t>Organisation du projet Data Science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</a:t>
            </a:fld>
            <a:endParaRPr lang="fr-FR" dirty="0"/>
          </a:p>
        </p:txBody>
      </p:sp>
      <p:graphicFrame>
        <p:nvGraphicFramePr>
          <p:cNvPr id="6" name="Espace réservé du contenu 3" descr="Espace réservé à la Chronologie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14018533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 de texte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15914" y="263878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Zone de texte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3966378" y="262085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Zone de texte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14708" y="2647746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Zone de texte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275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sz="3200" dirty="0"/>
              <a:t>Introduction et contexte</a:t>
            </a:r>
          </a:p>
          <a:p>
            <a:r>
              <a:rPr lang="fr-FR" sz="3200" dirty="0"/>
              <a:t>Objectifs</a:t>
            </a:r>
          </a:p>
          <a:p>
            <a:pPr rtl="0"/>
            <a:r>
              <a:rPr lang="fr-FR" sz="3200" dirty="0"/>
              <a:t>Analyse des données</a:t>
            </a:r>
          </a:p>
          <a:p>
            <a:pPr rtl="0"/>
            <a:r>
              <a:rPr lang="fr-FR" sz="3200" dirty="0"/>
              <a:t>Métriques et validation du modèle</a:t>
            </a:r>
          </a:p>
          <a:p>
            <a:pPr rtl="0"/>
            <a:r>
              <a:rPr lang="fr-FR" sz="3200" dirty="0"/>
              <a:t>Conception du </a:t>
            </a:r>
            <a:r>
              <a:rPr lang="fr-FR" sz="3200" dirty="0" err="1"/>
              <a:t>Streamlit</a:t>
            </a:r>
            <a:endParaRPr lang="fr-FR" sz="3200" dirty="0"/>
          </a:p>
          <a:p>
            <a:pPr rtl="0"/>
            <a:r>
              <a:rPr lang="fr-FR" sz="3200" dirty="0"/>
              <a:t>Conclusion</a:t>
            </a:r>
          </a:p>
          <a:p>
            <a:pPr rtl="0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Introduction et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Pour déterminer si elle prend les bonnes décisions et qu’elle se concentre sur la bonne stratégie, une entreprise doit savoir si elle satisfait pleinement ses clients à travers une expérience adaptée à leurs envies. C'est pour cette raison précise que la mesure de la satisfaction client est incontournable pour toute entreprise, et que l’analyse des commentaires clients devient primordiale.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Introduction et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Dans une société de plus en plus impactée par les avis en ligne et les réseaux sociaux, une entreprise accorde davantage d’importance à leur e-réputation. Les commentaires apportent une certaine notoriété à la marque et permet de booster les ventes.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02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principal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Prédire les notes de satisfactions clients des produits à travers l’analyse des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09" y="-115389"/>
            <a:ext cx="9779183" cy="1325563"/>
          </a:xfrm>
        </p:spPr>
        <p:txBody>
          <a:bodyPr rtlCol="0"/>
          <a:lstStyle/>
          <a:p>
            <a:pPr algn="ctr" rtl="0"/>
            <a:r>
              <a:rPr lang="fr-FR" dirty="0"/>
              <a:t>Prérequis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94" y="1651364"/>
            <a:ext cx="9588137" cy="78511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Création d’un environnement virtuel et installation de toutes les bibliothèques nécessaires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Satisfaction Client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54853" y="2877670"/>
            <a:ext cx="3967970" cy="2432381"/>
          </a:xfrm>
        </p:spPr>
        <p:txBody>
          <a:bodyPr rtlCol="0"/>
          <a:lstStyle/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1.8.1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1.11.1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Wordcloud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PIL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1.6.0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63014" y="2877670"/>
            <a:ext cx="3173278" cy="522514"/>
          </a:xfrm>
        </p:spPr>
        <p:txBody>
          <a:bodyPr rtlCol="0"/>
          <a:lstStyle/>
          <a:p>
            <a:pPr rtl="0"/>
            <a:r>
              <a:rPr lang="fr-FR" dirty="0"/>
              <a:t>Librairies utilisés :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WEB SCRAPING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Mars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r>
              <a:rPr lang="fr-FR" dirty="0"/>
              <a:t>Satisfaction Client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68D81D5-2505-F147-D5BF-087FB2CD1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36" y="2809610"/>
            <a:ext cx="1359637" cy="1238780"/>
          </a:xfrm>
          <a:prstGeom prst="rect">
            <a:avLst/>
          </a:prstGeom>
        </p:spPr>
      </p:pic>
      <p:pic>
        <p:nvPicPr>
          <p:cNvPr id="20" name="Graphique 19" descr="Engrenages avec un remplissage uni">
            <a:extLst>
              <a:ext uri="{FF2B5EF4-FFF2-40B4-BE49-F238E27FC236}">
                <a16:creationId xmlns:a16="http://schemas.microsoft.com/office/drawing/2014/main" id="{DFF41478-8625-31D1-71E1-6E9079189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402349">
            <a:off x="6420455" y="2463914"/>
            <a:ext cx="914400" cy="914400"/>
          </a:xfrm>
          <a:prstGeom prst="rect">
            <a:avLst/>
          </a:prstGeom>
        </p:spPr>
      </p:pic>
      <p:pic>
        <p:nvPicPr>
          <p:cNvPr id="22" name="Graphique 21" descr="Base de données contour">
            <a:extLst>
              <a:ext uri="{FF2B5EF4-FFF2-40B4-BE49-F238E27FC236}">
                <a16:creationId xmlns:a16="http://schemas.microsoft.com/office/drawing/2014/main" id="{1A900289-D491-4956-4627-614EAC7B30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501" y="2478882"/>
            <a:ext cx="1359636" cy="1359636"/>
          </a:xfrm>
          <a:prstGeom prst="rect">
            <a:avLst/>
          </a:prstGeom>
        </p:spPr>
      </p:pic>
      <p:pic>
        <p:nvPicPr>
          <p:cNvPr id="24" name="Graphique 23" descr="Base de données avec un remplissage uni">
            <a:extLst>
              <a:ext uri="{FF2B5EF4-FFF2-40B4-BE49-F238E27FC236}">
                <a16:creationId xmlns:a16="http://schemas.microsoft.com/office/drawing/2014/main" id="{EF93782F-390F-C46D-D631-6571E4A36D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23027" y="2932000"/>
            <a:ext cx="1359636" cy="135963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4396D328-7373-0F4E-4927-1DF7034378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143" y="2315257"/>
            <a:ext cx="2968136" cy="1788302"/>
          </a:xfrm>
          <a:prstGeom prst="rect">
            <a:avLst/>
          </a:prstGeom>
        </p:spPr>
      </p:pic>
      <p:pic>
        <p:nvPicPr>
          <p:cNvPr id="32" name="Graphique 31" descr="Flèche vers la droite avec un remplissage uni">
            <a:extLst>
              <a:ext uri="{FF2B5EF4-FFF2-40B4-BE49-F238E27FC236}">
                <a16:creationId xmlns:a16="http://schemas.microsoft.com/office/drawing/2014/main" id="{407639F0-FB3F-E057-D82B-3215F7C89D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13631" y="3591190"/>
            <a:ext cx="1458869" cy="914400"/>
          </a:xfrm>
          <a:prstGeom prst="rect">
            <a:avLst/>
          </a:prstGeom>
        </p:spPr>
      </p:pic>
      <p:pic>
        <p:nvPicPr>
          <p:cNvPr id="33" name="Graphique 32" descr="Flèche vers la droite avec un remplissage uni">
            <a:extLst>
              <a:ext uri="{FF2B5EF4-FFF2-40B4-BE49-F238E27FC236}">
                <a16:creationId xmlns:a16="http://schemas.microsoft.com/office/drawing/2014/main" id="{45756802-DB6F-4049-F4FE-8D0717B2BC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2933" y="3523629"/>
            <a:ext cx="1458869" cy="91440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C941E8F-B777-4CF1-5FA4-D29CDCC950E7}"/>
              </a:ext>
            </a:extLst>
          </p:cNvPr>
          <p:cNvSpPr txBox="1"/>
          <p:nvPr/>
        </p:nvSpPr>
        <p:spPr>
          <a:xfrm>
            <a:off x="1122592" y="4438029"/>
            <a:ext cx="183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Commentaires  et avis web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6B100F-6514-4EA4-F577-71320318041C}"/>
              </a:ext>
            </a:extLst>
          </p:cNvPr>
          <p:cNvSpPr txBox="1"/>
          <p:nvPr/>
        </p:nvSpPr>
        <p:spPr>
          <a:xfrm>
            <a:off x="6057083" y="4421588"/>
            <a:ext cx="1834243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Web </a:t>
            </a:r>
            <a:r>
              <a:rPr lang="fr-FR" dirty="0" err="1"/>
              <a:t>Scraping</a:t>
            </a:r>
            <a:r>
              <a:rPr lang="fr-FR" dirty="0"/>
              <a:t>: Script et programme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AC2648F-1D76-C6FC-FFE6-375D343CA5A5}"/>
              </a:ext>
            </a:extLst>
          </p:cNvPr>
          <p:cNvSpPr txBox="1"/>
          <p:nvPr/>
        </p:nvSpPr>
        <p:spPr>
          <a:xfrm>
            <a:off x="9891035" y="4421588"/>
            <a:ext cx="1834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Stockage et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Thèm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9_TF45331398_Win32" id="{CEA14851-9CB4-4E93-9ED0-2FB81AD363C1}" vid="{B2422F77-2B25-432B-92D6-8B138E7B1B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1109</Words>
  <Application>Microsoft Office PowerPoint</Application>
  <PresentationFormat>Grand écran</PresentationFormat>
  <Paragraphs>271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Tenorite</vt:lpstr>
      <vt:lpstr>Wingdings</vt:lpstr>
      <vt:lpstr>Thème Office</vt:lpstr>
      <vt:lpstr>Satisfaction client</vt:lpstr>
      <vt:lpstr>Chronologie du projet </vt:lpstr>
      <vt:lpstr>Organisation du projet Data Science</vt:lpstr>
      <vt:lpstr>Ordre du jour</vt:lpstr>
      <vt:lpstr>Introduction et Contexte</vt:lpstr>
      <vt:lpstr>Introduction et Contexte</vt:lpstr>
      <vt:lpstr>Objectif principal</vt:lpstr>
      <vt:lpstr>Prérequis</vt:lpstr>
      <vt:lpstr>WEB SCRAPING</vt:lpstr>
      <vt:lpstr>Analyse et répartitions des données</vt:lpstr>
      <vt:lpstr>Les mots les plus représentés: Wordcloud</vt:lpstr>
      <vt:lpstr>Métriques et validation des modèles</vt:lpstr>
      <vt:lpstr>Métriques des modèles de machine learning avec des groupes de mots</vt:lpstr>
      <vt:lpstr>Métriques des modèles de Machine Learning</vt:lpstr>
      <vt:lpstr>Métriques des modèles de Deep Learning</vt:lpstr>
      <vt:lpstr>Résultat des tests sur pour la classification des notes allant de 1 à 5</vt:lpstr>
      <vt:lpstr>Résultat des tests pour la classification des sentiments négatifs (0) et positifs (1)</vt:lpstr>
      <vt:lpstr>Commentaire sur les modèles</vt:lpstr>
      <vt:lpstr>Contraintes et Limite du modèle</vt:lpstr>
      <vt:lpstr>Conception interface web : Streamlit</vt:lpstr>
      <vt:lpstr>Conclusion </vt:lpstr>
      <vt:lpstr>Merci à l’équipe Datascientest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Satisfaction client</dc:title>
  <dc:creator>yvon arnaud nathanael gbe</dc:creator>
  <cp:lastModifiedBy>yvon arnaud nathanael gbe</cp:lastModifiedBy>
  <cp:revision>2</cp:revision>
  <dcterms:created xsi:type="dcterms:W3CDTF">2023-02-26T17:27:45Z</dcterms:created>
  <dcterms:modified xsi:type="dcterms:W3CDTF">2023-02-28T21:11:29Z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