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sldIdLst>
    <p:sldId id="256" r:id="rId2"/>
    <p:sldId id="266" r:id="rId3"/>
    <p:sldId id="267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0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301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54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07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66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5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0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7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0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8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7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5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7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1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1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2C755-5CBE-4BA0-A5E9-027AE0BC1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833" y="1724515"/>
            <a:ext cx="9906000" cy="1117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dirty="0"/>
              <a:t>PROJET RESEAU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6593B6-5B3F-4692-8526-9ACFD8FFA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09" y="5087143"/>
            <a:ext cx="207861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ROULET Tristan 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DELAGE Tanguy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SEROUSSI </a:t>
            </a:r>
            <a:r>
              <a:rPr lang="en-US" dirty="0" err="1">
                <a:solidFill>
                  <a:schemeClr val="tx1"/>
                </a:solidFill>
              </a:rPr>
              <a:t>Théo</a:t>
            </a:r>
            <a:endParaRPr lang="en-US" dirty="0">
              <a:solidFill>
                <a:schemeClr val="tx1"/>
              </a:solidFill>
            </a:endParaRP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FEVRE Thomas</a:t>
            </a:r>
          </a:p>
        </p:txBody>
      </p:sp>
    </p:spTree>
    <p:extLst>
      <p:ext uri="{BB962C8B-B14F-4D97-AF65-F5344CB8AC3E}">
        <p14:creationId xmlns:p14="http://schemas.microsoft.com/office/powerpoint/2010/main" val="279678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5FCD3-04BC-42F5-A82E-3DBCDD13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2222"/>
            <a:ext cx="9905998" cy="687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GANTT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D3C70A-9F2F-4BF5-A783-B3DB7EB3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985962"/>
            <a:ext cx="10220325" cy="2886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909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0339A-40E9-438B-9D48-DA1D1BDC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7124"/>
            <a:ext cx="9905998" cy="147857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Stratégie de déploiement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E1F39EC-03DB-4BDF-8C78-2B1E6DAD5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22" y="1377983"/>
            <a:ext cx="10210800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033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D685A1D-C5B3-4FED-A462-02E693D3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156" y="885343"/>
            <a:ext cx="4038100" cy="17465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EB9278B-0771-49D9-9874-51D511D0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87" y="2493573"/>
            <a:ext cx="5325552" cy="13469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A9F8A67-51A3-4545-8E92-037309C52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971847"/>
            <a:ext cx="3671409" cy="13469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E2B808-84E9-46A7-8CF0-79D8CAE02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899" y="3788923"/>
            <a:ext cx="5149985" cy="135216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881607F-07E8-4353-9F8D-D61B7EE1688C}"/>
              </a:ext>
            </a:extLst>
          </p:cNvPr>
          <p:cNvSpPr txBox="1"/>
          <p:nvPr/>
        </p:nvSpPr>
        <p:spPr>
          <a:xfrm>
            <a:off x="3575321" y="1603182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ENGIE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E7D410-6281-490C-99E7-B9761D1DA3D4}"/>
              </a:ext>
            </a:extLst>
          </p:cNvPr>
          <p:cNvSpPr txBox="1"/>
          <p:nvPr/>
        </p:nvSpPr>
        <p:spPr>
          <a:xfrm>
            <a:off x="6190339" y="2956582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DIGIPLEX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6304D2-2870-4485-B94C-2A47C3FE0FCE}"/>
              </a:ext>
            </a:extLst>
          </p:cNvPr>
          <p:cNvSpPr txBox="1"/>
          <p:nvPr/>
        </p:nvSpPr>
        <p:spPr>
          <a:xfrm>
            <a:off x="2642986" y="4151944"/>
            <a:ext cx="121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EXIA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D22E4A-9186-4FBC-8739-724C90E33868}"/>
              </a:ext>
            </a:extLst>
          </p:cNvPr>
          <p:cNvSpPr txBox="1"/>
          <p:nvPr/>
        </p:nvSpPr>
        <p:spPr>
          <a:xfrm>
            <a:off x="4183300" y="5325343"/>
            <a:ext cx="200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BIBILIOTHEQUE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D7B37D9-7227-4CED-8E1B-ACD0082CC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787" y="122650"/>
            <a:ext cx="9900762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49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1641ED1987F46B87AC6FBDD8BFF98" ma:contentTypeVersion="9" ma:contentTypeDescription="Crée un document." ma:contentTypeScope="" ma:versionID="fa540e8cd21e46ee9c90410e00f9112e">
  <xsd:schema xmlns:xsd="http://www.w3.org/2001/XMLSchema" xmlns:xs="http://www.w3.org/2001/XMLSchema" xmlns:p="http://schemas.microsoft.com/office/2006/metadata/properties" xmlns:ns2="62cde508-d291-4e41-8ec9-6acba9d12373" targetNamespace="http://schemas.microsoft.com/office/2006/metadata/properties" ma:root="true" ma:fieldsID="9af00619f9837afad1bc75575aeeb20e" ns2:_="">
    <xsd:import namespace="62cde508-d291-4e41-8ec9-6acba9d123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cde508-d291-4e41-8ec9-6acba9d12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DCF885-9BDF-4D00-9236-805D8A74A32C}"/>
</file>

<file path=customXml/itemProps2.xml><?xml version="1.0" encoding="utf-8"?>
<ds:datastoreItem xmlns:ds="http://schemas.openxmlformats.org/officeDocument/2006/customXml" ds:itemID="{892815E8-F64B-464F-BCE4-A41D496E16CA}"/>
</file>

<file path=customXml/itemProps3.xml><?xml version="1.0" encoding="utf-8"?>
<ds:datastoreItem xmlns:ds="http://schemas.openxmlformats.org/officeDocument/2006/customXml" ds:itemID="{7845181A-A810-4B57-BB23-60A0765C9685}"/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PROJET RESEAU</vt:lpstr>
      <vt:lpstr>GANTT</vt:lpstr>
      <vt:lpstr>Stratégie de déploiement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RESEAU</dc:title>
  <dc:creator>FEVRE THOMAS</dc:creator>
  <cp:lastModifiedBy>DELAGE TANGUY</cp:lastModifiedBy>
  <cp:revision>8</cp:revision>
  <dcterms:created xsi:type="dcterms:W3CDTF">2021-01-20T15:50:29Z</dcterms:created>
  <dcterms:modified xsi:type="dcterms:W3CDTF">2021-01-21T19:25:28Z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0x010100F741641ED1987F46B87AC6FBDD8BFF98</vt:lpwstr>
  </property>
</Properties>
</file>