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1" r:id="rId5"/>
    <p:sldId id="260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eu Cormier" initials="MC" lastIdx="8" clrIdx="0">
    <p:extLst>
      <p:ext uri="{19B8F6BF-5375-455C-9EA6-DF929625EA0E}">
        <p15:presenceInfo xmlns:p15="http://schemas.microsoft.com/office/powerpoint/2012/main" userId="a77b7aa94b6047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D2ACF-F8A6-4487-BB19-131E89499DB4}" v="85" dt="2021-03-31T17:04:54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Cormier" userId="a77b7aa94b6047fa" providerId="LiveId" clId="{E52D2ACF-F8A6-4487-BB19-131E89499DB4}"/>
    <pc:docChg chg="undo redo custSel addSld modSld">
      <pc:chgData name="Mathieu Cormier" userId="a77b7aa94b6047fa" providerId="LiveId" clId="{E52D2ACF-F8A6-4487-BB19-131E89499DB4}" dt="2021-03-31T17:21:45.569" v="1561" actId="1076"/>
      <pc:docMkLst>
        <pc:docMk/>
      </pc:docMkLst>
      <pc:sldChg chg="addSp delSp modSp mod addCm modCm">
        <pc:chgData name="Mathieu Cormier" userId="a77b7aa94b6047fa" providerId="LiveId" clId="{E52D2ACF-F8A6-4487-BB19-131E89499DB4}" dt="2021-03-31T17:05:23.700" v="1534" actId="207"/>
        <pc:sldMkLst>
          <pc:docMk/>
          <pc:sldMk cId="4252872605" sldId="256"/>
        </pc:sldMkLst>
        <pc:spChg chg="mod">
          <ac:chgData name="Mathieu Cormier" userId="a77b7aa94b6047fa" providerId="LiveId" clId="{E52D2ACF-F8A6-4487-BB19-131E89499DB4}" dt="2021-03-30T12:58:17.625" v="97"/>
          <ac:spMkLst>
            <pc:docMk/>
            <pc:sldMk cId="4252872605" sldId="256"/>
            <ac:spMk id="2" creationId="{1681C90E-CC43-47AA-BCA6-C75B302F3350}"/>
          </ac:spMkLst>
        </pc:spChg>
        <pc:spChg chg="mod">
          <ac:chgData name="Mathieu Cormier" userId="a77b7aa94b6047fa" providerId="LiveId" clId="{E52D2ACF-F8A6-4487-BB19-131E89499DB4}" dt="2021-03-30T12:57:56.998" v="92" actId="20577"/>
          <ac:spMkLst>
            <pc:docMk/>
            <pc:sldMk cId="4252872605" sldId="256"/>
            <ac:spMk id="3" creationId="{D35CB68E-56FC-4BCE-A424-0C272B92868E}"/>
          </ac:spMkLst>
        </pc:spChg>
        <pc:spChg chg="add del">
          <ac:chgData name="Mathieu Cormier" userId="a77b7aa94b6047fa" providerId="LiveId" clId="{E52D2ACF-F8A6-4487-BB19-131E89499DB4}" dt="2021-03-30T12:57:38.743" v="64"/>
          <ac:spMkLst>
            <pc:docMk/>
            <pc:sldMk cId="4252872605" sldId="256"/>
            <ac:spMk id="4" creationId="{32491987-D719-4F07-A007-7121F99803A6}"/>
          </ac:spMkLst>
        </pc:spChg>
        <pc:spChg chg="mod">
          <ac:chgData name="Mathieu Cormier" userId="a77b7aa94b6047fa" providerId="LiveId" clId="{E52D2ACF-F8A6-4487-BB19-131E89499DB4}" dt="2021-03-31T17:05:23.700" v="1534" actId="207"/>
          <ac:spMkLst>
            <pc:docMk/>
            <pc:sldMk cId="4252872605" sldId="256"/>
            <ac:spMk id="4" creationId="{33F4B144-8962-45FD-BC1A-72756FCE9773}"/>
          </ac:spMkLst>
        </pc:spChg>
        <pc:spChg chg="add del">
          <ac:chgData name="Mathieu Cormier" userId="a77b7aa94b6047fa" providerId="LiveId" clId="{E52D2ACF-F8A6-4487-BB19-131E89499DB4}" dt="2021-03-30T12:57:42.781" v="68"/>
          <ac:spMkLst>
            <pc:docMk/>
            <pc:sldMk cId="4252872605" sldId="256"/>
            <ac:spMk id="5" creationId="{2560DEF6-35C8-4B9A-852A-6CCAFC60AD3C}"/>
          </ac:spMkLst>
        </pc:spChg>
        <pc:spChg chg="mod">
          <ac:chgData name="Mathieu Cormier" userId="a77b7aa94b6047fa" providerId="LiveId" clId="{E52D2ACF-F8A6-4487-BB19-131E89499DB4}" dt="2021-03-30T13:00:41.556" v="184"/>
          <ac:spMkLst>
            <pc:docMk/>
            <pc:sldMk cId="4252872605" sldId="256"/>
            <ac:spMk id="8" creationId="{BC640E58-2F07-48C0-9AFF-09338E88E589}"/>
          </ac:spMkLst>
        </pc:spChg>
        <pc:picChg chg="mod">
          <ac:chgData name="Mathieu Cormier" userId="a77b7aa94b6047fa" providerId="LiveId" clId="{E52D2ACF-F8A6-4487-BB19-131E89499DB4}" dt="2021-03-30T13:00:38.230" v="183" actId="207"/>
          <ac:picMkLst>
            <pc:docMk/>
            <pc:sldMk cId="4252872605" sldId="256"/>
            <ac:picMk id="7" creationId="{3D136F9D-3651-48FD-B267-3DE6613F5240}"/>
          </ac:picMkLst>
        </pc:picChg>
      </pc:sldChg>
      <pc:sldChg chg="addSp delSp modSp mod">
        <pc:chgData name="Mathieu Cormier" userId="a77b7aa94b6047fa" providerId="LiveId" clId="{E52D2ACF-F8A6-4487-BB19-131E89499DB4}" dt="2021-03-31T17:21:45.569" v="1561" actId="1076"/>
        <pc:sldMkLst>
          <pc:docMk/>
          <pc:sldMk cId="1306039889" sldId="257"/>
        </pc:sldMkLst>
        <pc:spChg chg="add mod">
          <ac:chgData name="Mathieu Cormier" userId="a77b7aa94b6047fa" providerId="LiveId" clId="{E52D2ACF-F8A6-4487-BB19-131E89499DB4}" dt="2021-03-31T15:46:11.763" v="645" actId="1076"/>
          <ac:spMkLst>
            <pc:docMk/>
            <pc:sldMk cId="1306039889" sldId="257"/>
            <ac:spMk id="3" creationId="{57026DAA-7DFD-4CE4-BE4E-20857D467DE6}"/>
          </ac:spMkLst>
        </pc:spChg>
        <pc:spChg chg="add mod">
          <ac:chgData name="Mathieu Cormier" userId="a77b7aa94b6047fa" providerId="LiveId" clId="{E52D2ACF-F8A6-4487-BB19-131E89499DB4}" dt="2021-03-31T15:46:11.763" v="645" actId="1076"/>
          <ac:spMkLst>
            <pc:docMk/>
            <pc:sldMk cId="1306039889" sldId="257"/>
            <ac:spMk id="4" creationId="{34ABAADC-9927-405A-BD80-AD80FDAA07AC}"/>
          </ac:spMkLst>
        </pc:spChg>
        <pc:spChg chg="add del mod">
          <ac:chgData name="Mathieu Cormier" userId="a77b7aa94b6047fa" providerId="LiveId" clId="{E52D2ACF-F8A6-4487-BB19-131E89499DB4}" dt="2021-03-31T15:39:55.625" v="598" actId="478"/>
          <ac:spMkLst>
            <pc:docMk/>
            <pc:sldMk cId="1306039889" sldId="257"/>
            <ac:spMk id="5" creationId="{3951DBB2-670E-4F78-8E32-11A559F11B01}"/>
          </ac:spMkLst>
        </pc:spChg>
        <pc:spChg chg="add mod">
          <ac:chgData name="Mathieu Cormier" userId="a77b7aa94b6047fa" providerId="LiveId" clId="{E52D2ACF-F8A6-4487-BB19-131E89499DB4}" dt="2021-03-31T15:46:11.763" v="645" actId="1076"/>
          <ac:spMkLst>
            <pc:docMk/>
            <pc:sldMk cId="1306039889" sldId="257"/>
            <ac:spMk id="7" creationId="{1C30EAD3-9A0B-4919-8F3E-374C4A2CC5FC}"/>
          </ac:spMkLst>
        </pc:spChg>
        <pc:spChg chg="mod">
          <ac:chgData name="Mathieu Cormier" userId="a77b7aa94b6047fa" providerId="LiveId" clId="{E52D2ACF-F8A6-4487-BB19-131E89499DB4}" dt="2021-03-30T13:15:09.016" v="375" actId="1076"/>
          <ac:spMkLst>
            <pc:docMk/>
            <pc:sldMk cId="1306039889" sldId="257"/>
            <ac:spMk id="8" creationId="{0AA39609-C6AE-4C44-9357-222FBBADDDA7}"/>
          </ac:spMkLst>
        </pc:spChg>
        <pc:spChg chg="add del mod">
          <ac:chgData name="Mathieu Cormier" userId="a77b7aa94b6047fa" providerId="LiveId" clId="{E52D2ACF-F8A6-4487-BB19-131E89499DB4}" dt="2021-03-31T15:39:56.252" v="599" actId="478"/>
          <ac:spMkLst>
            <pc:docMk/>
            <pc:sldMk cId="1306039889" sldId="257"/>
            <ac:spMk id="9" creationId="{130E7DE4-B977-4FB5-B8DA-9930A128BCE7}"/>
          </ac:spMkLst>
        </pc:spChg>
        <pc:spChg chg="del">
          <ac:chgData name="Mathieu Cormier" userId="a77b7aa94b6047fa" providerId="LiveId" clId="{E52D2ACF-F8A6-4487-BB19-131E89499DB4}" dt="2021-03-30T13:27:46.066" v="526" actId="478"/>
          <ac:spMkLst>
            <pc:docMk/>
            <pc:sldMk cId="1306039889" sldId="257"/>
            <ac:spMk id="10" creationId="{5E103746-2AD4-4551-9908-1D75243216A5}"/>
          </ac:spMkLst>
        </pc:spChg>
        <pc:spChg chg="add del mod">
          <ac:chgData name="Mathieu Cormier" userId="a77b7aa94b6047fa" providerId="LiveId" clId="{E52D2ACF-F8A6-4487-BB19-131E89499DB4}" dt="2021-03-31T15:44:30.855" v="603"/>
          <ac:spMkLst>
            <pc:docMk/>
            <pc:sldMk cId="1306039889" sldId="257"/>
            <ac:spMk id="15" creationId="{5D9D6174-B5E4-4097-9829-71C532BE5E70}"/>
          </ac:spMkLst>
        </pc:spChg>
        <pc:spChg chg="add mod">
          <ac:chgData name="Mathieu Cormier" userId="a77b7aa94b6047fa" providerId="LiveId" clId="{E52D2ACF-F8A6-4487-BB19-131E89499DB4}" dt="2021-03-31T15:46:56.001" v="662" actId="1076"/>
          <ac:spMkLst>
            <pc:docMk/>
            <pc:sldMk cId="1306039889" sldId="257"/>
            <ac:spMk id="16" creationId="{F5C0BC3D-B48B-4E47-97D9-B80D6FC58368}"/>
          </ac:spMkLst>
        </pc:spChg>
        <pc:spChg chg="add mod">
          <ac:chgData name="Mathieu Cormier" userId="a77b7aa94b6047fa" providerId="LiveId" clId="{E52D2ACF-F8A6-4487-BB19-131E89499DB4}" dt="2021-03-31T17:21:45.569" v="1561" actId="1076"/>
          <ac:spMkLst>
            <pc:docMk/>
            <pc:sldMk cId="1306039889" sldId="257"/>
            <ac:spMk id="17" creationId="{F55130FB-C7C1-44EC-BB5D-EC311618A405}"/>
          </ac:spMkLst>
        </pc:spChg>
        <pc:spChg chg="add mod">
          <ac:chgData name="Mathieu Cormier" userId="a77b7aa94b6047fa" providerId="LiveId" clId="{E52D2ACF-F8A6-4487-BB19-131E89499DB4}" dt="2021-03-31T15:50:15.565" v="725" actId="14100"/>
          <ac:spMkLst>
            <pc:docMk/>
            <pc:sldMk cId="1306039889" sldId="257"/>
            <ac:spMk id="18" creationId="{DD793939-72EA-4ACE-9907-3768D7C06990}"/>
          </ac:spMkLst>
        </pc:spChg>
        <pc:spChg chg="add mod">
          <ac:chgData name="Mathieu Cormier" userId="a77b7aa94b6047fa" providerId="LiveId" clId="{E52D2ACF-F8A6-4487-BB19-131E89499DB4}" dt="2021-03-31T15:52:40.284" v="757" actId="14100"/>
          <ac:spMkLst>
            <pc:docMk/>
            <pc:sldMk cId="1306039889" sldId="257"/>
            <ac:spMk id="22" creationId="{FFE06C47-72B5-454F-9388-165B09E1A722}"/>
          </ac:spMkLst>
        </pc:spChg>
        <pc:spChg chg="mod">
          <ac:chgData name="Mathieu Cormier" userId="a77b7aa94b6047fa" providerId="LiveId" clId="{E52D2ACF-F8A6-4487-BB19-131E89499DB4}" dt="2021-03-31T17:05:44.590" v="1536" actId="207"/>
          <ac:spMkLst>
            <pc:docMk/>
            <pc:sldMk cId="1306039889" sldId="257"/>
            <ac:spMk id="52" creationId="{71903622-DB74-48B2-A6B7-94AE2991D117}"/>
          </ac:spMkLst>
        </pc:spChg>
        <pc:picChg chg="mod">
          <ac:chgData name="Mathieu Cormier" userId="a77b7aa94b6047fa" providerId="LiveId" clId="{E52D2ACF-F8A6-4487-BB19-131E89499DB4}" dt="2021-03-31T15:46:33.783" v="656" actId="1076"/>
          <ac:picMkLst>
            <pc:docMk/>
            <pc:sldMk cId="1306039889" sldId="257"/>
            <ac:picMk id="6" creationId="{C867D91F-C7AC-45B9-87A7-4708246B0FA2}"/>
          </ac:picMkLst>
        </pc:picChg>
        <pc:cxnChg chg="add mod">
          <ac:chgData name="Mathieu Cormier" userId="a77b7aa94b6047fa" providerId="LiveId" clId="{E52D2ACF-F8A6-4487-BB19-131E89499DB4}" dt="2021-03-31T15:46:11.763" v="645" actId="1076"/>
          <ac:cxnSpMkLst>
            <pc:docMk/>
            <pc:sldMk cId="1306039889" sldId="257"/>
            <ac:cxnSpMk id="11" creationId="{57998A97-FDD1-46E6-867D-EE06E2A401B3}"/>
          </ac:cxnSpMkLst>
        </pc:cxnChg>
        <pc:cxnChg chg="add mod">
          <ac:chgData name="Mathieu Cormier" userId="a77b7aa94b6047fa" providerId="LiveId" clId="{E52D2ACF-F8A6-4487-BB19-131E89499DB4}" dt="2021-03-31T15:46:11.763" v="645" actId="1076"/>
          <ac:cxnSpMkLst>
            <pc:docMk/>
            <pc:sldMk cId="1306039889" sldId="257"/>
            <ac:cxnSpMk id="14" creationId="{910FC209-7BD0-482B-9CD6-B21B52019ED5}"/>
          </ac:cxnSpMkLst>
        </pc:cxnChg>
        <pc:cxnChg chg="add del mod">
          <ac:chgData name="Mathieu Cormier" userId="a77b7aa94b6047fa" providerId="LiveId" clId="{E52D2ACF-F8A6-4487-BB19-131E89499DB4}" dt="2021-03-31T15:46:14.367" v="646" actId="478"/>
          <ac:cxnSpMkLst>
            <pc:docMk/>
            <pc:sldMk cId="1306039889" sldId="257"/>
            <ac:cxnSpMk id="20" creationId="{B78DFA72-EFEB-4615-A48A-35B1B9C89114}"/>
          </ac:cxnSpMkLst>
        </pc:cxnChg>
        <pc:cxnChg chg="add mod">
          <ac:chgData name="Mathieu Cormier" userId="a77b7aa94b6047fa" providerId="LiveId" clId="{E52D2ACF-F8A6-4487-BB19-131E89499DB4}" dt="2021-03-31T15:50:15.565" v="725" actId="14100"/>
          <ac:cxnSpMkLst>
            <pc:docMk/>
            <pc:sldMk cId="1306039889" sldId="257"/>
            <ac:cxnSpMk id="24" creationId="{42272B0C-8153-418A-94FF-A9B88AEA3042}"/>
          </ac:cxnSpMkLst>
        </pc:cxnChg>
        <pc:cxnChg chg="add mod">
          <ac:chgData name="Mathieu Cormier" userId="a77b7aa94b6047fa" providerId="LiveId" clId="{E52D2ACF-F8A6-4487-BB19-131E89499DB4}" dt="2021-03-31T15:52:40.284" v="757" actId="14100"/>
          <ac:cxnSpMkLst>
            <pc:docMk/>
            <pc:sldMk cId="1306039889" sldId="257"/>
            <ac:cxnSpMk id="26" creationId="{01B7F551-77F1-443D-B437-AC5EE60FC7EC}"/>
          </ac:cxnSpMkLst>
        </pc:cxnChg>
        <pc:cxnChg chg="add del mod">
          <ac:chgData name="Mathieu Cormier" userId="a77b7aa94b6047fa" providerId="LiveId" clId="{E52D2ACF-F8A6-4487-BB19-131E89499DB4}" dt="2021-03-31T17:21:28.920" v="1547" actId="478"/>
          <ac:cxnSpMkLst>
            <pc:docMk/>
            <pc:sldMk cId="1306039889" sldId="257"/>
            <ac:cxnSpMk id="30" creationId="{AF919234-997D-48F9-9283-4A63B0612917}"/>
          </ac:cxnSpMkLst>
        </pc:cxnChg>
        <pc:cxnChg chg="add del mod">
          <ac:chgData name="Mathieu Cormier" userId="a77b7aa94b6047fa" providerId="LiveId" clId="{E52D2ACF-F8A6-4487-BB19-131E89499DB4}" dt="2021-03-31T17:21:28.250" v="1546" actId="478"/>
          <ac:cxnSpMkLst>
            <pc:docMk/>
            <pc:sldMk cId="1306039889" sldId="257"/>
            <ac:cxnSpMk id="33" creationId="{27345F5C-871A-4328-8887-DF8E7A85E4A2}"/>
          </ac:cxnSpMkLst>
        </pc:cxnChg>
        <pc:cxnChg chg="add del mod">
          <ac:chgData name="Mathieu Cormier" userId="a77b7aa94b6047fa" providerId="LiveId" clId="{E52D2ACF-F8A6-4487-BB19-131E89499DB4}" dt="2021-03-31T17:21:27.467" v="1545" actId="478"/>
          <ac:cxnSpMkLst>
            <pc:docMk/>
            <pc:sldMk cId="1306039889" sldId="257"/>
            <ac:cxnSpMk id="36" creationId="{CF52BEBD-647D-4489-99F0-BA96ADABD079}"/>
          </ac:cxnSpMkLst>
        </pc:cxnChg>
        <pc:cxnChg chg="add del mod">
          <ac:chgData name="Mathieu Cormier" userId="a77b7aa94b6047fa" providerId="LiveId" clId="{E52D2ACF-F8A6-4487-BB19-131E89499DB4}" dt="2021-03-31T17:21:26.146" v="1544" actId="478"/>
          <ac:cxnSpMkLst>
            <pc:docMk/>
            <pc:sldMk cId="1306039889" sldId="257"/>
            <ac:cxnSpMk id="39" creationId="{80C0E328-1C83-482E-B0E5-AFCAED887EC4}"/>
          </ac:cxnSpMkLst>
        </pc:cxnChg>
      </pc:sldChg>
      <pc:sldChg chg="addSp delSp modSp mod addCm modCm">
        <pc:chgData name="Mathieu Cormier" userId="a77b7aa94b6047fa" providerId="LiveId" clId="{E52D2ACF-F8A6-4487-BB19-131E89499DB4}" dt="2021-03-31T17:05:41.050" v="1535" actId="207"/>
        <pc:sldMkLst>
          <pc:docMk/>
          <pc:sldMk cId="879647046" sldId="259"/>
        </pc:sldMkLst>
        <pc:spChg chg="add del">
          <ac:chgData name="Mathieu Cormier" userId="a77b7aa94b6047fa" providerId="LiveId" clId="{E52D2ACF-F8A6-4487-BB19-131E89499DB4}" dt="2021-03-30T13:01:52.576" v="193"/>
          <ac:spMkLst>
            <pc:docMk/>
            <pc:sldMk cId="879647046" sldId="259"/>
            <ac:spMk id="3" creationId="{0AD778F4-CDE4-487E-A564-A13F45772ACA}"/>
          </ac:spMkLst>
        </pc:spChg>
        <pc:spChg chg="mod">
          <ac:chgData name="Mathieu Cormier" userId="a77b7aa94b6047fa" providerId="LiveId" clId="{E52D2ACF-F8A6-4487-BB19-131E89499DB4}" dt="2021-03-31T17:05:41.050" v="1535" actId="207"/>
          <ac:spMkLst>
            <pc:docMk/>
            <pc:sldMk cId="879647046" sldId="259"/>
            <ac:spMk id="3" creationId="{D4EB0EF2-7AB3-4548-81C9-EAE52943B1E9}"/>
          </ac:spMkLst>
        </pc:spChg>
        <pc:spChg chg="add del">
          <ac:chgData name="Mathieu Cormier" userId="a77b7aa94b6047fa" providerId="LiveId" clId="{E52D2ACF-F8A6-4487-BB19-131E89499DB4}" dt="2021-03-30T13:05:50.250" v="270"/>
          <ac:spMkLst>
            <pc:docMk/>
            <pc:sldMk cId="879647046" sldId="259"/>
            <ac:spMk id="4" creationId="{37AF557D-F3D6-47F7-8F1B-075B7957FA10}"/>
          </ac:spMkLst>
        </pc:spChg>
        <pc:spChg chg="add del">
          <ac:chgData name="Mathieu Cormier" userId="a77b7aa94b6047fa" providerId="LiveId" clId="{E52D2ACF-F8A6-4487-BB19-131E89499DB4}" dt="2021-03-30T13:06:43.887" v="301"/>
          <ac:spMkLst>
            <pc:docMk/>
            <pc:sldMk cId="879647046" sldId="259"/>
            <ac:spMk id="5" creationId="{1966EF0E-93E9-4AEA-8B4A-BC0776FE906E}"/>
          </ac:spMkLst>
        </pc:spChg>
        <pc:spChg chg="mod">
          <ac:chgData name="Mathieu Cormier" userId="a77b7aa94b6047fa" providerId="LiveId" clId="{E52D2ACF-F8A6-4487-BB19-131E89499DB4}" dt="2021-03-30T13:01:35.420" v="191" actId="20577"/>
          <ac:spMkLst>
            <pc:docMk/>
            <pc:sldMk cId="879647046" sldId="259"/>
            <ac:spMk id="8" creationId="{0AA39609-C6AE-4C44-9357-222FBBADDDA7}"/>
          </ac:spMkLst>
        </pc:spChg>
        <pc:spChg chg="mod">
          <ac:chgData name="Mathieu Cormier" userId="a77b7aa94b6047fa" providerId="LiveId" clId="{E52D2ACF-F8A6-4487-BB19-131E89499DB4}" dt="2021-03-31T16:43:46.435" v="1502" actId="1076"/>
          <ac:spMkLst>
            <pc:docMk/>
            <pc:sldMk cId="879647046" sldId="259"/>
            <ac:spMk id="10" creationId="{5E103746-2AD4-4551-9908-1D75243216A5}"/>
          </ac:spMkLst>
        </pc:spChg>
        <pc:picChg chg="mod">
          <ac:chgData name="Mathieu Cormier" userId="a77b7aa94b6047fa" providerId="LiveId" clId="{E52D2ACF-F8A6-4487-BB19-131E89499DB4}" dt="2021-03-30T13:22:05.221" v="483" actId="1076"/>
          <ac:picMkLst>
            <pc:docMk/>
            <pc:sldMk cId="879647046" sldId="259"/>
            <ac:picMk id="6" creationId="{C867D91F-C7AC-45B9-87A7-4708246B0FA2}"/>
          </ac:picMkLst>
        </pc:picChg>
        <pc:picChg chg="mod">
          <ac:chgData name="Mathieu Cormier" userId="a77b7aa94b6047fa" providerId="LiveId" clId="{E52D2ACF-F8A6-4487-BB19-131E89499DB4}" dt="2021-03-31T16:43:50.624" v="1503" actId="1076"/>
          <ac:picMkLst>
            <pc:docMk/>
            <pc:sldMk cId="879647046" sldId="259"/>
            <ac:picMk id="1026" creationId="{A7A4941A-19F8-4464-A5A7-F3B00D60F2D8}"/>
          </ac:picMkLst>
        </pc:picChg>
      </pc:sldChg>
      <pc:sldChg chg="addSp delSp modSp mod addCm modCm">
        <pc:chgData name="Mathieu Cormier" userId="a77b7aa94b6047fa" providerId="LiveId" clId="{E52D2ACF-F8A6-4487-BB19-131E89499DB4}" dt="2021-03-31T17:05:54.541" v="1538" actId="207"/>
        <pc:sldMkLst>
          <pc:docMk/>
          <pc:sldMk cId="320532109" sldId="260"/>
        </pc:sldMkLst>
        <pc:spChg chg="add del mod">
          <ac:chgData name="Mathieu Cormier" userId="a77b7aa94b6047fa" providerId="LiveId" clId="{E52D2ACF-F8A6-4487-BB19-131E89499DB4}" dt="2021-03-31T15:56:15.290" v="768" actId="478"/>
          <ac:spMkLst>
            <pc:docMk/>
            <pc:sldMk cId="320532109" sldId="260"/>
            <ac:spMk id="4" creationId="{91BD5CBD-C1D6-41B3-B79D-66966354A493}"/>
          </ac:spMkLst>
        </pc:spChg>
        <pc:spChg chg="mod">
          <ac:chgData name="Mathieu Cormier" userId="a77b7aa94b6047fa" providerId="LiveId" clId="{E52D2ACF-F8A6-4487-BB19-131E89499DB4}" dt="2021-03-31T17:05:54.541" v="1538" actId="207"/>
          <ac:spMkLst>
            <pc:docMk/>
            <pc:sldMk cId="320532109" sldId="260"/>
            <ac:spMk id="7" creationId="{47B02122-A4A4-43EB-9B15-A0CDA9078E28}"/>
          </ac:spMkLst>
        </pc:spChg>
        <pc:spChg chg="mod">
          <ac:chgData name="Mathieu Cormier" userId="a77b7aa94b6047fa" providerId="LiveId" clId="{E52D2ACF-F8A6-4487-BB19-131E89499DB4}" dt="2021-03-31T16:18:36.757" v="968" actId="1076"/>
          <ac:spMkLst>
            <pc:docMk/>
            <pc:sldMk cId="320532109" sldId="260"/>
            <ac:spMk id="8" creationId="{0AA39609-C6AE-4C44-9357-222FBBADDDA7}"/>
          </ac:spMkLst>
        </pc:spChg>
        <pc:spChg chg="mod">
          <ac:chgData name="Mathieu Cormier" userId="a77b7aa94b6047fa" providerId="LiveId" clId="{E52D2ACF-F8A6-4487-BB19-131E89499DB4}" dt="2021-03-31T16:17:56.197" v="967" actId="1076"/>
          <ac:spMkLst>
            <pc:docMk/>
            <pc:sldMk cId="320532109" sldId="260"/>
            <ac:spMk id="13" creationId="{98F09E9A-6D5C-4947-9B32-EF6416F6AB68}"/>
          </ac:spMkLst>
        </pc:spChg>
        <pc:spChg chg="mod">
          <ac:chgData name="Mathieu Cormier" userId="a77b7aa94b6047fa" providerId="LiveId" clId="{E52D2ACF-F8A6-4487-BB19-131E89499DB4}" dt="2021-03-31T16:16:39.726" v="946" actId="20577"/>
          <ac:spMkLst>
            <pc:docMk/>
            <pc:sldMk cId="320532109" sldId="260"/>
            <ac:spMk id="14" creationId="{856114CC-2D6B-4772-9EE7-FFB5EFC78099}"/>
          </ac:spMkLst>
        </pc:spChg>
        <pc:spChg chg="del">
          <ac:chgData name="Mathieu Cormier" userId="a77b7aa94b6047fa" providerId="LiveId" clId="{E52D2ACF-F8A6-4487-BB19-131E89499DB4}" dt="2021-03-31T15:56:12.668" v="766" actId="478"/>
          <ac:spMkLst>
            <pc:docMk/>
            <pc:sldMk cId="320532109" sldId="260"/>
            <ac:spMk id="15" creationId="{D4C5CA1B-AA5C-48DF-BFED-55E69ADDE403}"/>
          </ac:spMkLst>
        </pc:spChg>
        <pc:spChg chg="del">
          <ac:chgData name="Mathieu Cormier" userId="a77b7aa94b6047fa" providerId="LiveId" clId="{E52D2ACF-F8A6-4487-BB19-131E89499DB4}" dt="2021-03-31T15:56:17.858" v="769" actId="478"/>
          <ac:spMkLst>
            <pc:docMk/>
            <pc:sldMk cId="320532109" sldId="260"/>
            <ac:spMk id="16" creationId="{57A1C390-A9C2-4C01-B407-38F215B12908}"/>
          </ac:spMkLst>
        </pc:spChg>
        <pc:spChg chg="del">
          <ac:chgData name="Mathieu Cormier" userId="a77b7aa94b6047fa" providerId="LiveId" clId="{E52D2ACF-F8A6-4487-BB19-131E89499DB4}" dt="2021-03-31T15:56:11.284" v="765" actId="478"/>
          <ac:spMkLst>
            <pc:docMk/>
            <pc:sldMk cId="320532109" sldId="260"/>
            <ac:spMk id="17" creationId="{6FAF0E1D-68D8-4B09-B5D0-4527AB19C4CB}"/>
          </ac:spMkLst>
        </pc:spChg>
        <pc:spChg chg="add mod">
          <ac:chgData name="Mathieu Cormier" userId="a77b7aa94b6047fa" providerId="LiveId" clId="{E52D2ACF-F8A6-4487-BB19-131E89499DB4}" dt="2021-03-31T16:16:32.838" v="941" actId="20577"/>
          <ac:spMkLst>
            <pc:docMk/>
            <pc:sldMk cId="320532109" sldId="260"/>
            <ac:spMk id="18" creationId="{8B29B891-71C9-4726-8A8D-C093AEF8CB09}"/>
          </ac:spMkLst>
        </pc:spChg>
        <pc:spChg chg="add del mod">
          <ac:chgData name="Mathieu Cormier" userId="a77b7aa94b6047fa" providerId="LiveId" clId="{E52D2ACF-F8A6-4487-BB19-131E89499DB4}" dt="2021-03-31T16:11:11.081" v="908"/>
          <ac:spMkLst>
            <pc:docMk/>
            <pc:sldMk cId="320532109" sldId="260"/>
            <ac:spMk id="19" creationId="{7ADD3B98-220D-470D-9135-4DD5DF38ADB1}"/>
          </ac:spMkLst>
        </pc:spChg>
        <pc:spChg chg="add mod">
          <ac:chgData name="Mathieu Cormier" userId="a77b7aa94b6047fa" providerId="LiveId" clId="{E52D2ACF-F8A6-4487-BB19-131E89499DB4}" dt="2021-03-31T16:16:30.187" v="939" actId="20577"/>
          <ac:spMkLst>
            <pc:docMk/>
            <pc:sldMk cId="320532109" sldId="260"/>
            <ac:spMk id="20" creationId="{49E346E8-2AEF-4E5B-8CDD-C56D074C9577}"/>
          </ac:spMkLst>
        </pc:spChg>
        <pc:spChg chg="add mod">
          <ac:chgData name="Mathieu Cormier" userId="a77b7aa94b6047fa" providerId="LiveId" clId="{E52D2ACF-F8A6-4487-BB19-131E89499DB4}" dt="2021-03-31T16:17:49.222" v="966" actId="14100"/>
          <ac:spMkLst>
            <pc:docMk/>
            <pc:sldMk cId="320532109" sldId="260"/>
            <ac:spMk id="21" creationId="{1BCE4A96-1702-40B2-9363-724B1E645F6C}"/>
          </ac:spMkLst>
        </pc:spChg>
        <pc:spChg chg="add del">
          <ac:chgData name="Mathieu Cormier" userId="a77b7aa94b6047fa" providerId="LiveId" clId="{E52D2ACF-F8A6-4487-BB19-131E89499DB4}" dt="2021-03-31T16:57:26.281" v="1527" actId="478"/>
          <ac:spMkLst>
            <pc:docMk/>
            <pc:sldMk cId="320532109" sldId="260"/>
            <ac:spMk id="22" creationId="{6999F0F6-4DB7-4718-82C1-86A42FA326FF}"/>
          </ac:spMkLst>
        </pc:spChg>
        <pc:picChg chg="add del">
          <ac:chgData name="Mathieu Cormier" userId="a77b7aa94b6047fa" providerId="LiveId" clId="{E52D2ACF-F8A6-4487-BB19-131E89499DB4}" dt="2021-03-31T15:56:15.290" v="768" actId="478"/>
          <ac:picMkLst>
            <pc:docMk/>
            <pc:sldMk cId="320532109" sldId="260"/>
            <ac:picMk id="6" creationId="{C867D91F-C7AC-45B9-87A7-4708246B0FA2}"/>
          </ac:picMkLst>
        </pc:picChg>
      </pc:sldChg>
      <pc:sldChg chg="addSp delSp modSp mod addCm delCm modCm">
        <pc:chgData name="Mathieu Cormier" userId="a77b7aa94b6047fa" providerId="LiveId" clId="{E52D2ACF-F8A6-4487-BB19-131E89499DB4}" dt="2021-03-31T17:05:50.524" v="1537" actId="207"/>
        <pc:sldMkLst>
          <pc:docMk/>
          <pc:sldMk cId="1089223909" sldId="261"/>
        </pc:sldMkLst>
        <pc:spChg chg="mod">
          <ac:chgData name="Mathieu Cormier" userId="a77b7aa94b6047fa" providerId="LiveId" clId="{E52D2ACF-F8A6-4487-BB19-131E89499DB4}" dt="2021-03-31T17:05:50.524" v="1537" actId="207"/>
          <ac:spMkLst>
            <pc:docMk/>
            <pc:sldMk cId="1089223909" sldId="261"/>
            <ac:spMk id="3" creationId="{909DC385-FBE9-4F93-8DD6-F6BD609D525B}"/>
          </ac:spMkLst>
        </pc:spChg>
        <pc:spChg chg="add del">
          <ac:chgData name="Mathieu Cormier" userId="a77b7aa94b6047fa" providerId="LiveId" clId="{E52D2ACF-F8A6-4487-BB19-131E89499DB4}" dt="2021-03-30T13:15:43.688" v="377"/>
          <ac:spMkLst>
            <pc:docMk/>
            <pc:sldMk cId="1089223909" sldId="261"/>
            <ac:spMk id="3" creationId="{E205D8F8-EFBC-4693-A3C2-6FF56B508331}"/>
          </ac:spMkLst>
        </pc:spChg>
        <pc:spChg chg="mod">
          <ac:chgData name="Mathieu Cormier" userId="a77b7aa94b6047fa" providerId="LiveId" clId="{E52D2ACF-F8A6-4487-BB19-131E89499DB4}" dt="2021-03-30T13:24:47.691" v="484" actId="113"/>
          <ac:spMkLst>
            <pc:docMk/>
            <pc:sldMk cId="1089223909" sldId="261"/>
            <ac:spMk id="8" creationId="{0AA39609-C6AE-4C44-9357-222FBBADDDA7}"/>
          </ac:spMkLst>
        </pc:spChg>
        <pc:picChg chg="add del mod">
          <ac:chgData name="Mathieu Cormier" userId="a77b7aa94b6047fa" providerId="LiveId" clId="{E52D2ACF-F8A6-4487-BB19-131E89499DB4}" dt="2021-03-30T13:16:42.073" v="412" actId="478"/>
          <ac:picMkLst>
            <pc:docMk/>
            <pc:sldMk cId="1089223909" sldId="261"/>
            <ac:picMk id="3075" creationId="{308617BC-B7C9-4FE5-9727-8F413A50ECCA}"/>
          </ac:picMkLst>
        </pc:picChg>
        <pc:picChg chg="add mod">
          <ac:chgData name="Mathieu Cormier" userId="a77b7aa94b6047fa" providerId="LiveId" clId="{E52D2ACF-F8A6-4487-BB19-131E89499DB4}" dt="2021-03-30T13:17:03.882" v="417" actId="1076"/>
          <ac:picMkLst>
            <pc:docMk/>
            <pc:sldMk cId="1089223909" sldId="261"/>
            <ac:picMk id="3077" creationId="{7A4D4EF3-4EA1-489B-A276-E65CDD427FB9}"/>
          </ac:picMkLst>
        </pc:picChg>
        <pc:picChg chg="add mod">
          <ac:chgData name="Mathieu Cormier" userId="a77b7aa94b6047fa" providerId="LiveId" clId="{E52D2ACF-F8A6-4487-BB19-131E89499DB4}" dt="2021-03-30T13:18:15.513" v="437" actId="1076"/>
          <ac:picMkLst>
            <pc:docMk/>
            <pc:sldMk cId="1089223909" sldId="261"/>
            <ac:picMk id="3079" creationId="{8DF44A23-8C4F-45F9-9BA5-19524B2C0A8D}"/>
          </ac:picMkLst>
        </pc:picChg>
        <pc:picChg chg="add mod">
          <ac:chgData name="Mathieu Cormier" userId="a77b7aa94b6047fa" providerId="LiveId" clId="{E52D2ACF-F8A6-4487-BB19-131E89499DB4}" dt="2021-03-30T13:18:12.668" v="434" actId="1076"/>
          <ac:picMkLst>
            <pc:docMk/>
            <pc:sldMk cId="1089223909" sldId="261"/>
            <ac:picMk id="3081" creationId="{C9FA79DB-2E91-47A2-BC70-A2991ECEA026}"/>
          </ac:picMkLst>
        </pc:picChg>
        <pc:picChg chg="del mod">
          <ac:chgData name="Mathieu Cormier" userId="a77b7aa94b6047fa" providerId="LiveId" clId="{E52D2ACF-F8A6-4487-BB19-131E89499DB4}" dt="2021-03-30T13:16:11.719" v="407" actId="478"/>
          <ac:picMkLst>
            <pc:docMk/>
            <pc:sldMk cId="1089223909" sldId="261"/>
            <ac:picMk id="5122" creationId="{62576397-5FC2-457A-B37B-AF701EA4855A}"/>
          </ac:picMkLst>
        </pc:picChg>
        <pc:picChg chg="mod">
          <ac:chgData name="Mathieu Cormier" userId="a77b7aa94b6047fa" providerId="LiveId" clId="{E52D2ACF-F8A6-4487-BB19-131E89499DB4}" dt="2021-03-31T15:55:28.099" v="762" actId="1076"/>
          <ac:picMkLst>
            <pc:docMk/>
            <pc:sldMk cId="1089223909" sldId="261"/>
            <ac:picMk id="6146" creationId="{8B04E643-611D-42C8-BEFE-B237018627E5}"/>
          </ac:picMkLst>
        </pc:picChg>
        <pc:picChg chg="del">
          <ac:chgData name="Mathieu Cormier" userId="a77b7aa94b6047fa" providerId="LiveId" clId="{E52D2ACF-F8A6-4487-BB19-131E89499DB4}" dt="2021-03-30T13:17:07.767" v="418" actId="478"/>
          <ac:picMkLst>
            <pc:docMk/>
            <pc:sldMk cId="1089223909" sldId="261"/>
            <ac:picMk id="7170" creationId="{947E949D-427E-48CE-9727-CE37B4FD2796}"/>
          </ac:picMkLst>
        </pc:picChg>
        <pc:picChg chg="mod">
          <ac:chgData name="Mathieu Cormier" userId="a77b7aa94b6047fa" providerId="LiveId" clId="{E52D2ACF-F8A6-4487-BB19-131E89499DB4}" dt="2021-03-30T13:28:35.819" v="527" actId="1076"/>
          <ac:picMkLst>
            <pc:docMk/>
            <pc:sldMk cId="1089223909" sldId="261"/>
            <ac:picMk id="8194" creationId="{8F00293C-C93C-4299-BF41-AF8FEA517623}"/>
          </ac:picMkLst>
        </pc:picChg>
        <pc:picChg chg="del">
          <ac:chgData name="Mathieu Cormier" userId="a77b7aa94b6047fa" providerId="LiveId" clId="{E52D2ACF-F8A6-4487-BB19-131E89499DB4}" dt="2021-03-30T13:17:09.409" v="419" actId="478"/>
          <ac:picMkLst>
            <pc:docMk/>
            <pc:sldMk cId="1089223909" sldId="261"/>
            <ac:picMk id="9218" creationId="{E392E197-6EBC-4B24-8A28-62D8AA1A3AF8}"/>
          </ac:picMkLst>
        </pc:picChg>
      </pc:sldChg>
      <pc:sldChg chg="modSp mod">
        <pc:chgData name="Mathieu Cormier" userId="a77b7aa94b6047fa" providerId="LiveId" clId="{E52D2ACF-F8A6-4487-BB19-131E89499DB4}" dt="2021-03-31T17:06:08.400" v="1541" actId="207"/>
        <pc:sldMkLst>
          <pc:docMk/>
          <pc:sldMk cId="2007071292" sldId="262"/>
        </pc:sldMkLst>
        <pc:spChg chg="mod">
          <ac:chgData name="Mathieu Cormier" userId="a77b7aa94b6047fa" providerId="LiveId" clId="{E52D2ACF-F8A6-4487-BB19-131E89499DB4}" dt="2021-03-31T16:24:25.986" v="1106" actId="20577"/>
          <ac:spMkLst>
            <pc:docMk/>
            <pc:sldMk cId="2007071292" sldId="262"/>
            <ac:spMk id="2" creationId="{7535650F-3B98-473C-A5C7-0EB7776D587A}"/>
          </ac:spMkLst>
        </pc:spChg>
        <pc:spChg chg="mod">
          <ac:chgData name="Mathieu Cormier" userId="a77b7aa94b6047fa" providerId="LiveId" clId="{E52D2ACF-F8A6-4487-BB19-131E89499DB4}" dt="2021-03-31T17:06:08.400" v="1541" actId="207"/>
          <ac:spMkLst>
            <pc:docMk/>
            <pc:sldMk cId="2007071292" sldId="262"/>
            <ac:spMk id="3" creationId="{408A5A04-95C7-425F-87D5-E2185041F752}"/>
          </ac:spMkLst>
        </pc:spChg>
        <pc:spChg chg="mod">
          <ac:chgData name="Mathieu Cormier" userId="a77b7aa94b6047fa" providerId="LiveId" clId="{E52D2ACF-F8A6-4487-BB19-131E89499DB4}" dt="2021-03-30T13:26:11.827" v="518" actId="1076"/>
          <ac:spMkLst>
            <pc:docMk/>
            <pc:sldMk cId="2007071292" sldId="262"/>
            <ac:spMk id="8" creationId="{0AA39609-C6AE-4C44-9357-222FBBADDDA7}"/>
          </ac:spMkLst>
        </pc:spChg>
      </pc:sldChg>
      <pc:sldChg chg="modSp mod">
        <pc:chgData name="Mathieu Cormier" userId="a77b7aa94b6047fa" providerId="LiveId" clId="{E52D2ACF-F8A6-4487-BB19-131E89499DB4}" dt="2021-03-31T17:06:11.737" v="1542" actId="207"/>
        <pc:sldMkLst>
          <pc:docMk/>
          <pc:sldMk cId="2895291720" sldId="263"/>
        </pc:sldMkLst>
        <pc:spChg chg="mod">
          <ac:chgData name="Mathieu Cormier" userId="a77b7aa94b6047fa" providerId="LiveId" clId="{E52D2ACF-F8A6-4487-BB19-131E89499DB4}" dt="2021-03-31T17:06:11.737" v="1542" actId="207"/>
          <ac:spMkLst>
            <pc:docMk/>
            <pc:sldMk cId="2895291720" sldId="263"/>
            <ac:spMk id="3" creationId="{A5B9751C-2A3D-4DBF-A989-A301A54CF20F}"/>
          </ac:spMkLst>
        </pc:spChg>
        <pc:spChg chg="mod">
          <ac:chgData name="Mathieu Cormier" userId="a77b7aa94b6047fa" providerId="LiveId" clId="{E52D2ACF-F8A6-4487-BB19-131E89499DB4}" dt="2021-03-31T16:35:28.480" v="1375" actId="1076"/>
          <ac:spMkLst>
            <pc:docMk/>
            <pc:sldMk cId="2895291720" sldId="263"/>
            <ac:spMk id="5" creationId="{40B20D3F-127A-406F-9270-ECBCB59A2A29}"/>
          </ac:spMkLst>
        </pc:spChg>
      </pc:sldChg>
      <pc:sldChg chg="addSp delSp modSp add mod addCm modCm">
        <pc:chgData name="Mathieu Cormier" userId="a77b7aa94b6047fa" providerId="LiveId" clId="{E52D2ACF-F8A6-4487-BB19-131E89499DB4}" dt="2021-03-31T17:06:00.872" v="1539" actId="207"/>
        <pc:sldMkLst>
          <pc:docMk/>
          <pc:sldMk cId="1247003855" sldId="264"/>
        </pc:sldMkLst>
        <pc:spChg chg="add del">
          <ac:chgData name="Mathieu Cormier" userId="a77b7aa94b6047fa" providerId="LiveId" clId="{E52D2ACF-F8A6-4487-BB19-131E89499DB4}" dt="2021-03-31T16:34:13.740" v="1372" actId="478"/>
          <ac:spMkLst>
            <pc:docMk/>
            <pc:sldMk cId="1247003855" sldId="264"/>
            <ac:spMk id="3" creationId="{045BB092-8FAC-4FC0-AC61-DCABACEC5B55}"/>
          </ac:spMkLst>
        </pc:spChg>
        <pc:spChg chg="mod">
          <ac:chgData name="Mathieu Cormier" userId="a77b7aa94b6047fa" providerId="LiveId" clId="{E52D2ACF-F8A6-4487-BB19-131E89499DB4}" dt="2021-03-31T17:06:00.872" v="1539" actId="207"/>
          <ac:spMkLst>
            <pc:docMk/>
            <pc:sldMk cId="1247003855" sldId="264"/>
            <ac:spMk id="4" creationId="{17FCE233-2A15-4EA6-8ABE-1437B20CE2B3}"/>
          </ac:spMkLst>
        </pc:spChg>
        <pc:spChg chg="add mod">
          <ac:chgData name="Mathieu Cormier" userId="a77b7aa94b6047fa" providerId="LiveId" clId="{E52D2ACF-F8A6-4487-BB19-131E89499DB4}" dt="2021-03-31T16:33:07.467" v="1370" actId="1076"/>
          <ac:spMkLst>
            <pc:docMk/>
            <pc:sldMk cId="1247003855" sldId="264"/>
            <ac:spMk id="5" creationId="{F85B46BA-9E87-43E4-9291-97E3E6DE1557}"/>
          </ac:spMkLst>
        </pc:spChg>
        <pc:spChg chg="add mod">
          <ac:chgData name="Mathieu Cormier" userId="a77b7aa94b6047fa" providerId="LiveId" clId="{E52D2ACF-F8A6-4487-BB19-131E89499DB4}" dt="2021-03-31T16:33:07.467" v="1370" actId="1076"/>
          <ac:spMkLst>
            <pc:docMk/>
            <pc:sldMk cId="1247003855" sldId="264"/>
            <ac:spMk id="7" creationId="{A41A9504-F7F6-4DFE-8BCC-E72E6285754A}"/>
          </ac:spMkLst>
        </pc:spChg>
        <pc:spChg chg="mod">
          <ac:chgData name="Mathieu Cormier" userId="a77b7aa94b6047fa" providerId="LiveId" clId="{E52D2ACF-F8A6-4487-BB19-131E89499DB4}" dt="2021-03-30T13:25:27.575" v="491"/>
          <ac:spMkLst>
            <pc:docMk/>
            <pc:sldMk cId="1247003855" sldId="264"/>
            <ac:spMk id="8" creationId="{0AA39609-C6AE-4C44-9357-222FBBADDDA7}"/>
          </ac:spMkLst>
        </pc:spChg>
        <pc:spChg chg="add mod">
          <ac:chgData name="Mathieu Cormier" userId="a77b7aa94b6047fa" providerId="LiveId" clId="{E52D2ACF-F8A6-4487-BB19-131E89499DB4}" dt="2021-03-31T16:33:07.467" v="1370" actId="1076"/>
          <ac:spMkLst>
            <pc:docMk/>
            <pc:sldMk cId="1247003855" sldId="264"/>
            <ac:spMk id="9" creationId="{E8AACBF9-0B17-43ED-8405-1938305137C3}"/>
          </ac:spMkLst>
        </pc:spChg>
        <pc:spChg chg="add mod">
          <ac:chgData name="Mathieu Cormier" userId="a77b7aa94b6047fa" providerId="LiveId" clId="{E52D2ACF-F8A6-4487-BB19-131E89499DB4}" dt="2021-03-31T16:33:07.467" v="1370" actId="1076"/>
          <ac:spMkLst>
            <pc:docMk/>
            <pc:sldMk cId="1247003855" sldId="264"/>
            <ac:spMk id="10" creationId="{8B524BDB-F2FD-4360-8E0F-6323ED29018E}"/>
          </ac:spMkLst>
        </pc:spChg>
        <pc:spChg chg="add mod">
          <ac:chgData name="Mathieu Cormier" userId="a77b7aa94b6047fa" providerId="LiveId" clId="{E52D2ACF-F8A6-4487-BB19-131E89499DB4}" dt="2021-03-31T16:54:41.326" v="1520" actId="20577"/>
          <ac:spMkLst>
            <pc:docMk/>
            <pc:sldMk cId="1247003855" sldId="264"/>
            <ac:spMk id="11" creationId="{699CE4A9-E5E2-4FC3-B773-93922A917219}"/>
          </ac:spMkLst>
        </pc:spChg>
        <pc:spChg chg="add mod">
          <ac:chgData name="Mathieu Cormier" userId="a77b7aa94b6047fa" providerId="LiveId" clId="{E52D2ACF-F8A6-4487-BB19-131E89499DB4}" dt="2021-03-31T16:33:07.467" v="1370" actId="1076"/>
          <ac:spMkLst>
            <pc:docMk/>
            <pc:sldMk cId="1247003855" sldId="264"/>
            <ac:spMk id="12" creationId="{173203C8-4D35-40A8-BF3E-ED5C81ABADC9}"/>
          </ac:spMkLst>
        </pc:spChg>
        <pc:spChg chg="add mod">
          <ac:chgData name="Mathieu Cormier" userId="a77b7aa94b6047fa" providerId="LiveId" clId="{E52D2ACF-F8A6-4487-BB19-131E89499DB4}" dt="2021-03-31T16:33:07.467" v="1370" actId="1076"/>
          <ac:spMkLst>
            <pc:docMk/>
            <pc:sldMk cId="1247003855" sldId="264"/>
            <ac:spMk id="13" creationId="{308CC6E0-157F-44F6-AFC4-BD2D7554AD93}"/>
          </ac:spMkLst>
        </pc:spChg>
        <pc:spChg chg="del">
          <ac:chgData name="Mathieu Cormier" userId="a77b7aa94b6047fa" providerId="LiveId" clId="{E52D2ACF-F8A6-4487-BB19-131E89499DB4}" dt="2021-03-30T13:25:33.987" v="493" actId="478"/>
          <ac:spMkLst>
            <pc:docMk/>
            <pc:sldMk cId="1247003855" sldId="264"/>
            <ac:spMk id="13" creationId="{98F09E9A-6D5C-4947-9B32-EF6416F6AB68}"/>
          </ac:spMkLst>
        </pc:spChg>
        <pc:spChg chg="del">
          <ac:chgData name="Mathieu Cormier" userId="a77b7aa94b6047fa" providerId="LiveId" clId="{E52D2ACF-F8A6-4487-BB19-131E89499DB4}" dt="2021-03-30T13:25:36.507" v="495" actId="478"/>
          <ac:spMkLst>
            <pc:docMk/>
            <pc:sldMk cId="1247003855" sldId="264"/>
            <ac:spMk id="14" creationId="{856114CC-2D6B-4772-9EE7-FFB5EFC78099}"/>
          </ac:spMkLst>
        </pc:spChg>
        <pc:spChg chg="del">
          <ac:chgData name="Mathieu Cormier" userId="a77b7aa94b6047fa" providerId="LiveId" clId="{E52D2ACF-F8A6-4487-BB19-131E89499DB4}" dt="2021-03-30T13:25:39.581" v="497" actId="478"/>
          <ac:spMkLst>
            <pc:docMk/>
            <pc:sldMk cId="1247003855" sldId="264"/>
            <ac:spMk id="15" creationId="{D4C5CA1B-AA5C-48DF-BFED-55E69ADDE403}"/>
          </ac:spMkLst>
        </pc:spChg>
        <pc:spChg chg="del">
          <ac:chgData name="Mathieu Cormier" userId="a77b7aa94b6047fa" providerId="LiveId" clId="{E52D2ACF-F8A6-4487-BB19-131E89499DB4}" dt="2021-03-30T13:25:37.628" v="496" actId="478"/>
          <ac:spMkLst>
            <pc:docMk/>
            <pc:sldMk cId="1247003855" sldId="264"/>
            <ac:spMk id="16" creationId="{57A1C390-A9C2-4C01-B407-38F215B12908}"/>
          </ac:spMkLst>
        </pc:spChg>
        <pc:spChg chg="del">
          <ac:chgData name="Mathieu Cormier" userId="a77b7aa94b6047fa" providerId="LiveId" clId="{E52D2ACF-F8A6-4487-BB19-131E89499DB4}" dt="2021-03-30T13:25:32.744" v="492" actId="478"/>
          <ac:spMkLst>
            <pc:docMk/>
            <pc:sldMk cId="1247003855" sldId="264"/>
            <ac:spMk id="17" creationId="{6FAF0E1D-68D8-4B09-B5D0-4527AB19C4CB}"/>
          </ac:spMkLst>
        </pc:spChg>
        <pc:picChg chg="mod">
          <ac:chgData name="Mathieu Cormier" userId="a77b7aa94b6047fa" providerId="LiveId" clId="{E52D2ACF-F8A6-4487-BB19-131E89499DB4}" dt="2021-03-31T16:32:15.565" v="1360" actId="1076"/>
          <ac:picMkLst>
            <pc:docMk/>
            <pc:sldMk cId="1247003855" sldId="264"/>
            <ac:picMk id="6" creationId="{C867D91F-C7AC-45B9-87A7-4708246B0FA2}"/>
          </ac:picMkLst>
        </pc:picChg>
        <pc:picChg chg="del">
          <ac:chgData name="Mathieu Cormier" userId="a77b7aa94b6047fa" providerId="LiveId" clId="{E52D2ACF-F8A6-4487-BB19-131E89499DB4}" dt="2021-03-30T13:25:34.727" v="494" actId="478"/>
          <ac:picMkLst>
            <pc:docMk/>
            <pc:sldMk cId="1247003855" sldId="264"/>
            <ac:picMk id="10242" creationId="{38C0FD5D-C0F3-4966-9D40-2398F607867B}"/>
          </ac:picMkLst>
        </pc:picChg>
      </pc:sldChg>
      <pc:sldChg chg="addSp delSp modSp add mod addCm modCm">
        <pc:chgData name="Mathieu Cormier" userId="a77b7aa94b6047fa" providerId="LiveId" clId="{E52D2ACF-F8A6-4487-BB19-131E89499DB4}" dt="2021-03-31T17:06:05.144" v="1540" actId="207"/>
        <pc:sldMkLst>
          <pc:docMk/>
          <pc:sldMk cId="2258852573" sldId="265"/>
        </pc:sldMkLst>
        <pc:spChg chg="del">
          <ac:chgData name="Mathieu Cormier" userId="a77b7aa94b6047fa" providerId="LiveId" clId="{E52D2ACF-F8A6-4487-BB19-131E89499DB4}" dt="2021-03-31T16:40:58.832" v="1493" actId="478"/>
          <ac:spMkLst>
            <pc:docMk/>
            <pc:sldMk cId="2258852573" sldId="265"/>
            <ac:spMk id="5" creationId="{F85B46BA-9E87-43E4-9291-97E3E6DE1557}"/>
          </ac:spMkLst>
        </pc:spChg>
        <pc:spChg chg="del">
          <ac:chgData name="Mathieu Cormier" userId="a77b7aa94b6047fa" providerId="LiveId" clId="{E52D2ACF-F8A6-4487-BB19-131E89499DB4}" dt="2021-03-31T16:40:58.832" v="1493" actId="478"/>
          <ac:spMkLst>
            <pc:docMk/>
            <pc:sldMk cId="2258852573" sldId="265"/>
            <ac:spMk id="7" creationId="{A41A9504-F7F6-4DFE-8BCC-E72E6285754A}"/>
          </ac:spMkLst>
        </pc:spChg>
        <pc:spChg chg="mod">
          <ac:chgData name="Mathieu Cormier" userId="a77b7aa94b6047fa" providerId="LiveId" clId="{E52D2ACF-F8A6-4487-BB19-131E89499DB4}" dt="2021-03-31T16:40:53.529" v="1492" actId="1076"/>
          <ac:spMkLst>
            <pc:docMk/>
            <pc:sldMk cId="2258852573" sldId="265"/>
            <ac:spMk id="8" creationId="{0AA39609-C6AE-4C44-9357-222FBBADDDA7}"/>
          </ac:spMkLst>
        </pc:spChg>
        <pc:spChg chg="del">
          <ac:chgData name="Mathieu Cormier" userId="a77b7aa94b6047fa" providerId="LiveId" clId="{E52D2ACF-F8A6-4487-BB19-131E89499DB4}" dt="2021-03-31T16:40:58.832" v="1493" actId="478"/>
          <ac:spMkLst>
            <pc:docMk/>
            <pc:sldMk cId="2258852573" sldId="265"/>
            <ac:spMk id="9" creationId="{E8AACBF9-0B17-43ED-8405-1938305137C3}"/>
          </ac:spMkLst>
        </pc:spChg>
        <pc:spChg chg="del">
          <ac:chgData name="Mathieu Cormier" userId="a77b7aa94b6047fa" providerId="LiveId" clId="{E52D2ACF-F8A6-4487-BB19-131E89499DB4}" dt="2021-03-31T16:40:58.832" v="1493" actId="478"/>
          <ac:spMkLst>
            <pc:docMk/>
            <pc:sldMk cId="2258852573" sldId="265"/>
            <ac:spMk id="10" creationId="{8B524BDB-F2FD-4360-8E0F-6323ED29018E}"/>
          </ac:spMkLst>
        </pc:spChg>
        <pc:spChg chg="del">
          <ac:chgData name="Mathieu Cormier" userId="a77b7aa94b6047fa" providerId="LiveId" clId="{E52D2ACF-F8A6-4487-BB19-131E89499DB4}" dt="2021-03-31T16:40:58.832" v="1493" actId="478"/>
          <ac:spMkLst>
            <pc:docMk/>
            <pc:sldMk cId="2258852573" sldId="265"/>
            <ac:spMk id="11" creationId="{699CE4A9-E5E2-4FC3-B773-93922A917219}"/>
          </ac:spMkLst>
        </pc:spChg>
        <pc:spChg chg="del">
          <ac:chgData name="Mathieu Cormier" userId="a77b7aa94b6047fa" providerId="LiveId" clId="{E52D2ACF-F8A6-4487-BB19-131E89499DB4}" dt="2021-03-31T16:40:58.832" v="1493" actId="478"/>
          <ac:spMkLst>
            <pc:docMk/>
            <pc:sldMk cId="2258852573" sldId="265"/>
            <ac:spMk id="12" creationId="{173203C8-4D35-40A8-BF3E-ED5C81ABADC9}"/>
          </ac:spMkLst>
        </pc:spChg>
        <pc:spChg chg="del">
          <ac:chgData name="Mathieu Cormier" userId="a77b7aa94b6047fa" providerId="LiveId" clId="{E52D2ACF-F8A6-4487-BB19-131E89499DB4}" dt="2021-03-31T16:40:58.832" v="1493" actId="478"/>
          <ac:spMkLst>
            <pc:docMk/>
            <pc:sldMk cId="2258852573" sldId="265"/>
            <ac:spMk id="13" creationId="{308CC6E0-157F-44F6-AFC4-BD2D7554AD93}"/>
          </ac:spMkLst>
        </pc:spChg>
        <pc:spChg chg="mod">
          <ac:chgData name="Mathieu Cormier" userId="a77b7aa94b6047fa" providerId="LiveId" clId="{E52D2ACF-F8A6-4487-BB19-131E89499DB4}" dt="2021-03-31T17:06:05.144" v="1540" actId="207"/>
          <ac:spMkLst>
            <pc:docMk/>
            <pc:sldMk cId="2258852573" sldId="265"/>
            <ac:spMk id="14" creationId="{30DCB358-D730-404E-9999-B42595468673}"/>
          </ac:spMkLst>
        </pc:spChg>
        <pc:picChg chg="add mod">
          <ac:chgData name="Mathieu Cormier" userId="a77b7aa94b6047fa" providerId="LiveId" clId="{E52D2ACF-F8A6-4487-BB19-131E89499DB4}" dt="2021-03-31T16:42:01.660" v="1501" actId="1076"/>
          <ac:picMkLst>
            <pc:docMk/>
            <pc:sldMk cId="2258852573" sldId="265"/>
            <ac:picMk id="4" creationId="{4CB37005-EB47-483A-8494-BFEA5E6CCAA9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1T17:55:45.374" idx="1">
    <p:pos x="10" y="10"/>
    <p:text>Aristide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1T18:50:08.946" idx="2">
    <p:pos x="10" y="10"/>
    <p:text>aristide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1T18:51:53.384" idx="3">
    <p:pos x="10" y="10"/>
    <p:text>Thomas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1T18:55:36.820" idx="5">
    <p:pos x="10" y="10"/>
    <p:text>Thomas</p:text>
    <p:extLst>
      <p:ext uri="{C676402C-5697-4E1C-873F-D02D1690AC5C}">
        <p15:threadingInfo xmlns:p15="http://schemas.microsoft.com/office/powerpoint/2012/main" timeZoneBias="-120"/>
      </p:ext>
    </p:extLst>
  </p:cm>
  <p:cm authorId="1" dt="2021-03-31T18:57:18.732" idx="6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1T19:02:40.216" idx="7">
    <p:pos x="10" y="10"/>
    <p:text>Thomas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1T19:02:52.132" idx="8">
    <p:pos x="10" y="10"/>
    <p:text>Tanguy monsieur DELAGE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2B9E5-9C6B-4CA8-B5C7-B1F773EC8A7D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CDB85-B224-49B4-82EE-50B373BF6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8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398F4-3F2F-4CF9-B9CB-407316E95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C20379-4796-473F-99F5-6A7F6088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A134F5-4068-484C-84AF-48C4EA91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DB78-2389-4C1B-878E-8480FD96B4F8}" type="datetime1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73CAD8-B26C-4963-9887-B005924E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7509A2-1CAA-4861-A77E-BB6F96E7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7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4C3DB-D589-4538-B1BD-292E99D5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BFA0EB-70B5-4557-B444-71B9975A8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59BDB8-14FE-41A6-AF32-93DCB6AC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E40-4A17-4F98-AA1B-9875187BBDA4}" type="datetime1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6C8BE-D5F4-4EFA-ADFE-E0A7ABCE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254D29-EFE9-4D3D-8EDA-DAC1C8AA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0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68450B-B72D-4AA6-A9A2-FB738F26F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E5D624-A459-4E6D-8670-01E13683D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CC4A5D-779A-44AE-9A98-5DC66EC6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BD4-C6BE-4061-B2B0-96EC51B85B10}" type="datetime1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12E759-2DC0-4661-A327-9762C6B5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1B4257-4858-4C70-BFAD-69736F8A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7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CA581-0CC0-4882-BBFA-A7FF89CD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835CD-3433-4A91-9F58-7029859E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AC67D-954E-4FF1-96D0-AFF967B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3F1-D407-4FE6-83D9-FE127777D353}" type="datetime1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5C87E-3B68-4F2E-94B7-E023A0C1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F89906-480E-4BFF-BB93-66C9B572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7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2E6EA-1CD9-4A51-9CC2-57DE35CF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229500-87CE-4345-8C80-D93EABDF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15EF1-8E0E-4D67-82E0-DB45832E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241A-04E8-4074-8499-DABCDB22CD3A}" type="datetime1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6B100-CBE3-4B00-A9B4-0C231DE9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20419-EC93-402B-9DAB-A0583A12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64D7-DB16-46FB-8C7B-F062EDD6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28D83-E269-4725-9CA7-F6E5B5F1C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BF0EB1-6A1D-49B4-B05A-E0C6E063A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F62D7D-887C-4C90-908E-60E8FBA7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8E89-8C3F-487B-9DA9-FBDB8381EF70}" type="datetime1">
              <a:rPr lang="fr-FR" smtClean="0"/>
              <a:t>31/03/2021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29BFE7-FA49-42C5-9737-E2631E93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946EB0-5DB6-4EB6-9439-9F157E28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92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D96E8-D73F-407B-B341-CDF5C8BF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658627-2DD0-452C-827A-8CD066C5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84E1DE-5068-41C8-B3FE-06B397CA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767D04-FCFE-4024-BA0B-301A0B2AC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CC1AC1-8202-42B9-9965-C27FD134B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BAEF3E-13B7-40F7-9A67-07D293B3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379-34D5-4462-98EF-044D7A9DD701}" type="datetime1">
              <a:rPr lang="fr-FR" smtClean="0"/>
              <a:t>31/03/2021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EE2030-41E2-4C27-91C5-FE7DEED0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2233D3-18DC-47D0-9FC5-D33F7A2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4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E5A6F-0ACB-4F20-A5F0-E77E231C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6CF2C4-F56F-4C2F-9A0F-98898B4D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353D-F754-4C0C-8C93-3C935F8D714D}" type="datetime1">
              <a:rPr lang="fr-FR" smtClean="0"/>
              <a:t>31/03/2021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5D01F3-10A2-4EC1-941D-71E9701C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481BE9-A87A-45A2-9D91-CFFF115E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7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6B216C-62CD-4A51-8BFC-5DEEBD54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337-0D83-4480-ADB7-0DA54EF5890D}" type="datetime1">
              <a:rPr lang="fr-FR" smtClean="0"/>
              <a:t>31/03/2021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777540-6394-4444-839F-D17672BD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AFCEDD-31B6-4130-BD53-FCDA8ED9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2DE94-C017-4399-8E30-C8005BBB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7F81D-3A7F-4FAF-AACA-AF237E85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B1EB6-792C-43EE-8B39-CF75AEAB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F7820-C0DC-44A6-A3A7-F46C511A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6B1-CA04-4350-AB8B-8804AC7F966B}" type="datetime1">
              <a:rPr lang="fr-FR" smtClean="0"/>
              <a:t>31/03/2021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3975D7-8D41-4C11-8B0D-9AF2B0CF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384D00-816B-49E8-B199-EAC06A4F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70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639BC-9F59-4E3F-A92C-C3ED4E1A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75638A-BCDF-4096-BAC2-280A82A07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502A49-2602-4844-BDC7-48328081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C18F48-5744-4297-9E73-1EFF11D4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7EA-92E2-4530-B767-0E567AF5B5C0}" type="datetime1">
              <a:rPr lang="fr-FR" smtClean="0"/>
              <a:t>31/03/2021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977B11-1770-40F2-9337-0E5581C1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D96CAC-631D-4002-B2C2-41A6BE42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95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695D78-F61E-4270-AADB-1E09F57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920F28-A823-44B7-9E8E-B8054772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8C1C2-37FF-4364-83D7-D98EC2BB3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A410-6888-4EF4-A26B-C2DC8118EB71}" type="datetime1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53D86-DB48-44AD-8982-51457A7AA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B5124-86A8-42AA-959B-A956289F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8B15-3405-4C32-BC8F-5AC572BD1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69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136F9D-3651-48FD-B267-3DE6613F5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81C90E-CC43-47AA-BCA6-C75B302F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3637"/>
            <a:ext cx="9144000" cy="995363"/>
          </a:xfrm>
        </p:spPr>
        <p:txBody>
          <a:bodyPr/>
          <a:lstStyle/>
          <a:p>
            <a:r>
              <a:rPr lang="fr-FR" dirty="0"/>
              <a:t>WEB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5CB68E-56FC-4BCE-A424-0C272B92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267142"/>
          </a:xfrm>
        </p:spPr>
        <p:txBody>
          <a:bodyPr/>
          <a:lstStyle/>
          <a:p>
            <a:r>
              <a:rPr lang="fr-FR" dirty="0" err="1"/>
              <a:t>Website</a:t>
            </a:r>
            <a:r>
              <a:rPr lang="fr-FR" dirty="0"/>
              <a:t> for </a:t>
            </a:r>
            <a:r>
              <a:rPr lang="fr-FR" dirty="0" err="1"/>
              <a:t>internships</a:t>
            </a:r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640E58-2F07-48C0-9AFF-09338E88E589}"/>
              </a:ext>
            </a:extLst>
          </p:cNvPr>
          <p:cNvSpPr txBox="1"/>
          <p:nvPr/>
        </p:nvSpPr>
        <p:spPr>
          <a:xfrm>
            <a:off x="0" y="6488668"/>
            <a:ext cx="737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Delage Tanguy / </a:t>
            </a:r>
            <a:r>
              <a:rPr lang="fr-FR" sz="1600" dirty="0" err="1"/>
              <a:t>Fevre</a:t>
            </a:r>
            <a:r>
              <a:rPr lang="fr-FR" sz="1600" dirty="0"/>
              <a:t> Thomas / </a:t>
            </a:r>
            <a:r>
              <a:rPr lang="fr-FR" sz="1600" dirty="0" err="1"/>
              <a:t>Quillet-Jaquot</a:t>
            </a:r>
            <a:r>
              <a:rPr lang="fr-FR" sz="1600" dirty="0"/>
              <a:t> Aristide / Cormier Mathieu </a:t>
            </a:r>
          </a:p>
        </p:txBody>
      </p:sp>
      <p:pic>
        <p:nvPicPr>
          <p:cNvPr id="1026" name="Picture 2" descr="Campus d'enseignement supérieur et de formation professionnelle - CESI">
            <a:extLst>
              <a:ext uri="{FF2B5EF4-FFF2-40B4-BE49-F238E27FC236}">
                <a16:creationId xmlns:a16="http://schemas.microsoft.com/office/drawing/2014/main" id="{29FE9DC4-A63A-4FE0-A1A2-5D583FEB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020" y="166342"/>
            <a:ext cx="3086099" cy="94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F4B144-8962-45FD-BC1A-72756FCE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>
                <a:solidFill>
                  <a:schemeClr val="bg1"/>
                </a:solidFill>
              </a:rPr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7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5650F-3B98-473C-A5C7-0EB7776D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67D91F-C7AC-45B9-87A7-4708246B0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A39609-C6AE-4C44-9357-222FBBADDDA7}"/>
              </a:ext>
            </a:extLst>
          </p:cNvPr>
          <p:cNvSpPr txBox="1"/>
          <p:nvPr/>
        </p:nvSpPr>
        <p:spPr>
          <a:xfrm>
            <a:off x="5110424" y="1105913"/>
            <a:ext cx="2473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SUMMARY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03746-2AD4-4551-9908-1D75243216A5}"/>
              </a:ext>
            </a:extLst>
          </p:cNvPr>
          <p:cNvSpPr txBox="1"/>
          <p:nvPr/>
        </p:nvSpPr>
        <p:spPr>
          <a:xfrm>
            <a:off x="2068445" y="2331581"/>
            <a:ext cx="896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– 	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reminder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2 – 	</a:t>
            </a:r>
            <a:r>
              <a:rPr lang="fr-FR" dirty="0" err="1"/>
              <a:t>Working</a:t>
            </a:r>
            <a:r>
              <a:rPr lang="fr-FR" dirty="0"/>
              <a:t> environnement</a:t>
            </a:r>
          </a:p>
          <a:p>
            <a:endParaRPr lang="fr-FR" dirty="0"/>
          </a:p>
          <a:p>
            <a:r>
              <a:rPr lang="fr-FR" dirty="0"/>
              <a:t>3 – 	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en-GB" dirty="0"/>
              <a:t>specifications</a:t>
            </a:r>
          </a:p>
          <a:p>
            <a:endParaRPr lang="fr-FR" dirty="0"/>
          </a:p>
          <a:p>
            <a:r>
              <a:rPr lang="fr-FR" dirty="0"/>
              <a:t>4 –	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specifications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5 –	</a:t>
            </a:r>
            <a:r>
              <a:rPr lang="fr-FR" dirty="0" err="1"/>
              <a:t>Database</a:t>
            </a:r>
            <a:endParaRPr lang="fr-FR" dirty="0"/>
          </a:p>
          <a:p>
            <a:endParaRPr lang="fr-FR" dirty="0"/>
          </a:p>
          <a:p>
            <a:r>
              <a:rPr lang="fr-FR" dirty="0"/>
              <a:t>6 – 	</a:t>
            </a:r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1026" name="Picture 2" descr="Explorer votre marché en contexte de pandémie - Blogue du Service de  placement de l'Université Laval">
            <a:extLst>
              <a:ext uri="{FF2B5EF4-FFF2-40B4-BE49-F238E27FC236}">
                <a16:creationId xmlns:a16="http://schemas.microsoft.com/office/drawing/2014/main" id="{A7A4941A-19F8-4464-A5A7-F3B00D60F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73" y="2055813"/>
            <a:ext cx="3719797" cy="245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EB0EF2-7AB3-4548-81C9-EAE5294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4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5650F-3B98-473C-A5C7-0EB7776D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67D91F-C7AC-45B9-87A7-4708246B0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A39609-C6AE-4C44-9357-222FBBADDDA7}"/>
              </a:ext>
            </a:extLst>
          </p:cNvPr>
          <p:cNvSpPr txBox="1"/>
          <p:nvPr/>
        </p:nvSpPr>
        <p:spPr>
          <a:xfrm>
            <a:off x="4551408" y="1027906"/>
            <a:ext cx="3089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Context</a:t>
            </a:r>
            <a:r>
              <a:rPr lang="fr-FR" sz="3200" dirty="0"/>
              <a:t> </a:t>
            </a:r>
            <a:r>
              <a:rPr lang="fr-FR" sz="3200" dirty="0" err="1"/>
              <a:t>reminder</a:t>
            </a:r>
            <a:endParaRPr lang="fr-FR" sz="3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026DAA-7DFD-4CE4-BE4E-20857D467DE6}"/>
              </a:ext>
            </a:extLst>
          </p:cNvPr>
          <p:cNvSpPr txBox="1"/>
          <p:nvPr/>
        </p:nvSpPr>
        <p:spPr>
          <a:xfrm>
            <a:off x="3358392" y="2537497"/>
            <a:ext cx="20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Personnal</a:t>
            </a:r>
            <a:r>
              <a:rPr lang="en-US" dirty="0"/>
              <a:t> network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30EAD3-9A0B-4919-8F3E-374C4A2CC5FC}"/>
              </a:ext>
            </a:extLst>
          </p:cNvPr>
          <p:cNvSpPr txBox="1"/>
          <p:nvPr/>
        </p:nvSpPr>
        <p:spPr>
          <a:xfrm>
            <a:off x="3358392" y="3456176"/>
            <a:ext cx="218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Professional </a:t>
            </a:r>
            <a:r>
              <a:rPr lang="en-US" dirty="0"/>
              <a:t>network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ABAADC-9927-405A-BD80-AD80FDAA07AC}"/>
              </a:ext>
            </a:extLst>
          </p:cNvPr>
          <p:cNvSpPr txBox="1"/>
          <p:nvPr/>
        </p:nvSpPr>
        <p:spPr>
          <a:xfrm>
            <a:off x="1708024" y="3001053"/>
            <a:ext cx="10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Students</a:t>
            </a:r>
            <a:endParaRPr lang="fr-FR" dirty="0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57998A97-FDD1-46E6-867D-EE06E2A401B3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2790204" y="2722163"/>
            <a:ext cx="568188" cy="463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10FC209-7BD0-482B-9CD6-B21B52019ED5}"/>
              </a:ext>
            </a:extLst>
          </p:cNvPr>
          <p:cNvCxnSpPr>
            <a:endCxn id="7" idx="1"/>
          </p:cNvCxnSpPr>
          <p:nvPr/>
        </p:nvCxnSpPr>
        <p:spPr>
          <a:xfrm>
            <a:off x="2790204" y="3185719"/>
            <a:ext cx="568188" cy="45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5C0BC3D-B48B-4E47-97D9-B80D6FC58368}"/>
              </a:ext>
            </a:extLst>
          </p:cNvPr>
          <p:cNvSpPr txBox="1"/>
          <p:nvPr/>
        </p:nvSpPr>
        <p:spPr>
          <a:xfrm>
            <a:off x="1708024" y="4978964"/>
            <a:ext cx="1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Companys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5130FB-C7C1-44EC-BB5D-EC311618A405}"/>
              </a:ext>
            </a:extLst>
          </p:cNvPr>
          <p:cNvSpPr txBox="1"/>
          <p:nvPr/>
        </p:nvSpPr>
        <p:spPr>
          <a:xfrm>
            <a:off x="7191271" y="3350032"/>
            <a:ext cx="3348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Solution : Y-work.other.fr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D793939-72EA-4ACE-9907-3768D7C06990}"/>
              </a:ext>
            </a:extLst>
          </p:cNvPr>
          <p:cNvSpPr txBox="1"/>
          <p:nvPr/>
        </p:nvSpPr>
        <p:spPr>
          <a:xfrm>
            <a:off x="4020056" y="4978212"/>
            <a:ext cx="77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Offers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FE06C47-72B5-454F-9388-165B09E1A722}"/>
              </a:ext>
            </a:extLst>
          </p:cNvPr>
          <p:cNvSpPr txBox="1"/>
          <p:nvPr/>
        </p:nvSpPr>
        <p:spPr>
          <a:xfrm>
            <a:off x="3358392" y="4217194"/>
            <a:ext cx="27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Spontaneous</a:t>
            </a:r>
            <a:r>
              <a:rPr lang="fr-FR" dirty="0"/>
              <a:t> application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2272B0C-8153-418A-94FF-A9B88AEA304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916040" y="5162878"/>
            <a:ext cx="1104016" cy="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01B7F551-77F1-443D-B437-AC5EE60FC7EC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2613333" y="3656801"/>
            <a:ext cx="1216142" cy="273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space réservé du numéro de diapositive 51">
            <a:extLst>
              <a:ext uri="{FF2B5EF4-FFF2-40B4-BE49-F238E27FC236}">
                <a16:creationId xmlns:a16="http://schemas.microsoft.com/office/drawing/2014/main" id="{71903622-DB74-48B2-A6B7-94AE2991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5650F-3B98-473C-A5C7-0EB7776D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67D91F-C7AC-45B9-87A7-4708246B0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A39609-C6AE-4C44-9357-222FBBADDDA7}"/>
              </a:ext>
            </a:extLst>
          </p:cNvPr>
          <p:cNvSpPr txBox="1"/>
          <p:nvPr/>
        </p:nvSpPr>
        <p:spPr>
          <a:xfrm>
            <a:off x="3882972" y="1027906"/>
            <a:ext cx="4426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Working</a:t>
            </a:r>
            <a:r>
              <a:rPr lang="fr-FR" sz="3200" dirty="0"/>
              <a:t> environnement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B04E643-611D-42C8-BEFE-B2370186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387" y="2261027"/>
            <a:ext cx="3745279" cy="18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JMerise JFreesoft - Accueil | Facebook">
            <a:extLst>
              <a:ext uri="{FF2B5EF4-FFF2-40B4-BE49-F238E27FC236}">
                <a16:creationId xmlns:a16="http://schemas.microsoft.com/office/drawing/2014/main" id="{8F00293C-C93C-4299-BF41-AF8FEA51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25" y="4888040"/>
            <a:ext cx="1310503" cy="127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5 Visual Studio Code Extensions Developers Need in 2020 | by Srikar  Kusumanchi | Clever Programmer | Medium">
            <a:extLst>
              <a:ext uri="{FF2B5EF4-FFF2-40B4-BE49-F238E27FC236}">
                <a16:creationId xmlns:a16="http://schemas.microsoft.com/office/drawing/2014/main" id="{7A4D4EF3-4EA1-489B-A276-E65CDD42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09" y="1881976"/>
            <a:ext cx="4467607" cy="251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Logo Xampp PNG transparents - StickPNG">
            <a:extLst>
              <a:ext uri="{FF2B5EF4-FFF2-40B4-BE49-F238E27FC236}">
                <a16:creationId xmlns:a16="http://schemas.microsoft.com/office/drawing/2014/main" id="{8DF44A23-8C4F-45F9-9BA5-19524B2C0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13" y="4888040"/>
            <a:ext cx="1206090" cy="121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Découvrez Laravel, le framework de développement PHP">
            <a:extLst>
              <a:ext uri="{FF2B5EF4-FFF2-40B4-BE49-F238E27FC236}">
                <a16:creationId xmlns:a16="http://schemas.microsoft.com/office/drawing/2014/main" id="{C9FA79DB-2E91-47A2-BC70-A2991ECE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9" y="4650607"/>
            <a:ext cx="1690454" cy="169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9DC385-FBE9-4F93-8DD6-F6BD609D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2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5650F-3B98-473C-A5C7-0EB7776D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67D91F-C7AC-45B9-87A7-4708246B0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A39609-C6AE-4C44-9357-222FBBADDDA7}"/>
              </a:ext>
            </a:extLst>
          </p:cNvPr>
          <p:cNvSpPr txBox="1"/>
          <p:nvPr/>
        </p:nvSpPr>
        <p:spPr>
          <a:xfrm>
            <a:off x="3803404" y="842673"/>
            <a:ext cx="432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Functional</a:t>
            </a:r>
            <a:r>
              <a:rPr lang="fr-FR" sz="3200" dirty="0"/>
              <a:t> </a:t>
            </a:r>
            <a:r>
              <a:rPr lang="en-GB" sz="3200" dirty="0"/>
              <a:t>specifications</a:t>
            </a: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8F09E9A-6D5C-4947-9B32-EF6416F6AB68}"/>
              </a:ext>
            </a:extLst>
          </p:cNvPr>
          <p:cNvSpPr txBox="1"/>
          <p:nvPr/>
        </p:nvSpPr>
        <p:spPr>
          <a:xfrm>
            <a:off x="1967588" y="3154658"/>
            <a:ext cx="2948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Account</a:t>
            </a:r>
            <a:r>
              <a:rPr lang="fr-FR" sz="2000" dirty="0"/>
              <a:t> management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6114CC-2D6B-4772-9EE7-FFB5EFC78099}"/>
              </a:ext>
            </a:extLst>
          </p:cNvPr>
          <p:cNvSpPr txBox="1"/>
          <p:nvPr/>
        </p:nvSpPr>
        <p:spPr>
          <a:xfrm>
            <a:off x="4723448" y="1980659"/>
            <a:ext cx="274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Access management</a:t>
            </a:r>
          </a:p>
        </p:txBody>
      </p:sp>
      <p:pic>
        <p:nvPicPr>
          <p:cNvPr id="10242" name="Picture 2" descr="Logo étoile modèle vector icon design illustration - Telecharger Vectoriel  Gratuit, Clipart Graphique, Vecteur Dessins et Pictogramme Gratuit">
            <a:extLst>
              <a:ext uri="{FF2B5EF4-FFF2-40B4-BE49-F238E27FC236}">
                <a16:creationId xmlns:a16="http://schemas.microsoft.com/office/drawing/2014/main" id="{38C0FD5D-C0F3-4966-9D40-2398F6078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3" t="18268" r="26618" b="23651"/>
          <a:stretch/>
        </p:blipFill>
        <p:spPr bwMode="auto">
          <a:xfrm>
            <a:off x="4446051" y="2330426"/>
            <a:ext cx="3041899" cy="288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B29B891-71C9-4726-8A8D-C093AEF8CB09}"/>
              </a:ext>
            </a:extLst>
          </p:cNvPr>
          <p:cNvSpPr txBox="1"/>
          <p:nvPr/>
        </p:nvSpPr>
        <p:spPr>
          <a:xfrm>
            <a:off x="6778616" y="5128878"/>
            <a:ext cx="246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Offer</a:t>
            </a:r>
            <a:r>
              <a:rPr lang="fr-FR" sz="2000" dirty="0"/>
              <a:t> </a:t>
            </a:r>
            <a:r>
              <a:rPr lang="fr-FR" sz="2000" dirty="0" err="1"/>
              <a:t>mannagement</a:t>
            </a: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9E346E8-2AEF-4E5B-8CDD-C56D074C9577}"/>
              </a:ext>
            </a:extLst>
          </p:cNvPr>
          <p:cNvSpPr txBox="1"/>
          <p:nvPr/>
        </p:nvSpPr>
        <p:spPr>
          <a:xfrm>
            <a:off x="2335460" y="5077728"/>
            <a:ext cx="274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Company</a:t>
            </a:r>
            <a:r>
              <a:rPr lang="fr-FR" sz="2000" dirty="0"/>
              <a:t> management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BCE4A96-1702-40B2-9363-724B1E645F6C}"/>
              </a:ext>
            </a:extLst>
          </p:cNvPr>
          <p:cNvSpPr txBox="1"/>
          <p:nvPr/>
        </p:nvSpPr>
        <p:spPr>
          <a:xfrm>
            <a:off x="7275909" y="3037570"/>
            <a:ext cx="2948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management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B02122-A4A4-43EB-9B15-A0CDA907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5650F-3B98-473C-A5C7-0EB7776D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67D91F-C7AC-45B9-87A7-4708246B0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A39609-C6AE-4C44-9357-222FBBADDDA7}"/>
              </a:ext>
            </a:extLst>
          </p:cNvPr>
          <p:cNvSpPr txBox="1"/>
          <p:nvPr/>
        </p:nvSpPr>
        <p:spPr>
          <a:xfrm>
            <a:off x="4086828" y="841709"/>
            <a:ext cx="432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Technical</a:t>
            </a:r>
            <a:r>
              <a:rPr lang="fr-FR" sz="3200" dirty="0"/>
              <a:t> </a:t>
            </a:r>
            <a:r>
              <a:rPr lang="fr-FR" sz="3200" dirty="0" err="1"/>
              <a:t>specifications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5B46BA-9E87-43E4-9291-97E3E6DE1557}"/>
              </a:ext>
            </a:extLst>
          </p:cNvPr>
          <p:cNvSpPr txBox="1"/>
          <p:nvPr/>
        </p:nvSpPr>
        <p:spPr>
          <a:xfrm>
            <a:off x="2801394" y="1682809"/>
            <a:ext cx="2948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Organisation : GIT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1A9504-F7F6-4DFE-8BCC-E72E6285754A}"/>
              </a:ext>
            </a:extLst>
          </p:cNvPr>
          <p:cNvSpPr txBox="1"/>
          <p:nvPr/>
        </p:nvSpPr>
        <p:spPr>
          <a:xfrm>
            <a:off x="2801394" y="2318368"/>
            <a:ext cx="372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Hosting</a:t>
            </a:r>
            <a:r>
              <a:rPr lang="fr-FR" sz="2000" dirty="0"/>
              <a:t> : Apache/</a:t>
            </a:r>
            <a:r>
              <a:rPr lang="fr-FR" sz="2000" dirty="0" err="1"/>
              <a:t>Vhosts</a:t>
            </a:r>
            <a:r>
              <a:rPr lang="fr-FR" sz="2000" dirty="0"/>
              <a:t>/</a:t>
            </a:r>
            <a:r>
              <a:rPr lang="fr-FR" sz="2000" dirty="0" err="1"/>
              <a:t>access</a:t>
            </a: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AACBF9-0B17-43ED-8405-1938305137C3}"/>
              </a:ext>
            </a:extLst>
          </p:cNvPr>
          <p:cNvSpPr txBox="1"/>
          <p:nvPr/>
        </p:nvSpPr>
        <p:spPr>
          <a:xfrm>
            <a:off x="2801394" y="2941286"/>
            <a:ext cx="4407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Syntaxe : HTML/Forms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524BDB-F2FD-4360-8E0F-6323ED29018E}"/>
              </a:ext>
            </a:extLst>
          </p:cNvPr>
          <p:cNvSpPr txBox="1"/>
          <p:nvPr/>
        </p:nvSpPr>
        <p:spPr>
          <a:xfrm>
            <a:off x="2801394" y="3570912"/>
            <a:ext cx="515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Front-end</a:t>
            </a:r>
            <a:r>
              <a:rPr lang="fr-FR" sz="2000" dirty="0"/>
              <a:t> : HTML5/CSS3/jQuery/Javascript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9CE4A9-E5E2-4FC3-B773-93922A917219}"/>
              </a:ext>
            </a:extLst>
          </p:cNvPr>
          <p:cNvSpPr txBox="1"/>
          <p:nvPr/>
        </p:nvSpPr>
        <p:spPr>
          <a:xfrm>
            <a:off x="2801394" y="4197842"/>
            <a:ext cx="636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Asynchronous</a:t>
            </a:r>
            <a:r>
              <a:rPr lang="fr-FR" sz="2000" dirty="0"/>
              <a:t> </a:t>
            </a:r>
            <a:r>
              <a:rPr lang="fr-FR" sz="2000" dirty="0" err="1"/>
              <a:t>mechanism</a:t>
            </a:r>
            <a:r>
              <a:rPr lang="fr-FR" sz="2000" dirty="0"/>
              <a:t> : </a:t>
            </a:r>
            <a:r>
              <a:rPr lang="fr-FR" sz="2000" dirty="0" err="1"/>
              <a:t>dynamic</a:t>
            </a:r>
            <a:r>
              <a:rPr lang="fr-FR" sz="2000" dirty="0"/>
              <a:t>/pagination/</a:t>
            </a:r>
            <a:r>
              <a:rPr lang="fr-FR" sz="2000" dirty="0" err="1"/>
              <a:t>security</a:t>
            </a: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73203C8-4D35-40A8-BF3E-ED5C81ABADC9}"/>
              </a:ext>
            </a:extLst>
          </p:cNvPr>
          <p:cNvSpPr txBox="1"/>
          <p:nvPr/>
        </p:nvSpPr>
        <p:spPr>
          <a:xfrm>
            <a:off x="2801394" y="4822973"/>
            <a:ext cx="636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Back-end</a:t>
            </a:r>
            <a:r>
              <a:rPr lang="fr-FR" sz="2000" dirty="0"/>
              <a:t> : MVC/POO/</a:t>
            </a:r>
            <a:r>
              <a:rPr lang="fr-FR" sz="2000" dirty="0" err="1"/>
              <a:t>template</a:t>
            </a:r>
            <a:r>
              <a:rPr lang="fr-FR" sz="2000" dirty="0"/>
              <a:t>/cookies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08CC6E0-157F-44F6-AFC4-BD2D7554AD93}"/>
              </a:ext>
            </a:extLst>
          </p:cNvPr>
          <p:cNvSpPr txBox="1"/>
          <p:nvPr/>
        </p:nvSpPr>
        <p:spPr>
          <a:xfrm>
            <a:off x="2801394" y="5445891"/>
            <a:ext cx="636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PWA : </a:t>
            </a:r>
            <a:r>
              <a:rPr lang="fr-FR" sz="2000" dirty="0" err="1"/>
              <a:t>Manifest</a:t>
            </a:r>
            <a:r>
              <a:rPr lang="fr-FR" sz="2000" dirty="0"/>
              <a:t>/Service </a:t>
            </a:r>
            <a:r>
              <a:rPr lang="fr-FR" sz="2000" dirty="0" err="1"/>
              <a:t>Worker</a:t>
            </a:r>
            <a:r>
              <a:rPr lang="fr-FR" sz="2000" dirty="0"/>
              <a:t>/mobile/</a:t>
            </a:r>
            <a:r>
              <a:rPr lang="fr-FR" sz="2000" dirty="0" err="1"/>
              <a:t>Lighthouse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FCE233-2A15-4EA6-8ABE-1437B20C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0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5650F-3B98-473C-A5C7-0EB7776D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67D91F-C7AC-45B9-87A7-4708246B0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A39609-C6AE-4C44-9357-222FBBADDDA7}"/>
              </a:ext>
            </a:extLst>
          </p:cNvPr>
          <p:cNvSpPr txBox="1"/>
          <p:nvPr/>
        </p:nvSpPr>
        <p:spPr>
          <a:xfrm>
            <a:off x="5165517" y="793481"/>
            <a:ext cx="186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Database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B37005-EB47-483A-8494-BFEA5E6CC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89" y="1378256"/>
            <a:ext cx="10323996" cy="4797008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30DCB358-D730-404E-9999-B4259546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5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5650F-3B98-473C-A5C7-0EB7776D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67D91F-C7AC-45B9-87A7-4708246B0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A39609-C6AE-4C44-9357-222FBBADDDA7}"/>
              </a:ext>
            </a:extLst>
          </p:cNvPr>
          <p:cNvSpPr txBox="1"/>
          <p:nvPr/>
        </p:nvSpPr>
        <p:spPr>
          <a:xfrm>
            <a:off x="757891" y="2657788"/>
            <a:ext cx="10307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err="1"/>
              <a:t>Website</a:t>
            </a:r>
            <a:r>
              <a:rPr lang="fr-FR" sz="6000" b="1" dirty="0"/>
              <a:t> </a:t>
            </a:r>
            <a:r>
              <a:rPr lang="fr-FR" sz="6000" b="1" dirty="0" err="1"/>
              <a:t>overview</a:t>
            </a:r>
            <a:endParaRPr lang="fr-FR" sz="6000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8A5A04-95C7-425F-87D5-E2185041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7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5650F-3B98-473C-A5C7-0EB7776D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67D91F-C7AC-45B9-87A7-4708246B0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0B20D3F-127A-406F-9270-ECBCB59A2A29}"/>
              </a:ext>
            </a:extLst>
          </p:cNvPr>
          <p:cNvSpPr txBox="1"/>
          <p:nvPr/>
        </p:nvSpPr>
        <p:spPr>
          <a:xfrm>
            <a:off x="3664675" y="3007760"/>
            <a:ext cx="471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Question and </a:t>
            </a:r>
            <a:r>
              <a:rPr lang="fr-FR" sz="3200" b="1" dirty="0" err="1"/>
              <a:t>answer</a:t>
            </a:r>
            <a:r>
              <a:rPr lang="fr-FR" sz="3200" b="1" dirty="0"/>
              <a:t> time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B9751C-2A3D-4DBF-A989-A301A54C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8B15-3405-4C32-BC8F-5AC572BD1CBA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91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148</Words>
  <Application>Microsoft Office PowerPoint</Application>
  <PresentationFormat>Grand écran</PresentationFormat>
  <Paragraphs>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WEB PROJECT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POO</dc:title>
  <dc:creator>Alexandre .</dc:creator>
  <cp:lastModifiedBy>CORMIER MATHIEU</cp:lastModifiedBy>
  <cp:revision>5</cp:revision>
  <dcterms:created xsi:type="dcterms:W3CDTF">2020-12-02T14:29:59Z</dcterms:created>
  <dcterms:modified xsi:type="dcterms:W3CDTF">2021-03-31T17:21:55Z</dcterms:modified>
</cp:coreProperties>
</file>