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1146" y="9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25F8-3B35-4F36-85E2-F6060BEAD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38DE8-07E7-429D-93B5-2CA4DEF28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3D40-39FB-4E1C-8E9F-EEA52ACE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D83B-4F47-40CC-B0C0-81BF49F297D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00C09-362A-4BF8-940E-2D3132AC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DF5B-24A3-4AA4-9F6A-F14E0200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6C45-175A-47F4-AF5F-7044178EE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32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6392-A295-4986-AA25-9291E8C0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2BE7C-F21C-4116-AF43-47828C3D1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8427-E129-4D4E-B1E4-BB487E69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D83B-4F47-40CC-B0C0-81BF49F297D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7B735-0967-4630-8D91-296D03E1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2528-074A-4040-8206-62DEC82F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6C45-175A-47F4-AF5F-7044178EE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1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2E64F-4339-403A-8AA0-0D90FB99D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BF27A-C336-49C0-9873-19F636C80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E065F-EAD8-4F7D-B756-E8A24091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D83B-4F47-40CC-B0C0-81BF49F297D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2DCD-7626-457D-9759-1FF91764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7B03-9111-40AA-8986-7276277B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6C45-175A-47F4-AF5F-7044178EE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1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515F-5555-4B9F-BCE0-B7EC2973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DA9F-7AD4-433F-A8C3-D54ABB9AF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4F65-25D7-4C5D-8533-443AA85F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D83B-4F47-40CC-B0C0-81BF49F297D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7B45-6857-43AF-9BEF-CC973DB4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D690-A095-4D21-88E6-52B2B770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6C45-175A-47F4-AF5F-7044178EE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95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044B-11E0-4798-B5CF-F5D35D23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B4ACE-BE50-4DEF-A010-FC115CB9C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8306-AEB3-4464-8356-B1590DD5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D83B-4F47-40CC-B0C0-81BF49F297D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52EB-12A0-48D3-844D-4FC7DFB3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2B30-487C-4C7E-97DE-4C28E7C8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6C45-175A-47F4-AF5F-7044178EE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8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F28F-DFD2-4201-9B50-2E4C23BD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3C83-D8E9-439C-9C89-D64179581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385DF-8705-4312-B6F1-1FE907F0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E1DA9-7EDD-459A-8C05-B0A076FC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D83B-4F47-40CC-B0C0-81BF49F297D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55B35-E639-4ACF-B79B-0488D6A1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29BCA-C13D-44FA-A91C-80410B29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6C45-175A-47F4-AF5F-7044178EE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9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E359-3106-470B-BCD0-C520219A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B2032-1507-495D-9D16-4D0E2D1B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6691-D545-4B92-8514-5F246CDF8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C72E8-5526-4330-871D-181EA8018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FBD1C-5BFD-4F16-83E8-F257D5F07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0EC4C-9605-4355-903E-40D832AD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D83B-4F47-40CC-B0C0-81BF49F297D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077ED-6085-4C70-9A8A-07CCA45C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668D6-5F55-4138-AE6B-6482E5F0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6C45-175A-47F4-AF5F-7044178EE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7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5817-02B6-4939-81C8-18B97C32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676D5-2495-4452-B635-860C7BA2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D83B-4F47-40CC-B0C0-81BF49F297D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7A399-F22E-49C3-A17E-627BC356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B9C0-3727-4BE0-AABD-5C19A8D0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6C45-175A-47F4-AF5F-7044178EE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1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23745-4195-4B4B-932F-AC0BDA47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D83B-4F47-40CC-B0C0-81BF49F297D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88CE9-CD91-4E20-84DF-3F2C2F02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EBE48-1C18-40E6-AFC6-0E1D7430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6C45-175A-47F4-AF5F-7044178EE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7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EBE5-5319-4743-AF76-14D83657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2A25-1ECE-40DC-81B0-B67C52FD8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5D492-E01B-4658-AD2B-7DF69ED83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1C3AF-7055-4090-9CBA-672E685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D83B-4F47-40CC-B0C0-81BF49F297D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4978E-2AFB-4774-9D33-B0A8FD43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4C185-2C20-47AD-BC01-FDA8AFBE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6C45-175A-47F4-AF5F-7044178EE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8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95A9-7BDC-4B09-9B28-035D1375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B3B17-4B1D-4AA5-B01E-1A636D9C5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803F7-E680-4331-9F68-C856D35FC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F34FD-201C-40C2-9584-0313FFE5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D83B-4F47-40CC-B0C0-81BF49F297D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11188-3E1A-4CC4-934B-FD87EAA0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22586-CB1B-455D-8790-D3AC7B5D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6C45-175A-47F4-AF5F-7044178EE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FC5C3-8B9B-4250-98D9-B2A754D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DCE5F-D26F-4688-9AC8-80D35E0D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75940-094C-49ED-BBA9-6BF825A58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4D83B-4F47-40CC-B0C0-81BF49F297D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65BA-3562-45D3-B6B1-D5105BD2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5546B-A4A8-4ADB-8CB7-0DCD36C26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6C45-175A-47F4-AF5F-7044178EE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92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D267-CAF7-4A51-A1CA-55F4B947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417" y="2402633"/>
            <a:ext cx="5237583" cy="1810138"/>
          </a:xfrm>
        </p:spPr>
        <p:txBody>
          <a:bodyPr/>
          <a:lstStyle/>
          <a:p>
            <a:r>
              <a:rPr lang="en-GB" dirty="0"/>
              <a:t>Simple Tabs component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F0C6392-906A-49A2-877D-FAB960299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25" y="326571"/>
            <a:ext cx="3887281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2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F3EF95-738A-4A68-A008-0DA1515B265D}"/>
              </a:ext>
            </a:extLst>
          </p:cNvPr>
          <p:cNvSpPr txBox="1">
            <a:spLocks/>
          </p:cNvSpPr>
          <p:nvPr/>
        </p:nvSpPr>
        <p:spPr>
          <a:xfrm>
            <a:off x="6181830" y="2523931"/>
            <a:ext cx="5237583" cy="1810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dirty="0"/>
              <a:t>Tabs using the compound pattern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3FFCB42-83B8-433A-B13E-2FA0F827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7" y="362392"/>
            <a:ext cx="4935894" cy="61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EB411D-E553-48DB-B192-A3121A7CF2BB}"/>
              </a:ext>
            </a:extLst>
          </p:cNvPr>
          <p:cNvSpPr txBox="1">
            <a:spLocks/>
          </p:cNvSpPr>
          <p:nvPr/>
        </p:nvSpPr>
        <p:spPr>
          <a:xfrm>
            <a:off x="0" y="431221"/>
            <a:ext cx="12192000" cy="1810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dirty="0"/>
              <a:t>Compound Tabs implementation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473DA7-51E8-49D2-ACDB-585D6FC07D8E}"/>
              </a:ext>
            </a:extLst>
          </p:cNvPr>
          <p:cNvGrpSpPr/>
          <p:nvPr/>
        </p:nvGrpSpPr>
        <p:grpSpPr>
          <a:xfrm>
            <a:off x="2373752" y="2820103"/>
            <a:ext cx="2143344" cy="2704372"/>
            <a:chOff x="2883883" y="2761910"/>
            <a:chExt cx="2143344" cy="270437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70804B8-E192-47BB-9933-2DF051D25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777" y="2761910"/>
              <a:ext cx="1539556" cy="1334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50BBDB-DD0A-4FC5-8AFB-97DE04D9A1A1}"/>
                </a:ext>
              </a:extLst>
            </p:cNvPr>
            <p:cNvSpPr txBox="1"/>
            <p:nvPr/>
          </p:nvSpPr>
          <p:spPr>
            <a:xfrm>
              <a:off x="2883883" y="4389064"/>
              <a:ext cx="214334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Vue 2</a:t>
              </a:r>
            </a:p>
            <a:p>
              <a:pPr algn="ctr"/>
              <a:r>
                <a:rPr lang="en-GB" sz="3200" dirty="0"/>
                <a:t>Options API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590408-4DDE-419F-9156-4A848A024490}"/>
              </a:ext>
            </a:extLst>
          </p:cNvPr>
          <p:cNvGrpSpPr/>
          <p:nvPr/>
        </p:nvGrpSpPr>
        <p:grpSpPr>
          <a:xfrm>
            <a:off x="6726625" y="2838110"/>
            <a:ext cx="2948244" cy="2704372"/>
            <a:chOff x="7164775" y="2761910"/>
            <a:chExt cx="2948244" cy="270437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C0843A7-5DA4-45E6-AF11-BB95917414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117" y="2761910"/>
              <a:ext cx="1539556" cy="1334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A6CEA0-18BD-493B-B559-F83F61D92BA6}"/>
                </a:ext>
              </a:extLst>
            </p:cNvPr>
            <p:cNvSpPr txBox="1"/>
            <p:nvPr/>
          </p:nvSpPr>
          <p:spPr>
            <a:xfrm>
              <a:off x="7164775" y="4389064"/>
              <a:ext cx="294824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Vue 3</a:t>
              </a:r>
            </a:p>
            <a:p>
              <a:pPr algn="ctr"/>
              <a:r>
                <a:rPr lang="en-GB" sz="3200" dirty="0"/>
                <a:t>Composition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22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Simple Tabs component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Tabs component</dc:title>
  <dc:creator>Thomas Findlay</dc:creator>
  <cp:lastModifiedBy>Thomas Findlay</cp:lastModifiedBy>
  <cp:revision>7</cp:revision>
  <dcterms:created xsi:type="dcterms:W3CDTF">2021-03-14T15:15:04Z</dcterms:created>
  <dcterms:modified xsi:type="dcterms:W3CDTF">2021-03-14T16:05:44Z</dcterms:modified>
</cp:coreProperties>
</file>