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73" r:id="rId4"/>
    <p:sldId id="267" r:id="rId5"/>
    <p:sldId id="268" r:id="rId6"/>
    <p:sldId id="269" r:id="rId7"/>
    <p:sldId id="270" r:id="rId8"/>
    <p:sldId id="271" r:id="rId9"/>
    <p:sldId id="272" r:id="rId10"/>
    <p:sldId id="264" r:id="rId11"/>
    <p:sldId id="258" r:id="rId12"/>
    <p:sldId id="259" r:id="rId13"/>
    <p:sldId id="266" r:id="rId14"/>
    <p:sldId id="260" r:id="rId15"/>
    <p:sldId id="262" r:id="rId16"/>
    <p:sldId id="265" r:id="rId17"/>
    <p:sldId id="274" r:id="rId18"/>
    <p:sldId id="275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A83B-22AB-4486-AEA3-9F41941AF78C}" type="datetimeFigureOut">
              <a:rPr lang="de-DE" smtClean="0"/>
              <a:pPr/>
              <a:t>25.10.2023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1926-01CC-4960-A696-02785BD684C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A83B-22AB-4486-AEA3-9F41941AF78C}" type="datetimeFigureOut">
              <a:rPr lang="de-DE" smtClean="0"/>
              <a:pPr/>
              <a:t>25.10.2023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1926-01CC-4960-A696-02785BD684C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A83B-22AB-4486-AEA3-9F41941AF78C}" type="datetimeFigureOut">
              <a:rPr lang="de-DE" smtClean="0"/>
              <a:pPr/>
              <a:t>25.10.2023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1926-01CC-4960-A696-02785BD684C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A83B-22AB-4486-AEA3-9F41941AF78C}" type="datetimeFigureOut">
              <a:rPr lang="de-DE" smtClean="0"/>
              <a:pPr/>
              <a:t>25.10.2023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1926-01CC-4960-A696-02785BD684C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A83B-22AB-4486-AEA3-9F41941AF78C}" type="datetimeFigureOut">
              <a:rPr lang="de-DE" smtClean="0"/>
              <a:pPr/>
              <a:t>25.10.2023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1926-01CC-4960-A696-02785BD684C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A83B-22AB-4486-AEA3-9F41941AF78C}" type="datetimeFigureOut">
              <a:rPr lang="de-DE" smtClean="0"/>
              <a:pPr/>
              <a:t>25.10.2023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1926-01CC-4960-A696-02785BD684C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A83B-22AB-4486-AEA3-9F41941AF78C}" type="datetimeFigureOut">
              <a:rPr lang="de-DE" smtClean="0"/>
              <a:pPr/>
              <a:t>25.10.2023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1926-01CC-4960-A696-02785BD684C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A83B-22AB-4486-AEA3-9F41941AF78C}" type="datetimeFigureOut">
              <a:rPr lang="de-DE" smtClean="0"/>
              <a:pPr/>
              <a:t>25.10.2023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1926-01CC-4960-A696-02785BD684C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A83B-22AB-4486-AEA3-9F41941AF78C}" type="datetimeFigureOut">
              <a:rPr lang="de-DE" smtClean="0"/>
              <a:pPr/>
              <a:t>25.10.2023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1926-01CC-4960-A696-02785BD684C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A83B-22AB-4486-AEA3-9F41941AF78C}" type="datetimeFigureOut">
              <a:rPr lang="de-DE" smtClean="0"/>
              <a:pPr/>
              <a:t>25.10.2023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1926-01CC-4960-A696-02785BD684C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A83B-22AB-4486-AEA3-9F41941AF78C}" type="datetimeFigureOut">
              <a:rPr lang="de-DE" smtClean="0"/>
              <a:pPr/>
              <a:t>25.10.2023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1926-01CC-4960-A696-02785BD684C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A83B-22AB-4486-AEA3-9F41941AF78C}" type="datetimeFigureOut">
              <a:rPr lang="de-DE" smtClean="0"/>
              <a:pPr/>
              <a:t>25.10.2023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21926-01CC-4960-A696-02785BD684C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kv-lorsch.de/cck2-live-electron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8685C03-AE43-EB80-3FE0-3ADEFA39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41DE15E-665B-0964-C543-73208F783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Dowload</a:t>
            </a:r>
            <a:r>
              <a:rPr lang="de-DE" dirty="0"/>
              <a:t> des Programms:</a:t>
            </a:r>
            <a:br>
              <a:rPr lang="de-DE" dirty="0"/>
            </a:br>
            <a:r>
              <a:rPr lang="de-DE" dirty="0">
                <a:hlinkClick r:id="rId2"/>
              </a:rPr>
              <a:t>CCK2 Live </a:t>
            </a:r>
            <a:r>
              <a:rPr lang="de-DE" dirty="0" err="1">
                <a:hlinkClick r:id="rId2"/>
              </a:rPr>
              <a:t>Electron</a:t>
            </a:r>
            <a:endParaRPr lang="de-DE" dirty="0"/>
          </a:p>
          <a:p>
            <a:r>
              <a:rPr lang="de-DE" dirty="0"/>
              <a:t>Den Installer als USER ausführen (nicht als Administrator!), er stellt keine Fragen und legt sofort los.</a:t>
            </a:r>
          </a:p>
          <a:p>
            <a:r>
              <a:rPr lang="de-DE" dirty="0"/>
              <a:t>Beim Start von CCK2 Live </a:t>
            </a:r>
            <a:r>
              <a:rPr lang="de-DE" dirty="0" err="1"/>
              <a:t>Electron</a:t>
            </a:r>
            <a:r>
              <a:rPr lang="de-DE" dirty="0"/>
              <a:t> erscheint der Dialog auf der folgenden Seite.  </a:t>
            </a:r>
          </a:p>
        </p:txBody>
      </p:sp>
    </p:spTree>
    <p:extLst>
      <p:ext uri="{BB962C8B-B14F-4D97-AF65-F5344CB8AC3E}">
        <p14:creationId xmlns:p14="http://schemas.microsoft.com/office/powerpoint/2010/main" val="364617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9A8AA-51CE-31D6-E600-F5769AC2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CCK2 Konfigurieren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65B48-F4F0-2064-FB89-95C084BC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Webbrowser </a:t>
            </a:r>
            <a:r>
              <a:rPr lang="de-DE" dirty="0">
                <a:hlinkClick r:id="rId2"/>
              </a:rPr>
              <a:t>http://localhost</a:t>
            </a:r>
            <a:r>
              <a:rPr lang="de-DE" dirty="0"/>
              <a:t> öffnen</a:t>
            </a:r>
          </a:p>
          <a:p>
            <a:r>
              <a:rPr lang="de-DE" dirty="0"/>
              <a:t>Das Programm muss dafür</a:t>
            </a:r>
            <a:br>
              <a:rPr lang="de-DE" dirty="0"/>
            </a:br>
            <a:r>
              <a:rPr lang="de-DE" dirty="0"/>
              <a:t>geöffnet sein!</a:t>
            </a:r>
          </a:p>
          <a:p>
            <a:endParaRPr lang="de-DE" dirty="0"/>
          </a:p>
          <a:p>
            <a:r>
              <a:rPr lang="de-DE" dirty="0"/>
              <a:t>Token Datei herunterladen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956CF6-D082-2DE3-A053-A5CEB21F6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80" y="2420888"/>
            <a:ext cx="2880320" cy="35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3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CCK2 konfigurieren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Option auswählen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8615" y="1669913"/>
            <a:ext cx="3768185" cy="438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CCK2 Konfigurieren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Achtung gleiche Dateinamen </a:t>
            </a:r>
            <a:r>
              <a:rPr lang="de-DE" b="1" dirty="0"/>
              <a:t>ohne Endung</a:t>
            </a:r>
            <a:r>
              <a:rPr lang="de-DE" dirty="0"/>
              <a:t>, wie in CCK2 Live </a:t>
            </a:r>
            <a:r>
              <a:rPr lang="de-DE" dirty="0" err="1"/>
              <a:t>Electron</a:t>
            </a:r>
            <a:r>
              <a:rPr lang="de-DE" dirty="0"/>
              <a:t> Teams!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400045"/>
            <a:ext cx="6327382" cy="368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E6E3297-1319-C579-33E7-612D7A24DDED}"/>
              </a:ext>
            </a:extLst>
          </p:cNvPr>
          <p:cNvSpPr/>
          <p:nvPr/>
        </p:nvSpPr>
        <p:spPr>
          <a:xfrm rot="16200000">
            <a:off x="6634570" y="4329100"/>
            <a:ext cx="216024" cy="288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768CCE22-46F7-B4CC-893B-644FCB9A5125}"/>
              </a:ext>
            </a:extLst>
          </p:cNvPr>
          <p:cNvSpPr/>
          <p:nvPr/>
        </p:nvSpPr>
        <p:spPr>
          <a:xfrm rot="10800000">
            <a:off x="7498246" y="3228065"/>
            <a:ext cx="216024" cy="288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4CB3A-8489-A786-BB34-6ECF7D9D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CCK2 Konfigurieren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26E28-72C6-7C48-72BB-391DF37B8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Ich erstelle für jedes Team eine Ausgabedatei.</a:t>
            </a:r>
            <a:br>
              <a:rPr lang="de-DE" dirty="0"/>
            </a:br>
            <a:r>
              <a:rPr lang="de-DE" dirty="0"/>
              <a:t>Damit kann zwischen den verschiedenen Teams zeitlich hin und her geschalten werden.</a:t>
            </a:r>
          </a:p>
        </p:txBody>
      </p:sp>
    </p:spTree>
    <p:extLst>
      <p:ext uri="{BB962C8B-B14F-4D97-AF65-F5344CB8AC3E}">
        <p14:creationId xmlns:p14="http://schemas.microsoft.com/office/powerpoint/2010/main" val="380266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 starten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600200"/>
            <a:ext cx="6840760" cy="453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Ausgabedatei für Team festlegen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349" y="1916832"/>
            <a:ext cx="8191603" cy="406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7BEA3-EC7E-2F2B-021E-987C681E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Ausgabe im Webbrowser prüfen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F3B13B-CCBA-B070-F9C3-9ABDFE958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Den Links für</a:t>
            </a:r>
            <a:br>
              <a:rPr lang="de-DE" dirty="0"/>
            </a:br>
            <a:r>
              <a:rPr lang="de-DE" dirty="0"/>
              <a:t>Ergebnisanzeige und</a:t>
            </a:r>
            <a:br>
              <a:rPr lang="de-DE" dirty="0"/>
            </a:br>
            <a:r>
              <a:rPr lang="de-DE" dirty="0" err="1"/>
              <a:t>Streamoverlay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folgen…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41897B-C7E0-6034-1CFA-52389515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80" y="2420888"/>
            <a:ext cx="2880320" cy="35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39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D5CB6-2ED8-433A-301E-D3D241BC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Overlay in OBS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E81A0E-98B8-40BC-B244-8A2AF1559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Quelle hinzufügen</a:t>
            </a:r>
          </a:p>
          <a:p>
            <a:r>
              <a:rPr lang="de-DE" dirty="0"/>
              <a:t>Browser auswählen</a:t>
            </a:r>
          </a:p>
          <a:p>
            <a:endParaRPr lang="de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8A9DD57C-8E2D-3FD7-0472-57C2130F2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08920"/>
            <a:ext cx="7212279" cy="394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11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B64B0-18C7-265E-0E68-F7758FCF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Bemerkungen…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14B97-6B04-EE88-9913-9A7D0462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„CCK2 Live </a:t>
            </a:r>
            <a:r>
              <a:rPr lang="de-DE" dirty="0" err="1"/>
              <a:t>Electron</a:t>
            </a:r>
            <a:r>
              <a:rPr lang="de-DE" dirty="0"/>
              <a:t>“ sollte auf dem gleichen Rechner laufen wie CCK2.</a:t>
            </a:r>
          </a:p>
          <a:p>
            <a:r>
              <a:rPr lang="de-DE" dirty="0"/>
              <a:t>Falls ihr das Streaming auf einem anderen Rechner habt, muss „</a:t>
            </a:r>
            <a:r>
              <a:rPr lang="de-DE" dirty="0" err="1"/>
              <a:t>localhost</a:t>
            </a:r>
            <a:r>
              <a:rPr lang="de-DE" dirty="0"/>
              <a:t>“ durch den Rechnernamen oder IP ersetzt werden auf dem CCK2 läuft – bei uns ist das „</a:t>
            </a:r>
            <a:r>
              <a:rPr lang="de-DE" dirty="0" err="1"/>
              <a:t>counter</a:t>
            </a:r>
            <a:r>
              <a:rPr lang="de-DE"/>
              <a:t>“. </a:t>
            </a:r>
            <a:endParaRPr lang="de-DE" dirty="0"/>
          </a:p>
          <a:p>
            <a:endParaRPr lang="de-DE" dirty="0"/>
          </a:p>
          <a:p>
            <a:r>
              <a:rPr lang="de-DE" dirty="0"/>
              <a:t>Gut Holz!</a:t>
            </a:r>
          </a:p>
        </p:txBody>
      </p:sp>
    </p:spTree>
    <p:extLst>
      <p:ext uri="{BB962C8B-B14F-4D97-AF65-F5344CB8AC3E}">
        <p14:creationId xmlns:p14="http://schemas.microsoft.com/office/powerpoint/2010/main" val="325321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2163" y="1671638"/>
            <a:ext cx="50196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F0055437-B8A8-AB12-EE8F-079714E86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Zugriff für Private und Öffentliche Netzwerke zulassen!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93B3C-9BA6-274B-F817-969205D4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EA56D-168C-5178-D15A-AC37DFE3E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Während des Livestreams muss </a:t>
            </a:r>
            <a:br>
              <a:rPr lang="de-DE" dirty="0"/>
            </a:br>
            <a:r>
              <a:rPr lang="de-DE" dirty="0"/>
              <a:t>CCK2 Live </a:t>
            </a:r>
            <a:r>
              <a:rPr lang="de-DE" dirty="0" err="1"/>
              <a:t>Electron</a:t>
            </a:r>
            <a:br>
              <a:rPr lang="de-DE" dirty="0"/>
            </a:br>
            <a:r>
              <a:rPr lang="de-DE" dirty="0"/>
              <a:t>geöffnet bleiben. </a:t>
            </a:r>
            <a:br>
              <a:rPr lang="de-DE" dirty="0"/>
            </a:br>
            <a:r>
              <a:rPr lang="de-DE" dirty="0"/>
              <a:t>Es erzeugt das Overlay für OBS!</a:t>
            </a:r>
          </a:p>
          <a:p>
            <a:r>
              <a:rPr lang="de-DE" dirty="0"/>
              <a:t>Die Einstellungen in einem Block werden erst nach „SPEICHERN“ übernommen. Damit können Änderungen leichter vorbereitet werden.</a:t>
            </a:r>
          </a:p>
        </p:txBody>
      </p:sp>
    </p:spTree>
    <p:extLst>
      <p:ext uri="{BB962C8B-B14F-4D97-AF65-F5344CB8AC3E}">
        <p14:creationId xmlns:p14="http://schemas.microsoft.com/office/powerpoint/2010/main" val="18916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3DA4-5AA1-B0CE-A763-3C5FCBD9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CCK2 Live </a:t>
            </a:r>
            <a:r>
              <a:rPr lang="de-DE" dirty="0" err="1"/>
              <a:t>Electron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97F038F-1EBC-D41E-261E-A6FB40AE5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54227"/>
            <a:ext cx="6840760" cy="522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9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94DD0-6F8F-6039-25FB-8D2CEA52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CCK2 Live </a:t>
            </a:r>
            <a:r>
              <a:rPr lang="de-DE" dirty="0" err="1"/>
              <a:t>Electron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C00ADD-034C-9DD9-6C1D-DADB362E5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Für jede Mannschaft einen Block anlegen.</a:t>
            </a:r>
          </a:p>
          <a:p>
            <a:r>
              <a:rPr lang="de-DE" dirty="0"/>
              <a:t>Team Logos mit dem Button aussuchen oder per Drag and Drop setzen. </a:t>
            </a:r>
            <a:br>
              <a:rPr lang="de-DE" dirty="0"/>
            </a:br>
            <a:r>
              <a:rPr lang="de-DE" dirty="0"/>
              <a:t>Die Dateien sollten nicht zu groß sein (max. 1 MB) und nahezu quadratisch für eine optimale Darstellung im Stream.</a:t>
            </a:r>
          </a:p>
          <a:p>
            <a:r>
              <a:rPr lang="de-DE" b="1" dirty="0"/>
              <a:t>Der Eintrag in „CCK2 Daten Team“ muss später in  CCK2 ebenfalls konfiguriert werden!</a:t>
            </a:r>
          </a:p>
        </p:txBody>
      </p:sp>
    </p:spTree>
    <p:extLst>
      <p:ext uri="{BB962C8B-B14F-4D97-AF65-F5344CB8AC3E}">
        <p14:creationId xmlns:p14="http://schemas.microsoft.com/office/powerpoint/2010/main" val="6821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D7B14-807E-89F3-CCEC-BA4C52ED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CCK2 Live </a:t>
            </a:r>
            <a:r>
              <a:rPr lang="de-DE" dirty="0" err="1"/>
              <a:t>Electron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BF39B48-A073-0156-E9E4-DA449522D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568" y="1600200"/>
            <a:ext cx="7374864" cy="4525963"/>
          </a:xfrm>
        </p:spPr>
      </p:pic>
    </p:spTree>
    <p:extLst>
      <p:ext uri="{BB962C8B-B14F-4D97-AF65-F5344CB8AC3E}">
        <p14:creationId xmlns:p14="http://schemas.microsoft.com/office/powerpoint/2010/main" val="96540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6CC2E-590D-569F-92D2-D9B8C563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CCK2 Live </a:t>
            </a:r>
            <a:r>
              <a:rPr lang="de-DE" dirty="0" err="1"/>
              <a:t>Electron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EA4DE4-703F-293D-FEB2-66801F9C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bei den Teams kann die Werbung/Infografik konfiguriert werden.</a:t>
            </a:r>
          </a:p>
          <a:p>
            <a:r>
              <a:rPr lang="de-DE" dirty="0"/>
              <a:t>Für Livestream sollte ein Seitenverhältnis von 2:1 gewählt werden, bei der Bildschirmausgabe 4:3.</a:t>
            </a:r>
          </a:p>
          <a:p>
            <a:r>
              <a:rPr lang="de-DE" dirty="0"/>
              <a:t>Die Zeiten geben an, wie lange sie auf den jeweiligen Ausgaben angezeigt werden sollen. 0 bedeutet keine Ausgabe.</a:t>
            </a:r>
          </a:p>
        </p:txBody>
      </p:sp>
    </p:spTree>
    <p:extLst>
      <p:ext uri="{BB962C8B-B14F-4D97-AF65-F5344CB8AC3E}">
        <p14:creationId xmlns:p14="http://schemas.microsoft.com/office/powerpoint/2010/main" val="254503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FB19A-0563-4843-D117-50601027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CCK2 Live </a:t>
            </a:r>
            <a:r>
              <a:rPr lang="de-DE" dirty="0" err="1"/>
              <a:t>Electron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ECB280B-43FA-F792-BF8C-766F4232D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10310"/>
            <a:ext cx="8334025" cy="338437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7EA8BF8-29DC-1AE0-8E03-3E59894C85CC}"/>
              </a:ext>
            </a:extLst>
          </p:cNvPr>
          <p:cNvSpPr/>
          <p:nvPr/>
        </p:nvSpPr>
        <p:spPr>
          <a:xfrm>
            <a:off x="1331640" y="4365104"/>
            <a:ext cx="2664296" cy="5040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47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E459D-92F3-FD59-28B1-02D81360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CCK2 Live </a:t>
            </a:r>
            <a:r>
              <a:rPr lang="de-DE" dirty="0" err="1"/>
              <a:t>Electron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18FA61-9399-37F7-09BC-457262B7E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Kofiguration</a:t>
            </a:r>
            <a:r>
              <a:rPr lang="de-DE" dirty="0"/>
              <a:t> für die verschiedenen Ausgabemöglichkeiten.</a:t>
            </a:r>
          </a:p>
          <a:p>
            <a:r>
              <a:rPr lang="de-DE" dirty="0"/>
              <a:t>Entfernen löscht auch die Einträge in den Blöcken und es erfolgt keine Ausgabe mehr.</a:t>
            </a:r>
          </a:p>
          <a:p>
            <a:r>
              <a:rPr lang="de-DE" b="1" dirty="0"/>
              <a:t>Achtung gleiches Verzeichnis in „CCK2 Ausgabeverzeichnis“ wie in CCK2 für Liveberichte!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932821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Bildschirmpräsentation (4:3)</PresentationFormat>
  <Paragraphs>61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Arial</vt:lpstr>
      <vt:lpstr>Calibri</vt:lpstr>
      <vt:lpstr>Larissa-Design</vt:lpstr>
      <vt:lpstr>Installation</vt:lpstr>
      <vt:lpstr>Installation</vt:lpstr>
      <vt:lpstr>Wichtig</vt:lpstr>
      <vt:lpstr>CCK2 Live Electron</vt:lpstr>
      <vt:lpstr>CCK2 Live Electron</vt:lpstr>
      <vt:lpstr>CCK2 Live Electron</vt:lpstr>
      <vt:lpstr>CCK2 Live Electron</vt:lpstr>
      <vt:lpstr>CCK2 Live Electron</vt:lpstr>
      <vt:lpstr>CCK2 Live Electron</vt:lpstr>
      <vt:lpstr>CCK2 Konfigurieren</vt:lpstr>
      <vt:lpstr>CCK2 konfigurieren</vt:lpstr>
      <vt:lpstr>CCK2 Konfigurieren</vt:lpstr>
      <vt:lpstr>CCK2 Konfigurieren</vt:lpstr>
      <vt:lpstr>Spiel starten</vt:lpstr>
      <vt:lpstr>Ausgabedatei für Team festlegen</vt:lpstr>
      <vt:lpstr>Ausgabe im Webbrowser prüfen</vt:lpstr>
      <vt:lpstr>Overlay in OBS</vt:lpstr>
      <vt:lpstr>Bemerkungen…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nibelungen</dc:creator>
  <cp:lastModifiedBy>Thomas Forell</cp:lastModifiedBy>
  <cp:revision>11</cp:revision>
  <dcterms:created xsi:type="dcterms:W3CDTF">2023-09-06T19:57:09Z</dcterms:created>
  <dcterms:modified xsi:type="dcterms:W3CDTF">2023-10-24T22:24:34Z</dcterms:modified>
</cp:coreProperties>
</file>