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Bildschirmpräsentation 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Calibri</vt:lpstr>
      <vt:lpstr>Larissa-Design</vt:lpstr>
      <vt:lpstr>Installation</vt:lpstr>
      <vt:lpstr>Installation</vt:lpstr>
      <vt:lpstr>Wichtig</vt:lpstr>
      <vt:lpstr>CCK2 Live Electron</vt:lpstr>
      <vt:lpstr>CCK2 Live Electron</vt:lpstr>
      <vt:lpstr>CCK2 Live Electron</vt:lpstr>
      <vt:lpstr>CCK2 Live Electron</vt:lpstr>
      <vt:lpstr>CCK2 Live Electron</vt:lpstr>
      <vt:lpstr>CCK2 Live Electron</vt:lpstr>
      <vt:lpstr>CCK2 Konfigurieren</vt:lpstr>
      <vt:lpstr>CCK2 konfigurieren</vt:lpstr>
      <vt:lpstr>CCK2 Konfigurieren</vt:lpstr>
      <vt:lpstr>CCK2 Konfigurieren</vt:lpstr>
      <vt:lpstr>Spiel starten</vt:lpstr>
      <vt:lpstr>Ausgabedatei für Team festlegen</vt:lpstr>
      <vt:lpstr>Ausgabe im Webbrowser prüfen</vt:lpstr>
      <vt:lpstr>Overlay in OBS</vt:lpstr>
      <vt:lpstr>Bemerkungen…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nibelungen</dc:creator>
  <cp:lastModifiedBy>Thomas Forell</cp:lastModifiedBy>
  <cp:revision>11</cp:revision>
  <dcterms:created xsi:type="dcterms:W3CDTF">2023-09-06T19:57:09Z</dcterms:created>
  <dcterms:modified xsi:type="dcterms:W3CDTF">2023-10-24T22:24:34Z</dcterms:modified>
</cp:coreProperties>
</file>