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6" r:id="rId4"/>
    <p:sldId id="268" r:id="rId5"/>
    <p:sldId id="267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-666" y="-7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9181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 avec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463959" y="3432813"/>
            <a:ext cx="21456081" cy="3869752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Texte du titre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" name="Shape 17"/>
          <p:cNvSpPr/>
          <p:nvPr/>
        </p:nvSpPr>
        <p:spPr>
          <a:xfrm>
            <a:off x="-54551" y="12917435"/>
            <a:ext cx="24475242" cy="848167"/>
          </a:xfrm>
          <a:prstGeom prst="rect">
            <a:avLst/>
          </a:prstGeom>
          <a:solidFill>
            <a:srgbClr val="14022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7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243933" y="13079580"/>
            <a:ext cx="1664088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bg>
      <p:bgPr>
        <a:gradFill flip="none" rotWithShape="1">
          <a:gsLst>
            <a:gs pos="49000">
              <a:srgbClr val="140223"/>
            </a:gs>
            <a:gs pos="100000">
              <a:srgbClr val="380B4C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bg>
      <p:bgPr>
        <a:solidFill>
          <a:srgbClr val="140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"/>
          <p:cNvSpPr/>
          <p:nvPr userDrawn="1"/>
        </p:nvSpPr>
        <p:spPr>
          <a:xfrm>
            <a:off x="-4949" y="12917435"/>
            <a:ext cx="24393896" cy="848167"/>
          </a:xfrm>
          <a:prstGeom prst="rect">
            <a:avLst/>
          </a:prstGeom>
          <a:blipFill rotWithShape="1">
            <a:blip r:embed="rId2"/>
            <a:srcRect/>
            <a:stretch>
              <a:fillRect t="-64594" b="-64594"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35581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pic>
        <p:nvPicPr>
          <p:cNvPr id="87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 degradé deux">
    <p:bg>
      <p:bgPr>
        <a:gradFill flip="none" rotWithShape="1">
          <a:gsLst>
            <a:gs pos="26392">
              <a:srgbClr val="140223"/>
            </a:gs>
            <a:gs pos="100000">
              <a:srgbClr val="380B4C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"/>
          <p:cNvSpPr/>
          <p:nvPr userDrawn="1"/>
        </p:nvSpPr>
        <p:spPr>
          <a:xfrm>
            <a:off x="-4949" y="12917435"/>
            <a:ext cx="24393896" cy="848167"/>
          </a:xfrm>
          <a:prstGeom prst="rect">
            <a:avLst/>
          </a:prstGeom>
          <a:blipFill rotWithShape="1">
            <a:blip r:embed="rId2"/>
            <a:srcRect/>
            <a:stretch>
              <a:fillRect t="-64594" b="-64594"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pic>
        <p:nvPicPr>
          <p:cNvPr id="99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bg>
      <p:bgPr>
        <a:gradFill flip="none" rotWithShape="1">
          <a:gsLst>
            <a:gs pos="0">
              <a:srgbClr val="140223"/>
            </a:gs>
            <a:gs pos="100000">
              <a:srgbClr val="380B4C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"/>
          <p:cNvSpPr/>
          <p:nvPr userDrawn="1"/>
        </p:nvSpPr>
        <p:spPr>
          <a:xfrm>
            <a:off x="-4949" y="12917435"/>
            <a:ext cx="24393896" cy="848167"/>
          </a:xfrm>
          <a:prstGeom prst="rect">
            <a:avLst/>
          </a:prstGeom>
          <a:blipFill rotWithShape="1">
            <a:blip r:embed="rId2"/>
            <a:srcRect/>
            <a:stretch>
              <a:fillRect t="-64594" b="-64594"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pic" sz="quarter" idx="13"/>
          </p:nvPr>
        </p:nvSpPr>
        <p:spPr>
          <a:xfrm>
            <a:off x="12513468" y="6983015"/>
            <a:ext cx="11115297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pic" sz="quarter" idx="14"/>
          </p:nvPr>
        </p:nvSpPr>
        <p:spPr>
          <a:xfrm>
            <a:off x="12513468" y="892968"/>
            <a:ext cx="11115297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pic" sz="half" idx="15"/>
          </p:nvPr>
        </p:nvSpPr>
        <p:spPr>
          <a:xfrm>
            <a:off x="634975" y="892968"/>
            <a:ext cx="11253416" cy="11572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171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bg>
      <p:bgPr>
        <a:gradFill flip="none" rotWithShape="1">
          <a:gsLst>
            <a:gs pos="0">
              <a:srgbClr val="140223"/>
            </a:gs>
            <a:gs pos="100000">
              <a:srgbClr val="380B4C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"/>
          <p:cNvSpPr/>
          <p:nvPr userDrawn="1"/>
        </p:nvSpPr>
        <p:spPr>
          <a:xfrm>
            <a:off x="-4949" y="12917435"/>
            <a:ext cx="24393896" cy="848167"/>
          </a:xfrm>
          <a:prstGeom prst="rect">
            <a:avLst/>
          </a:prstGeom>
          <a:blipFill rotWithShape="1">
            <a:blip r:embed="rId2"/>
            <a:srcRect/>
            <a:stretch>
              <a:fillRect t="-64594" b="-64594"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32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-Gilles Allain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spcBef>
                <a:spcPts val="0"/>
              </a:spcBef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« Saisissez une citation ici. » </a:t>
            </a:r>
          </a:p>
        </p:txBody>
      </p:sp>
      <p:pic>
        <p:nvPicPr>
          <p:cNvPr id="183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gradFill flip="none" rotWithShape="1">
          <a:gsLst>
            <a:gs pos="0">
              <a:srgbClr val="140223"/>
            </a:gs>
            <a:gs pos="100000">
              <a:srgbClr val="D837E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 copie">
    <p:bg>
      <p:bgPr>
        <a:gradFill flip="none" rotWithShape="1">
          <a:gsLst>
            <a:gs pos="0">
              <a:srgbClr val="140223"/>
            </a:gs>
            <a:gs pos="100000">
              <a:srgbClr val="D837E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"/>
          <p:cNvSpPr/>
          <p:nvPr userDrawn="1"/>
        </p:nvSpPr>
        <p:spPr>
          <a:xfrm>
            <a:off x="-4949" y="12917435"/>
            <a:ext cx="24393896" cy="848167"/>
          </a:xfrm>
          <a:prstGeom prst="rect">
            <a:avLst/>
          </a:prstGeom>
          <a:blipFill rotWithShape="1">
            <a:blip r:embed="rId2"/>
            <a:srcRect/>
            <a:stretch>
              <a:fillRect t="-64594" b="-64594"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0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4956" y="6015562"/>
            <a:ext cx="13754088" cy="168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40223"/>
            </a:gs>
            <a:gs pos="100000">
              <a:srgbClr val="380B4C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Shape 3"/>
          <p:cNvSpPr/>
          <p:nvPr/>
        </p:nvSpPr>
        <p:spPr>
          <a:xfrm>
            <a:off x="-4949" y="12917435"/>
            <a:ext cx="24393896" cy="848167"/>
          </a:xfrm>
          <a:prstGeom prst="rect">
            <a:avLst/>
          </a:prstGeom>
          <a:blipFill rotWithShape="1">
            <a:blip r:embed="rId10"/>
            <a:srcRect/>
            <a:stretch>
              <a:fillRect t="-64594" b="-64594"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4" name="logo-texte-devoxx-france-40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8445397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955943" y="13019484"/>
            <a:ext cx="454255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Montserrat-Regular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6" name="Shape 6"/>
          <p:cNvSpPr/>
          <p:nvPr/>
        </p:nvSpPr>
        <p:spPr>
          <a:xfrm>
            <a:off x="200890" y="13079580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3487082" y="2941773"/>
            <a:ext cx="17409836" cy="96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" name="Shape 8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blipFill>
            <a:blip r:embed="rId1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62" r:id="rId5"/>
    <p:sldLayoutId id="2147483663" r:id="rId6"/>
    <p:sldLayoutId id="2147483665" r:id="rId7"/>
    <p:sldLayoutId id="2147483666" r:id="rId8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courses/3082976?status=waiting-for-publication" TargetMode="External"/><Relationship Id="rId2" Type="http://schemas.openxmlformats.org/officeDocument/2006/relationships/hyperlink" Target="https://www.udacity.com/course/data-visualization-and-d3js--ud5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PfF9eLH9jDVxsCuJrugNl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>
                <a:latin typeface="+mj-lt"/>
                <a:ea typeface="+mj-ea"/>
                <a:cs typeface="+mj-cs"/>
                <a:sym typeface="Montserrat-Regular"/>
              </a:defRPr>
            </a:pPr>
            <a:r>
              <a:rPr dirty="0">
                <a:latin typeface="Montserrat"/>
                <a:cs typeface="Montserrat"/>
              </a:rPr>
              <a:t>Devoxx France 2016</a:t>
            </a:r>
          </a:p>
          <a:p>
            <a:pPr>
              <a:defRPr>
                <a:latin typeface="+mj-lt"/>
                <a:ea typeface="+mj-ea"/>
                <a:cs typeface="+mj-cs"/>
                <a:sym typeface="Montserrat-Regular"/>
              </a:defRPr>
            </a:pPr>
            <a:r>
              <a:rPr lang="fr-FR" dirty="0">
                <a:latin typeface="Montserrat"/>
                <a:cs typeface="Montserrat"/>
              </a:rPr>
              <a:t>D3.JS en action : des données aux graphiques interactifs</a:t>
            </a:r>
            <a:endParaRPr dirty="0">
              <a:latin typeface="Montserrat"/>
              <a:cs typeface="Montserrat"/>
            </a:endParaRPr>
          </a:p>
        </p:txBody>
      </p:sp>
      <p:sp>
        <p:nvSpPr>
          <p:cNvPr id="220" name="Shape 220"/>
          <p:cNvSpPr>
            <a:spLocks noGrp="1"/>
          </p:cNvSpPr>
          <p:nvPr>
            <p:ph type="subTitle" sz="quarter" idx="1"/>
          </p:nvPr>
        </p:nvSpPr>
        <p:spPr>
          <a:xfrm>
            <a:off x="4833937" y="9619645"/>
            <a:ext cx="14716126" cy="2844385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latin typeface="Open Sans"/>
                <a:cs typeface="Open Sans"/>
              </a:rPr>
              <a:t>Thomas Fournaise </a:t>
            </a:r>
            <a:r>
              <a:rPr dirty="0" smtClean="0">
                <a:latin typeface="Open Sans"/>
                <a:cs typeface="Open Sans"/>
              </a:rPr>
              <a:t>@</a:t>
            </a:r>
            <a:r>
              <a:rPr lang="fr-FR" dirty="0" err="1" smtClean="0">
                <a:latin typeface="Open Sans"/>
                <a:cs typeface="Open Sans"/>
              </a:rPr>
              <a:t>fournaisethomas</a:t>
            </a:r>
            <a:endParaRPr dirty="0">
              <a:latin typeface="Open Sans"/>
              <a:cs typeface="Open Sans"/>
            </a:endParaRP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xfrm>
            <a:off x="12052057" y="13019484"/>
            <a:ext cx="262027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smtClean="0">
                <a:latin typeface="Montserrat"/>
                <a:cs typeface="Montserrat"/>
              </a:rPr>
              <a:t>Qui je-suis</a:t>
            </a:r>
            <a:endParaRPr dirty="0">
              <a:latin typeface="Montserrat"/>
              <a:cs typeface="Montserrat"/>
            </a:endParaRPr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2"/>
          </p:nvPr>
        </p:nvSpPr>
        <p:spPr>
          <a:xfrm>
            <a:off x="12025374" y="13019484"/>
            <a:ext cx="315393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fr-FR" sz="4400" dirty="0"/>
              <a:t>CPC 6128 en 91</a:t>
            </a:r>
          </a:p>
          <a:p>
            <a:r>
              <a:rPr lang="fr-FR" sz="4400" dirty="0"/>
              <a:t>10 ans de </a:t>
            </a:r>
            <a:r>
              <a:rPr lang="fr-FR" sz="4400" dirty="0" smtClean="0"/>
              <a:t>SAP =&gt; Chef </a:t>
            </a:r>
            <a:r>
              <a:rPr lang="fr-FR" sz="4400" dirty="0"/>
              <a:t>de projet</a:t>
            </a:r>
          </a:p>
          <a:p>
            <a:r>
              <a:rPr lang="fr-FR" sz="4400" dirty="0"/>
              <a:t>Nouvelles technos</a:t>
            </a:r>
          </a:p>
          <a:p>
            <a:r>
              <a:rPr lang="fr-FR" sz="4400" dirty="0"/>
              <a:t>Données (</a:t>
            </a:r>
            <a:r>
              <a:rPr lang="fr-FR" sz="4400" dirty="0" err="1"/>
              <a:t>big</a:t>
            </a:r>
            <a:r>
              <a:rPr lang="fr-FR" sz="4400" dirty="0"/>
              <a:t>, ouvertes, visualisations)</a:t>
            </a:r>
          </a:p>
          <a:p>
            <a:endParaRPr lang="fr-FR" sz="4400" dirty="0"/>
          </a:p>
          <a:p>
            <a:r>
              <a:rPr lang="fr-FR" sz="4400" dirty="0"/>
              <a:t>Touche à tout</a:t>
            </a:r>
          </a:p>
          <a:p>
            <a:r>
              <a:rPr lang="fr-FR" sz="4400" dirty="0" smtClean="0"/>
              <a:t>Bricolage, ENR, Triathlon, Photo</a:t>
            </a:r>
            <a:endParaRPr lang="fr-FR" sz="4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Montserrat"/>
                <a:cs typeface="Montserrat"/>
              </a:rPr>
              <a:t>Live Demo</a:t>
            </a:r>
          </a:p>
        </p:txBody>
      </p:sp>
      <p:sp>
        <p:nvSpPr>
          <p:cNvPr id="261" name="Shape 261"/>
          <p:cNvSpPr>
            <a:spLocks noGrp="1"/>
          </p:cNvSpPr>
          <p:nvPr>
            <p:ph type="sldNum" sz="quarter" idx="2"/>
          </p:nvPr>
        </p:nvSpPr>
        <p:spPr>
          <a:xfrm>
            <a:off x="11998831" y="13019484"/>
            <a:ext cx="368479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4160510" y="136442"/>
            <a:ext cx="16062981" cy="2579983"/>
          </a:xfrm>
          <a:prstGeom prst="rect">
            <a:avLst/>
          </a:prstGeom>
        </p:spPr>
        <p:txBody>
          <a:bodyPr>
            <a:noAutofit/>
          </a:bodyPr>
          <a:lstStyle>
            <a:lvl1pPr defTabSz="747593">
              <a:defRPr sz="10192"/>
            </a:lvl1pPr>
          </a:lstStyle>
          <a:p>
            <a:r>
              <a:rPr lang="fr-FR" sz="11200" dirty="0" smtClean="0">
                <a:latin typeface="Montserrat"/>
                <a:cs typeface="Montserrat"/>
              </a:rPr>
              <a:t>Prochaine étape ?</a:t>
            </a:r>
            <a:endParaRPr sz="11200" dirty="0">
              <a:latin typeface="Montserrat"/>
              <a:cs typeface="Montserrat"/>
            </a:endParaRP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xfrm>
            <a:off x="12024396" y="13019484"/>
            <a:ext cx="317349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  <a:p>
            <a:r>
              <a:rPr lang="fr-FR" dirty="0" err="1" smtClean="0"/>
              <a:t>Hand’s</a:t>
            </a:r>
            <a:r>
              <a:rPr lang="fr-FR" dirty="0" smtClean="0"/>
              <a:t> on </a:t>
            </a:r>
            <a:r>
              <a:rPr lang="fr-FR" dirty="0" err="1" smtClean="0"/>
              <a:t>Lab</a:t>
            </a:r>
            <a:r>
              <a:rPr lang="fr-FR" smtClean="0"/>
              <a:t> : Jeudi 12H55 / </a:t>
            </a:r>
            <a:r>
              <a:rPr lang="fr-FR" dirty="0" smtClean="0"/>
              <a:t>221 – 222 =&gt; </a:t>
            </a:r>
            <a:r>
              <a:rPr lang="fr-FR" dirty="0" err="1" smtClean="0"/>
              <a:t>mezanine</a:t>
            </a:r>
            <a:r>
              <a:rPr lang="fr-FR" dirty="0" smtClean="0"/>
              <a:t> </a:t>
            </a:r>
          </a:p>
          <a:p>
            <a:r>
              <a:rPr lang="fr-FR" dirty="0">
                <a:hlinkClick r:id="rId2"/>
              </a:rPr>
              <a:t>https://www.udacity.com/course/data-visualization-and-d3js--ud507</a:t>
            </a:r>
            <a:endParaRPr lang="fr-FR" dirty="0"/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://openclassrooms.com/courses/3082976?status=waiting-for-publication</a:t>
            </a:r>
            <a:endParaRPr lang="fr-FR" dirty="0"/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www.youtube.com/channel/UCPfF9eLH9jDVxsCuJrugNlw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0521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Montserrat"/>
                <a:cs typeface="Montserrat"/>
              </a:rPr>
              <a:t>Merci / Thanks you</a:t>
            </a:r>
          </a:p>
        </p:txBody>
      </p:sp>
      <p:sp>
        <p:nvSpPr>
          <p:cNvPr id="264" name="Shape 264"/>
          <p:cNvSpPr>
            <a:spLocks noGrp="1"/>
          </p:cNvSpPr>
          <p:nvPr>
            <p:ph type="sldNum" sz="quarter" idx="2"/>
          </p:nvPr>
        </p:nvSpPr>
        <p:spPr>
          <a:xfrm>
            <a:off x="11969773" y="13019484"/>
            <a:ext cx="42659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 Semi Bold"/>
        <a:ea typeface="Montserrat Semi Bold"/>
        <a:cs typeface="Montserrat Semi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 Semi Bold"/>
        <a:ea typeface="Montserrat Semi Bold"/>
        <a:cs typeface="Montserrat Semi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87</Words>
  <Application>Microsoft Office PowerPoint</Application>
  <PresentationFormat>Personnalisé</PresentationFormat>
  <Paragraphs>24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Black</vt:lpstr>
      <vt:lpstr>Devoxx France 2016 D3.JS en action : des données aux graphiques interactifs</vt:lpstr>
      <vt:lpstr>Qui je-suis</vt:lpstr>
      <vt:lpstr>Live Demo</vt:lpstr>
      <vt:lpstr>Prochaine étape ?</vt:lpstr>
      <vt:lpstr>Merci / Thanks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Devoxx France 2016 sample presentation</dc:title>
  <cp:lastModifiedBy>FOURNAISE Thomas</cp:lastModifiedBy>
  <cp:revision>9</cp:revision>
  <dcterms:modified xsi:type="dcterms:W3CDTF">2016-04-17T11:35:21Z</dcterms:modified>
</cp:coreProperties>
</file>