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6D4BD9-6DD7-F1C0-5A00-9C79FCE4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8FB7B95-616F-A90F-BFE2-ABE7B9844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4E0317-BD56-05E8-A3C9-D0F43BE9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397031F-08D9-6855-BB7B-9B07D95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021DFDF-3539-2CDB-92AE-C41527BB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6FAF87-D39D-940E-C586-0189807A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5A1078A-0323-FBCD-B804-56042A4BE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D2CF6AE-4ADA-EF5A-B2F1-F4F0D5F4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D32C82-DB06-614E-1D21-24D8AB3E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E48E825-D869-B587-8D5D-AD307662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A47B218-E053-EB01-9E73-D83B7EC2E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05715A2-014E-98F5-5F80-3815ADB6F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CD7025E-C86B-03D3-ED17-4CE2C38E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B452DA-54F5-F2D9-EEC8-7974BD4C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BE6D10-43A6-9CA9-3B90-5E3E3331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266C49-EADE-0065-3960-D05A91FA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F2895B-C0FE-ED6F-A0AF-FB7596BC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DFFFF7-996D-9AC2-C5B9-AE573BFC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202E5D-B4AE-4835-DB71-9339E4AA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20DA4DB-D357-1784-02E3-A256492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1A0D72-DD27-3AF4-460E-54EF8ACB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5B2A0D0-5A0C-59BA-CD60-46882FA60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3F405C-C28D-E9F0-441C-DC3AC90B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3B74D8-0EF3-943A-7C37-7B4688FB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144903F-56C0-8FCD-D83D-6ABAA084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6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A92449-46E6-074B-629C-EEBA170B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C40AA4-17F0-46EE-563D-2FDD05186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EAA3DA4-3CD4-F845-96AD-79414DA8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0584D0C-A48B-3A44-1073-DD656E24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8D0B03D-B8CB-486A-F9F8-7CD6A23A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BDB846B-D31F-4D49-6E2B-8D2E3CEB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D98624-0387-5CB4-568D-B7F1537A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C34B1E-F8BC-A6B5-47C5-C0893038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14CE2BC-021D-875C-3BB5-F6F7A1BA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8CF262C-8058-EBA0-1B0C-EE59577A2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F4FA65E-E1C1-DA53-36A1-BB5C72EF6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D41DB8B-E4D9-30BF-84F0-3D419DAA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D03D37C-04E2-B414-1B24-93518CB3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35B924A-DE00-F6D1-1376-9A581E96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A92C50-497C-782F-93AC-304E65AB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4F66A70-7879-C5E3-CDDE-1FA9935A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75A0C97-03DB-F0A6-73F2-936A1B25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EB2A372-FA8C-CA4C-31D3-B50BBF1A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8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CB8026E-C7B5-7DE8-1F53-90FFDBBB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8CBF7BF-E257-A1E2-D39F-291142FA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41D9598-0B38-E88B-AC67-F592A835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EDF892-5A22-3D89-70E6-3D02517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0BD2D3-412F-6948-B77F-75E00D3A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64943C2-048E-1C14-A3FA-63F16964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D85A634-2BB0-DCC8-58CC-84042979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E04F86A-7471-AD9A-EB7D-FBE64456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708A1E7-9BBE-D839-58C8-8680D3C8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6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65ECBD-CB12-7C95-41AF-16CC8F8F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37C13EB-333E-9090-0AD5-8BFC68F81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380C42A-8B12-9F99-1FBC-4CF19EC42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C3AFC25-78D7-3ED2-AB64-76AEFC9B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AE4C9D7-811E-7D7C-07FD-F2AC467B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7249726-CCEC-063E-9BB7-D9B04CFD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3F1F17E-C14B-A272-7509-77E90951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05C699-0FEC-192C-872D-2D3DC26F9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B878B9B-7FFE-0410-965B-82203F04E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5297F-C47A-4A0C-AB3F-AF4CB47D7E2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F8E3A80-05AA-CD83-495F-D9A182191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9301A9-7116-C56D-C530-AE58DBFD2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FBE1-BFDE-4EDE-97E6-0368FB9F3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C4D9DC-7D08-C545-A672-7AA27499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Brukerveiledning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252F2C7-979B-5909-D641-9D232E68A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2B356B-499F-F8CC-3C11-AA7544F9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BE5AF73-2D21-57C8-4D0A-E006325D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Databasen</a:t>
            </a:r>
            <a:r>
              <a:rPr lang="en-US" dirty="0"/>
              <a:t> </a:t>
            </a:r>
            <a:r>
              <a:rPr lang="en-US" dirty="0" err="1"/>
              <a:t>funker</a:t>
            </a:r>
            <a:r>
              <a:rPr lang="en-US" dirty="0"/>
              <a:t> </a:t>
            </a:r>
            <a:r>
              <a:rPr lang="en-US" dirty="0" err="1"/>
              <a:t>igjennom</a:t>
            </a:r>
            <a:r>
              <a:rPr lang="en-US" dirty="0"/>
              <a:t> </a:t>
            </a:r>
            <a:r>
              <a:rPr lang="en-US" dirty="0" err="1"/>
              <a:t>xampp</a:t>
            </a:r>
            <a:endParaRPr lang="en-US" dirty="0"/>
          </a:p>
          <a:p>
            <a:r>
              <a:rPr lang="en-US" dirty="0"/>
              <a:t>Du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egentlig</a:t>
            </a:r>
            <a:r>
              <a:rPr lang="en-US" dirty="0"/>
              <a:t> ikke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brukerveiledning</a:t>
            </a:r>
            <a:r>
              <a:rPr lang="en-US" dirty="0"/>
              <a:t> </a:t>
            </a:r>
            <a:r>
              <a:rPr lang="en-US" dirty="0" err="1"/>
              <a:t>fordi</a:t>
            </a:r>
            <a:r>
              <a:rPr lang="en-US" dirty="0"/>
              <a:t> alt </a:t>
            </a:r>
            <a:r>
              <a:rPr lang="en-US" dirty="0" err="1"/>
              <a:t>gjøres</a:t>
            </a:r>
            <a:r>
              <a:rPr lang="en-US" dirty="0"/>
              <a:t> automatist </a:t>
            </a:r>
            <a:r>
              <a:rPr lang="en-US" dirty="0" err="1"/>
              <a:t>igjennom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. Den </a:t>
            </a:r>
            <a:r>
              <a:rPr lang="en-US" dirty="0" err="1"/>
              <a:t>eneste</a:t>
            </a:r>
            <a:r>
              <a:rPr lang="en-US" dirty="0"/>
              <a:t> </a:t>
            </a:r>
            <a:r>
              <a:rPr lang="en-US" dirty="0" err="1"/>
              <a:t>grunnen</a:t>
            </a:r>
            <a:r>
              <a:rPr lang="en-US" dirty="0"/>
              <a:t> du </a:t>
            </a:r>
            <a:r>
              <a:rPr lang="en-US" dirty="0" err="1"/>
              <a:t>skulle</a:t>
            </a:r>
            <a:r>
              <a:rPr lang="en-US" dirty="0"/>
              <a:t> ha </a:t>
            </a:r>
            <a:r>
              <a:rPr lang="en-US" dirty="0" err="1"/>
              <a:t>trengt</a:t>
            </a:r>
            <a:r>
              <a:rPr lang="en-US" dirty="0"/>
              <a:t> </a:t>
            </a:r>
            <a:r>
              <a:rPr lang="en-US" dirty="0" err="1"/>
              <a:t>brukerveiledning</a:t>
            </a:r>
            <a:r>
              <a:rPr lang="en-US" dirty="0"/>
              <a:t> er </a:t>
            </a:r>
            <a:r>
              <a:rPr lang="en-US" dirty="0" err="1"/>
              <a:t>hvis</a:t>
            </a:r>
            <a:r>
              <a:rPr lang="en-US" dirty="0"/>
              <a:t> du har lyst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fjerne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oppdatere</a:t>
            </a:r>
            <a:r>
              <a:rPr lang="en-US" dirty="0"/>
              <a:t> </a:t>
            </a:r>
            <a:r>
              <a:rPr lang="en-US" dirty="0" err="1"/>
              <a:t>spillerdata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7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A06B13-E0C1-C74B-D028-D2FD7B63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537190-5E53-8F7B-6464-DD6AF560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eneste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 du </a:t>
            </a:r>
            <a:r>
              <a:rPr lang="en-US" dirty="0" err="1"/>
              <a:t>trenger</a:t>
            </a:r>
            <a:r>
              <a:rPr lang="en-US" dirty="0"/>
              <a:t> å </a:t>
            </a:r>
            <a:r>
              <a:rPr lang="en-US" dirty="0" err="1"/>
              <a:t>kunne</a:t>
            </a:r>
            <a:r>
              <a:rPr lang="en-US" dirty="0"/>
              <a:t> for å passe på database er “SELECT”, “DELETE” og “UPDATE”. </a:t>
            </a:r>
            <a:r>
              <a:rPr lang="en-US" dirty="0" err="1"/>
              <a:t>Kansje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“TRUNCATE”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tømmer</a:t>
            </a:r>
            <a:r>
              <a:rPr lang="en-US" dirty="0"/>
              <a:t> hele database.</a:t>
            </a:r>
          </a:p>
        </p:txBody>
      </p:sp>
    </p:spTree>
    <p:extLst>
      <p:ext uri="{BB962C8B-B14F-4D97-AF65-F5344CB8AC3E}">
        <p14:creationId xmlns:p14="http://schemas.microsoft.com/office/powerpoint/2010/main" val="130429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Brukerveiledning</vt:lpstr>
      <vt:lpstr>Databasen</vt:lpstr>
      <vt:lpstr>kode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Brukerveiledning</dc:title>
  <dc:creator>Thomas Gulbrandsen</dc:creator>
  <cp:lastModifiedBy>Thomas Gulbrandsen</cp:lastModifiedBy>
  <cp:revision>1</cp:revision>
  <dcterms:created xsi:type="dcterms:W3CDTF">2022-12-12T10:26:08Z</dcterms:created>
  <dcterms:modified xsi:type="dcterms:W3CDTF">2022-12-12T10:33:30Z</dcterms:modified>
</cp:coreProperties>
</file>