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24" r:id="rId1"/>
    <p:sldMasterId id="2147483891" r:id="rId2"/>
  </p:sldMasterIdLst>
  <p:notesMasterIdLst>
    <p:notesMasterId r:id="rId6"/>
  </p:notesMasterIdLst>
  <p:handoutMasterIdLst>
    <p:handoutMasterId r:id="rId7"/>
  </p:handoutMasterIdLst>
  <p:sldIdLst>
    <p:sldId id="395" r:id="rId3"/>
    <p:sldId id="396" r:id="rId4"/>
    <p:sldId id="397" r:id="rId5"/>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672E31BB-9F53-944C-AFF7-1F240E61BE18}">
          <p14:sldIdLst/>
        </p14:section>
        <p14:section name="Cover Slides" id="{DACC9F6D-4555-EC4D-8EF5-BC43604DC2ED}">
          <p14:sldIdLst>
            <p14:sldId id="395"/>
            <p14:sldId id="396"/>
            <p14:sldId id="3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323232"/>
    <a:srgbClr val="FFFFFF"/>
    <a:srgbClr val="A6C8FF"/>
    <a:srgbClr val="F2F4F8"/>
    <a:srgbClr val="4589FF"/>
    <a:srgbClr val="001D6C"/>
    <a:srgbClr val="262626"/>
    <a:srgbClr val="16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39"/>
    <p:restoredTop sz="96327"/>
  </p:normalViewPr>
  <p:slideViewPr>
    <p:cSldViewPr snapToGrid="0" snapToObjects="1">
      <p:cViewPr varScale="1">
        <p:scale>
          <a:sx n="147" d="100"/>
          <a:sy n="147" d="100"/>
        </p:scale>
        <p:origin x="248" y="136"/>
      </p:cViewPr>
      <p:guideLst>
        <p:guide orient="horz" pos="1620"/>
        <p:guide pos="2880"/>
      </p:guideLst>
    </p:cSldViewPr>
  </p:slideViewPr>
  <p:outlineViewPr>
    <p:cViewPr>
      <p:scale>
        <a:sx n="33" d="100"/>
        <a:sy n="33" d="100"/>
      </p:scale>
      <p:origin x="0" y="-8620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cxnSp>
        <p:nvCxnSpPr>
          <p:cNvPr id="5" name="Straight Connector 4">
            <a:extLst>
              <a:ext uri="{FF2B5EF4-FFF2-40B4-BE49-F238E27FC236}">
                <a16:creationId xmlns:a16="http://schemas.microsoft.com/office/drawing/2014/main" id="{6E372B90-D8A8-F746-8564-DA1AAE53DCF9}"/>
              </a:ext>
            </a:extLst>
          </p:cNvPr>
          <p:cNvCxnSpPr/>
          <p:nvPr userDrawn="1"/>
        </p:nvCxnSpPr>
        <p:spPr bwMode="auto">
          <a:xfrm>
            <a:off x="320040" y="1445073"/>
            <a:ext cx="457200" cy="0"/>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a:t>IBM Quantum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0312" y="1050642"/>
            <a:ext cx="1820863" cy="296700"/>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0312" y="1354902"/>
            <a:ext cx="2848574" cy="296699"/>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10312" y="108339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668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9456" y="219456"/>
            <a:ext cx="4133088" cy="804672"/>
          </a:xfrm>
        </p:spPr>
        <p:txBody>
          <a:bodyPr/>
          <a:lstStyle>
            <a:lvl1pPr>
              <a:lnSpc>
                <a:spcPts val="2200"/>
              </a:lnSpc>
              <a:defRPr lang="en-US" sz="2000" b="0" i="0" dirty="0">
                <a:solidFill>
                  <a:schemeClr val="tx1"/>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10000"/>
              </a:lnSpc>
              <a:spcBef>
                <a:spcPts val="1100"/>
              </a:spcBef>
              <a:spcAft>
                <a:spcPct val="0"/>
              </a:spcAft>
              <a:buClr>
                <a:srgbClr val="6D6E70"/>
              </a:buClr>
              <a:buSzPct val="90000"/>
              <a:buFont typeface="Wingdings" pitchFamily="2" charset="2"/>
              <a:buNone/>
            </a:pPr>
            <a:r>
              <a:rPr lang="en-US" dirty="0"/>
              <a:t>Title with </a:t>
            </a:r>
            <a:r>
              <a:rPr lang="en-US" dirty="0" err="1"/>
              <a:t>xlg</a:t>
            </a:r>
            <a:r>
              <a:rPr lang="en-US" dirty="0"/>
              <a:t> text + optional ½ image</a:t>
            </a:r>
          </a:p>
        </p:txBody>
      </p:sp>
      <p:sp>
        <p:nvSpPr>
          <p:cNvPr id="6" name="Text Placeholder"/>
          <p:cNvSpPr>
            <a:spLocks noGrp="1"/>
          </p:cNvSpPr>
          <p:nvPr>
            <p:ph type="body" sz="quarter" idx="12" hasCustomPrompt="1"/>
          </p:nvPr>
        </p:nvSpPr>
        <p:spPr>
          <a:xfrm>
            <a:off x="137160" y="1133856"/>
            <a:ext cx="4206240" cy="3361944"/>
          </a:xfrm>
        </p:spPr>
        <p:txBody>
          <a:bodyPr/>
          <a:lstStyle>
            <a:lvl1pPr>
              <a:lnSpc>
                <a:spcPts val="10200"/>
              </a:lnSpc>
              <a:defRPr sz="9200" b="0" i="0">
                <a:solidFill>
                  <a:schemeClr val="accent3"/>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3" y="201168"/>
            <a:ext cx="5562535" cy="1812983"/>
          </a:xfrm>
        </p:spPr>
        <p:txBody>
          <a:bodyPr lIns="0" rIns="0"/>
          <a:lstStyle>
            <a:lvl1pPr>
              <a:defRPr>
                <a:solidFill>
                  <a:schemeClr val="accent3"/>
                </a:solidFill>
              </a:defRPr>
            </a:lvl1pPr>
          </a:lstStyle>
          <a:p>
            <a:r>
              <a:rPr lang="en-US" dirty="0"/>
              <a:t>“Template for a single quote: adjust optional author information to have similar spacing at the end of the quote.”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6A0F8814-A182-2744-B8B8-F59EC626FF1A}"/>
              </a:ext>
            </a:extLst>
          </p:cNvPr>
          <p:cNvSpPr>
            <a:spLocks noGrp="1"/>
          </p:cNvSpPr>
          <p:nvPr>
            <p:ph type="body" sz="quarter" idx="12" hasCustomPrompt="1"/>
          </p:nvPr>
        </p:nvSpPr>
        <p:spPr>
          <a:xfrm>
            <a:off x="228666" y="2247669"/>
            <a:ext cx="3082925" cy="260007"/>
          </a:xfrm>
        </p:spPr>
        <p:txBody>
          <a:bodyPr/>
          <a:lstStyle>
            <a:lvl1pPr>
              <a:defRPr lang="en-US" sz="1400" dirty="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1pPr>
          </a:lstStyle>
          <a:p>
            <a:pPr marL="0" lvl="0" indent="0" algn="l" defTabSz="685983" rtl="0" eaLnBrk="1" fontAlgn="base" latinLnBrk="0" hangingPunct="1">
              <a:lnSpc>
                <a:spcPct val="120000"/>
              </a:lnSpc>
              <a:spcBef>
                <a:spcPts val="1100"/>
              </a:spcBef>
              <a:spcAft>
                <a:spcPct val="0"/>
              </a:spcAft>
              <a:buClr>
                <a:srgbClr val="6D6E70"/>
              </a:buClr>
              <a:buSzPct val="90000"/>
              <a:buFont typeface="Wingdings" pitchFamily="2" charset="2"/>
              <a:buNone/>
            </a:pPr>
            <a:r>
              <a:rPr lang="en-US" dirty="0"/>
              <a:t>Richard P. Feynman</a:t>
            </a:r>
          </a:p>
        </p:txBody>
      </p:sp>
      <p:sp>
        <p:nvSpPr>
          <p:cNvPr id="8" name="Text Placeholder 6">
            <a:extLst>
              <a:ext uri="{FF2B5EF4-FFF2-40B4-BE49-F238E27FC236}">
                <a16:creationId xmlns:a16="http://schemas.microsoft.com/office/drawing/2014/main" id="{6ABA0E6D-711C-5241-B374-1F5062E00166}"/>
              </a:ext>
            </a:extLst>
          </p:cNvPr>
          <p:cNvSpPr>
            <a:spLocks noGrp="1"/>
          </p:cNvSpPr>
          <p:nvPr>
            <p:ph type="body" sz="quarter" idx="13" hasCustomPrompt="1"/>
          </p:nvPr>
        </p:nvSpPr>
        <p:spPr>
          <a:xfrm>
            <a:off x="247019" y="2591769"/>
            <a:ext cx="3404286" cy="260007"/>
          </a:xfrm>
        </p:spPr>
        <p:txBody>
          <a:bodyPr/>
          <a:lstStyle>
            <a:lvl1pPr>
              <a:defRPr lang="en-US" sz="1400" dirty="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1pPr>
          </a:lstStyle>
          <a:p>
            <a:pPr marL="0" lvl="0" indent="0" algn="l" defTabSz="685983" rtl="0" eaLnBrk="1" fontAlgn="base" latinLnBrk="0" hangingPunct="1">
              <a:lnSpc>
                <a:spcPct val="120000"/>
              </a:lnSpc>
              <a:spcBef>
                <a:spcPts val="1100"/>
              </a:spcBef>
              <a:spcAft>
                <a:spcPct val="0"/>
              </a:spcAft>
              <a:buClr>
                <a:srgbClr val="6D6E70"/>
              </a:buClr>
              <a:buSzPct val="90000"/>
              <a:buFont typeface="Wingdings" pitchFamily="2" charset="2"/>
              <a:buNone/>
            </a:pPr>
            <a:r>
              <a:rPr lang="en-US" sz="1400" i="1" kern="0" dirty="0"/>
              <a:t>Simulating Physics with Computers</a:t>
            </a:r>
            <a:r>
              <a:rPr lang="en-US" sz="1400" i="1" kern="0" dirty="0">
                <a:solidFill>
                  <a:srgbClr val="DCDCDC"/>
                </a:solidFill>
              </a:rPr>
              <a:t>, 1981</a:t>
            </a:r>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lvl1pPr>
              <a:defRPr lang="en-US" sz="2000" b="0" i="0" dirty="0">
                <a:solidFill>
                  <a:schemeClr val="tx1"/>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10000"/>
              </a:lnSpc>
              <a:spcBef>
                <a:spcPts val="1100"/>
              </a:spcBef>
              <a:spcAft>
                <a:spcPct val="0"/>
              </a:spcAft>
              <a:buClr>
                <a:srgbClr val="6D6E70"/>
              </a:buClr>
              <a:buSzPct val="90000"/>
              <a:buFont typeface="Wingdings" pitchFamily="2" charset="2"/>
              <a:buNone/>
            </a:pPr>
            <a:r>
              <a:rPr lang="en-US" dirty="0"/>
              <a:t>Title + image below</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73101" y="1216152"/>
            <a:ext cx="4142232" cy="3279648"/>
          </a:xfrm>
        </p:spPr>
        <p:txBody>
          <a:bodyPr/>
          <a:lstStyle>
            <a:lvl1pPr>
              <a:defRPr sz="1400"/>
            </a:lvl1pPr>
          </a:lstStyle>
          <a:p>
            <a:pPr lvl="0"/>
            <a:r>
              <a:rPr lang="en-US"/>
              <a:t>Click to edit Master text styles</a:t>
            </a:r>
          </a:p>
        </p:txBody>
      </p:sp>
      <p:sp>
        <p:nvSpPr>
          <p:cNvPr id="6" name="Text Placeholder"/>
          <p:cNvSpPr>
            <a:spLocks noGrp="1"/>
          </p:cNvSpPr>
          <p:nvPr>
            <p:ph type="body" sz="quarter" idx="12"/>
          </p:nvPr>
        </p:nvSpPr>
        <p:spPr>
          <a:xfrm>
            <a:off x="210064"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6769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73101" y="1216152"/>
            <a:ext cx="4142232" cy="3279648"/>
          </a:xfrm>
        </p:spPr>
        <p:txBody>
          <a:bodyPr/>
          <a:lstStyle>
            <a:lvl1pPr>
              <a:defRPr sz="1400"/>
            </a:lvl1pPr>
          </a:lstStyle>
          <a:p>
            <a:pPr lvl="0"/>
            <a:r>
              <a:rPr lang="en-US"/>
              <a:t>Click to edit Master text styles</a:t>
            </a:r>
          </a:p>
        </p:txBody>
      </p:sp>
    </p:spTree>
    <p:extLst>
      <p:ext uri="{BB962C8B-B14F-4D97-AF65-F5344CB8AC3E}">
        <p14:creationId xmlns:p14="http://schemas.microsoft.com/office/powerpoint/2010/main" val="1829141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77456"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8691372"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39773"/>
            <a:ext cx="1837944" cy="2384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82312" y="1947503"/>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6374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66788" y="1285916"/>
            <a:ext cx="763296" cy="460715"/>
          </a:xfrm>
        </p:spPr>
        <p:txBody>
          <a:bodyPr/>
          <a:lstStyle>
            <a:lvl1pPr>
              <a:defRPr sz="2800" b="1">
                <a:solidFill>
                  <a:schemeClr val="accent2"/>
                </a:solidFill>
              </a:defRPr>
            </a:lvl1pPr>
          </a:lstStyle>
          <a:p>
            <a:pPr lvl="0"/>
            <a:r>
              <a:rPr lang="en-US" dirty="0"/>
              <a:t>4.</a:t>
            </a:r>
          </a:p>
        </p:txBody>
      </p:sp>
    </p:spTree>
    <p:extLst>
      <p:ext uri="{BB962C8B-B14F-4D97-AF65-F5344CB8AC3E}">
        <p14:creationId xmlns:p14="http://schemas.microsoft.com/office/powerpoint/2010/main" val="293800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cxnSp>
        <p:nvCxnSpPr>
          <p:cNvPr id="5" name="Straight Connector 4">
            <a:extLst>
              <a:ext uri="{FF2B5EF4-FFF2-40B4-BE49-F238E27FC236}">
                <a16:creationId xmlns:a16="http://schemas.microsoft.com/office/drawing/2014/main" id="{6E372B90-D8A8-F746-8564-DA1AAE53DCF9}"/>
              </a:ext>
            </a:extLst>
          </p:cNvPr>
          <p:cNvCxnSpPr/>
          <p:nvPr userDrawn="1"/>
        </p:nvCxnSpPr>
        <p:spPr bwMode="auto">
          <a:xfrm>
            <a:off x="320040" y="1874520"/>
            <a:ext cx="457200" cy="0"/>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a:t>IBM Quantum template – 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0312" y="1480089"/>
            <a:ext cx="1820863" cy="296700"/>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0312" y="1784349"/>
            <a:ext cx="2848574" cy="296699"/>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10312" y="1273560"/>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FE2FF09B-422A-2347-B0F9-0D087BBCFF69}"/>
              </a:ext>
            </a:extLst>
          </p:cNvPr>
          <p:cNvPicPr>
            <a:picLocks noChangeAspect="1"/>
          </p:cNvPicPr>
          <p:nvPr userDrawn="1"/>
        </p:nvPicPr>
        <p:blipFill>
          <a:blip r:embed="rId2"/>
          <a:stretch>
            <a:fillRect/>
          </a:stretch>
        </p:blipFill>
        <p:spPr>
          <a:xfrm>
            <a:off x="7680296" y="4819434"/>
            <a:ext cx="1320800" cy="190500"/>
          </a:xfrm>
          <a:prstGeom prst="rect">
            <a:avLst/>
          </a:prstGeom>
        </p:spPr>
      </p:pic>
    </p:spTree>
    <p:extLst>
      <p:ext uri="{BB962C8B-B14F-4D97-AF65-F5344CB8AC3E}">
        <p14:creationId xmlns:p14="http://schemas.microsoft.com/office/powerpoint/2010/main" val="8375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EC9C8F96-A998-F94E-8120-3302C05305BD}"/>
              </a:ext>
            </a:extLst>
          </p:cNvPr>
          <p:cNvSpPr>
            <a:spLocks noGrp="1"/>
          </p:cNvSpPr>
          <p:nvPr>
            <p:ph type="body" sz="quarter" idx="15"/>
          </p:nvPr>
        </p:nvSpPr>
        <p:spPr>
          <a:xfrm>
            <a:off x="2514600" y="1243584"/>
            <a:ext cx="1847850" cy="3252216"/>
          </a:xfrm>
        </p:spPr>
        <p:txBody>
          <a:bodyPr/>
          <a:lstStyle>
            <a:lvl1pPr algn="l" rtl="0" eaLnBrk="1" fontAlgn="base" hangingPunct="1">
              <a:lnSpc>
                <a:spcPct val="120000"/>
              </a:lnSpc>
              <a:spcBef>
                <a:spcPts val="1100"/>
              </a:spcBef>
              <a:spcAft>
                <a:spcPct val="0"/>
              </a:spcAft>
              <a:defRPr lang="en-US" sz="1400" dirty="0" smtClean="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120000"/>
              </a:lnSpc>
              <a:spcBef>
                <a:spcPts val="1100"/>
              </a:spcBef>
              <a:spcAft>
                <a:spcPct val="0"/>
              </a:spcAft>
              <a:defRPr lang="en-US" sz="1400" dirty="0" smtClean="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1" fontAlgn="base" hangingPunct="1">
              <a:lnSpc>
                <a:spcPct val="120000"/>
              </a:lnSpc>
              <a:spcBef>
                <a:spcPts val="1100"/>
              </a:spcBef>
              <a:spcAft>
                <a:spcPct val="0"/>
              </a:spcAft>
              <a:defRPr lang="en-US" sz="1400" dirty="0" smtClean="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1" fontAlgn="base" hangingPunct="1">
              <a:lnSpc>
                <a:spcPct val="120000"/>
              </a:lnSpc>
              <a:spcBef>
                <a:spcPts val="1100"/>
              </a:spcBef>
              <a:spcAft>
                <a:spcPct val="0"/>
              </a:spcAft>
              <a:defRPr lang="en-US" sz="1400" dirty="0" smtClean="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1" fontAlgn="base" hangingPunct="1">
              <a:lnSpc>
                <a:spcPct val="120000"/>
              </a:lnSpc>
              <a:spcBef>
                <a:spcPts val="1100"/>
              </a:spcBef>
              <a:spcAft>
                <a:spcPct val="0"/>
              </a:spcAft>
              <a:defRPr lang="en-US" sz="1400" dirty="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49044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6" name="Text Placeholder 1"/>
          <p:cNvSpPr>
            <a:spLocks noGrp="1"/>
          </p:cNvSpPr>
          <p:nvPr>
            <p:ph type="body" sz="quarter" idx="12" hasCustomPrompt="1"/>
          </p:nvPr>
        </p:nvSpPr>
        <p:spPr>
          <a:xfrm>
            <a:off x="219456" y="188913"/>
            <a:ext cx="1837944" cy="3252216"/>
          </a:xfrm>
        </p:spPr>
        <p:txBody>
          <a:bodyPr/>
          <a:lstStyle>
            <a:lvl1pP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Small title, image or content on right  </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14600" y="188912"/>
            <a:ext cx="6400800" cy="430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01314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3" y="201168"/>
            <a:ext cx="1865622" cy="963489"/>
          </a:xfrm>
        </p:spPr>
        <p:txBody>
          <a:bodyPr/>
          <a:lstStyle>
            <a:lvl1pPr>
              <a:lnSpc>
                <a:spcPts val="3600"/>
              </a:lnSpc>
              <a:defRPr lang="en-US" sz="2000" b="0" i="0" dirty="0">
                <a:solidFill>
                  <a:schemeClr val="tx1"/>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10000"/>
              </a:lnSpc>
              <a:spcBef>
                <a:spcPts val="1100"/>
              </a:spcBef>
              <a:spcAft>
                <a:spcPct val="0"/>
              </a:spcAft>
              <a:buClr>
                <a:srgbClr val="6D6E70"/>
              </a:buClr>
              <a:buSzPct val="90000"/>
              <a:buFont typeface="Wingdings" pitchFamily="2" charset="2"/>
              <a:buNone/>
            </a:pPr>
            <a:r>
              <a:rPr lang="en-US" dirty="0"/>
              <a:t>Left panel title + description</a:t>
            </a:r>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2510028" y="1289050"/>
            <a:ext cx="1833373" cy="3206750"/>
          </a:xfrm>
        </p:spPr>
        <p:txBody>
          <a:bodyPr/>
          <a:lstStyle>
            <a:lvl1pPr>
              <a:defRPr b="0" i="0">
                <a:solidFill>
                  <a:schemeClr val="tx2"/>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09518936-1D08-9043-B2AA-2EFE798C427E}"/>
              </a:ext>
            </a:extLst>
          </p:cNvPr>
          <p:cNvSpPr>
            <a:spLocks noGrp="1"/>
          </p:cNvSpPr>
          <p:nvPr>
            <p:ph type="body" sz="quarter" idx="13"/>
          </p:nvPr>
        </p:nvSpPr>
        <p:spPr>
          <a:xfrm>
            <a:off x="219779" y="1300734"/>
            <a:ext cx="1865621" cy="1047750"/>
          </a:xfrm>
        </p:spPr>
        <p:txBody>
          <a:bodyPr/>
          <a:lstStyle/>
          <a:p>
            <a:pPr lvl="0"/>
            <a:r>
              <a:rPr lang="en-US"/>
              <a:t>Click to edit Master text styles</a:t>
            </a:r>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800601" y="1300734"/>
            <a:ext cx="1833373" cy="3195066"/>
          </a:xfrm>
        </p:spPr>
        <p:txBody>
          <a:bodyPr/>
          <a:lstStyle>
            <a:lvl1pPr>
              <a:lnSpc>
                <a:spcPct val="130000"/>
              </a:lnSpc>
              <a:defRPr sz="1100" b="0" i="0">
                <a:solidFill>
                  <a:schemeClr val="tx2"/>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1960" y="1300733"/>
            <a:ext cx="1833373" cy="3182811"/>
          </a:xfrm>
        </p:spPr>
        <p:txBody>
          <a:bodyPr/>
          <a:lstStyle>
            <a:lvl1pPr>
              <a:lnSpc>
                <a:spcPct val="110000"/>
              </a:lnSpc>
              <a:defRPr lang="en-US" sz="1400" dirty="0">
                <a:solidFill>
                  <a:schemeClr val="accent3"/>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Tree>
    <p:extLst>
      <p:ext uri="{BB962C8B-B14F-4D97-AF65-F5344CB8AC3E}">
        <p14:creationId xmlns:p14="http://schemas.microsoft.com/office/powerpoint/2010/main" val="105287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2" y="-4572"/>
            <a:ext cx="2286001" cy="5148072"/>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p:cNvSpPr>
            <a:spLocks noGrp="1"/>
          </p:cNvSpPr>
          <p:nvPr>
            <p:ph type="pic" sz="quarter" idx="14"/>
          </p:nvPr>
        </p:nvSpPr>
        <p:spPr>
          <a:xfrm>
            <a:off x="2286000" y="0"/>
            <a:ext cx="6858000" cy="5148072"/>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B0115AB1-27C3-AC4D-A425-B7DF70409763}"/>
              </a:ext>
            </a:extLst>
          </p:cNvPr>
          <p:cNvSpPr>
            <a:spLocks noGrp="1"/>
          </p:cNvSpPr>
          <p:nvPr>
            <p:ph type="body" sz="quarter" idx="13"/>
          </p:nvPr>
        </p:nvSpPr>
        <p:spPr>
          <a:xfrm>
            <a:off x="219779" y="1300734"/>
            <a:ext cx="1865621" cy="1047750"/>
          </a:xfrm>
        </p:spPr>
        <p:txBody>
          <a:bodyPr/>
          <a:lstStyle/>
          <a:p>
            <a:pPr lvl="0"/>
            <a:r>
              <a:rPr lang="en-US"/>
              <a:t>Click to edit Master text styles</a:t>
            </a:r>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5" name="Text Placeholder 4">
            <a:extLst>
              <a:ext uri="{FF2B5EF4-FFF2-40B4-BE49-F238E27FC236}">
                <a16:creationId xmlns:a16="http://schemas.microsoft.com/office/drawing/2014/main" id="{625F6017-589F-A44C-B3F9-522245992D8A}"/>
              </a:ext>
            </a:extLst>
          </p:cNvPr>
          <p:cNvSpPr>
            <a:spLocks noGrp="1"/>
          </p:cNvSpPr>
          <p:nvPr>
            <p:ph type="body" sz="quarter" idx="16" hasCustomPrompt="1"/>
          </p:nvPr>
        </p:nvSpPr>
        <p:spPr>
          <a:xfrm>
            <a:off x="219779" y="191559"/>
            <a:ext cx="1865621" cy="1033462"/>
          </a:xfrm>
        </p:spPr>
        <p:txBody>
          <a:bodyPr/>
          <a:lstStyle>
            <a:lvl1pPr>
              <a:defRPr lang="en-US" sz="2000" b="0" i="0" dirty="0">
                <a:solidFill>
                  <a:schemeClr val="tx1"/>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10000"/>
              </a:lnSpc>
              <a:spcBef>
                <a:spcPts val="1100"/>
              </a:spcBef>
              <a:spcAft>
                <a:spcPct val="0"/>
              </a:spcAft>
              <a:buClr>
                <a:srgbClr val="6D6E70"/>
              </a:buClr>
              <a:buSzPct val="90000"/>
              <a:buFont typeface="Wingdings" pitchFamily="2" charset="2"/>
              <a:buNone/>
            </a:pPr>
            <a:r>
              <a:rPr lang="en-US" dirty="0"/>
              <a:t>Left panel title + description</a:t>
            </a:r>
          </a:p>
        </p:txBody>
      </p:sp>
    </p:spTree>
    <p:extLst>
      <p:ext uri="{BB962C8B-B14F-4D97-AF65-F5344CB8AC3E}">
        <p14:creationId xmlns:p14="http://schemas.microsoft.com/office/powerpoint/2010/main" val="1998328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73101" y="1216152"/>
            <a:ext cx="4142232" cy="3279648"/>
          </a:xfrm>
        </p:spPr>
        <p:txBody>
          <a:bodyPr/>
          <a:lstStyle>
            <a:lvl1pPr>
              <a:defRPr sz="1400"/>
            </a:lvl1pPr>
          </a:lstStyle>
          <a:p>
            <a:pPr lvl="0"/>
            <a:r>
              <a:rPr lang="en-US"/>
              <a:t>Click to edit Master text styles</a:t>
            </a:r>
          </a:p>
        </p:txBody>
      </p:sp>
      <p:sp>
        <p:nvSpPr>
          <p:cNvPr id="6" name="Text Placeholder"/>
          <p:cNvSpPr>
            <a:spLocks noGrp="1"/>
          </p:cNvSpPr>
          <p:nvPr>
            <p:ph type="body" sz="quarter" idx="12"/>
          </p:nvPr>
        </p:nvSpPr>
        <p:spPr>
          <a:xfrm>
            <a:off x="210064"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601582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chemeClr val="bg2"/>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lnSpc>
                <a:spcPts val="5000"/>
              </a:lnSpc>
              <a:defRPr sz="42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rgbClr val="F2F4F8"/>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chemeClr val="bg2"/>
          </a:solidFill>
          <a:ln>
            <a:noFill/>
          </a:ln>
        </p:spPr>
        <p:txBody>
          <a:bodyPr lIns="219456" tIns="201168" rIns="228600" bIns="228600"/>
          <a:lstStyle>
            <a:lvl1pPr>
              <a:defRPr>
                <a:solidFill>
                  <a:srgbClr val="F2F4F8"/>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rgbClr val="262626"/>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12996" y="0"/>
            <a:ext cx="3039532" cy="5148072"/>
          </a:xfrm>
          <a:solidFill>
            <a:schemeClr val="bg1"/>
          </a:solidFill>
        </p:spPr>
        <p:txBody>
          <a:bodyPr lIns="219456" tIns="201168" rIns="228600" bIns="228600"/>
          <a:lstStyle>
            <a:lvl1pPr>
              <a:buClr>
                <a:schemeClr val="bg1"/>
              </a:buClr>
              <a:defRPr>
                <a:solidFill>
                  <a:srgbClr val="F2F4F8"/>
                </a:solidFill>
              </a:defRPr>
            </a:lvl1pPr>
            <a:lvl2pPr>
              <a:buClr>
                <a:schemeClr val="bg1"/>
              </a:buClr>
              <a:defRPr>
                <a:solidFill>
                  <a:srgbClr val="F2F4F8"/>
                </a:solidFill>
              </a:defRPr>
            </a:lvl2pPr>
            <a:lvl3pPr>
              <a:buClr>
                <a:schemeClr val="bg1"/>
              </a:buClr>
              <a:defRPr>
                <a:solidFill>
                  <a:srgbClr val="F2F4F8"/>
                </a:solidFill>
              </a:defRPr>
            </a:lvl3pPr>
            <a:lvl4pPr>
              <a:buClr>
                <a:schemeClr val="bg1"/>
              </a:buClr>
              <a:defRPr>
                <a:solidFill>
                  <a:srgbClr val="F2F4F8"/>
                </a:solidFill>
              </a:defRPr>
            </a:lvl4pPr>
            <a:lvl5pPr>
              <a:buClr>
                <a:schemeClr val="bg1"/>
              </a:buClr>
              <a:defRPr>
                <a:solidFill>
                  <a:srgbClr val="F2F4F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26535" y="0"/>
            <a:ext cx="3039531" cy="5148072"/>
          </a:xfrm>
          <a:solidFill>
            <a:schemeClr val="bg2"/>
          </a:solidFill>
        </p:spPr>
        <p:txBody>
          <a:bodyPr lIns="219456" tIns="201168" rIns="228600" bIns="228600"/>
          <a:lstStyle>
            <a:lvl1pPr>
              <a:defRPr>
                <a:solidFill>
                  <a:srgbClr val="F2F4F8"/>
                </a:solidFill>
              </a:defRPr>
            </a:lvl1pPr>
            <a:lvl2pPr>
              <a:buClr>
                <a:schemeClr val="bg1"/>
              </a:buClr>
              <a:defRPr>
                <a:solidFill>
                  <a:srgbClr val="F2F4F8"/>
                </a:solidFill>
              </a:defRPr>
            </a:lvl2pPr>
            <a:lvl3pPr>
              <a:buClr>
                <a:schemeClr val="bg1"/>
              </a:buClr>
              <a:defRPr>
                <a:solidFill>
                  <a:srgbClr val="F2F4F8"/>
                </a:solidFill>
              </a:defRPr>
            </a:lvl3pPr>
            <a:lvl4pPr>
              <a:buClr>
                <a:schemeClr val="bg1"/>
              </a:buClr>
              <a:defRPr>
                <a:solidFill>
                  <a:srgbClr val="F2F4F8"/>
                </a:solidFill>
              </a:defRPr>
            </a:lvl4pPr>
            <a:lvl5pPr>
              <a:buClr>
                <a:schemeClr val="bg1"/>
              </a:buClr>
              <a:defRPr>
                <a:solidFill>
                  <a:srgbClr val="F2F4F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0349" y="0"/>
            <a:ext cx="3027525" cy="5148072"/>
          </a:xfrm>
          <a:solidFill>
            <a:schemeClr val="accent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90549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rgbClr val="F2F4F8"/>
                </a:solidFill>
              </a:defRPr>
            </a:lvl1pPr>
            <a:lvl2pPr>
              <a:buClr>
                <a:schemeClr val="bg1"/>
              </a:buClr>
              <a:defRPr>
                <a:solidFill>
                  <a:srgbClr val="F2F4F8"/>
                </a:solidFill>
              </a:defRPr>
            </a:lvl2pPr>
            <a:lvl3pPr>
              <a:buClr>
                <a:schemeClr val="bg1"/>
              </a:buClr>
              <a:defRPr>
                <a:solidFill>
                  <a:srgbClr val="F2F4F8"/>
                </a:solidFill>
              </a:defRPr>
            </a:lvl3pPr>
            <a:lvl4pPr>
              <a:buClr>
                <a:schemeClr val="bg1"/>
              </a:buClr>
              <a:defRPr>
                <a:solidFill>
                  <a:srgbClr val="F2F4F8"/>
                </a:solidFill>
              </a:defRPr>
            </a:lvl4pPr>
            <a:lvl5pPr>
              <a:buClr>
                <a:schemeClr val="bg1"/>
              </a:buClr>
              <a:defRPr>
                <a:solidFill>
                  <a:srgbClr val="F2F4F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chemeClr val="bg2"/>
          </a:solidFill>
        </p:spPr>
        <p:txBody>
          <a:bodyPr lIns="219456" tIns="201168" rIns="228600" bIns="228600"/>
          <a:lstStyle>
            <a:lvl1pPr>
              <a:defRPr>
                <a:solidFill>
                  <a:srgbClr val="F2F4F8"/>
                </a:solidFill>
              </a:defRPr>
            </a:lvl1pPr>
            <a:lvl2pPr>
              <a:buClr>
                <a:schemeClr val="bg1"/>
              </a:buClr>
              <a:defRPr>
                <a:solidFill>
                  <a:srgbClr val="F2F4F8"/>
                </a:solidFill>
              </a:defRPr>
            </a:lvl2pPr>
            <a:lvl3pPr>
              <a:buClr>
                <a:schemeClr val="bg1"/>
              </a:buClr>
              <a:defRPr>
                <a:solidFill>
                  <a:srgbClr val="F2F4F8"/>
                </a:solidFill>
              </a:defRPr>
            </a:lvl3pPr>
            <a:lvl4pPr>
              <a:buClr>
                <a:schemeClr val="bg1"/>
              </a:buClr>
              <a:defRPr>
                <a:solidFill>
                  <a:srgbClr val="F2F4F8"/>
                </a:solidFill>
              </a:defRPr>
            </a:lvl4pPr>
            <a:lvl5pPr>
              <a:buClr>
                <a:schemeClr val="bg1"/>
              </a:buClr>
              <a:defRPr>
                <a:solidFill>
                  <a:srgbClr val="F2F4F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chemeClr val="accent2"/>
          </a:solidFill>
        </p:spPr>
        <p:txBody>
          <a:bodyPr lIns="219456" tIns="201168" rIns="228600" bIns="228600"/>
          <a:lstStyle>
            <a:lvl1pPr>
              <a:defRPr>
                <a:solidFill>
                  <a:schemeClr val="bg1"/>
                </a:solidFill>
              </a:defRPr>
            </a:lvl1pPr>
            <a:lvl2pPr>
              <a:buClr>
                <a:schemeClr val="tx1"/>
              </a:buClr>
              <a:defRPr>
                <a:solidFill>
                  <a:schemeClr val="bg1"/>
                </a:solidFill>
              </a:defRPr>
            </a:lvl2pPr>
            <a:lvl3pPr>
              <a:buClr>
                <a:schemeClr val="tx1"/>
              </a:buClr>
              <a:defRPr>
                <a:solidFill>
                  <a:schemeClr val="bg1"/>
                </a:solidFill>
              </a:defRPr>
            </a:lvl3pPr>
            <a:lvl4pPr>
              <a:buClr>
                <a:schemeClr val="tx1"/>
              </a:buClr>
              <a:defRPr>
                <a:solidFill>
                  <a:schemeClr val="bg1"/>
                </a:solidFill>
              </a:defRPr>
            </a:lvl4pPr>
            <a:lvl5pPr>
              <a:buClr>
                <a:schemeClr val="tx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2019.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cxnSp>
        <p:nvCxnSpPr>
          <p:cNvPr id="5" name="Straight Connector 4">
            <a:extLst>
              <a:ext uri="{FF2B5EF4-FFF2-40B4-BE49-F238E27FC236}">
                <a16:creationId xmlns:a16="http://schemas.microsoft.com/office/drawing/2014/main" id="{6E372B90-D8A8-F746-8564-DA1AAE53DCF9}"/>
              </a:ext>
            </a:extLst>
          </p:cNvPr>
          <p:cNvCxnSpPr/>
          <p:nvPr userDrawn="1"/>
        </p:nvCxnSpPr>
        <p:spPr bwMode="auto">
          <a:xfrm>
            <a:off x="320040" y="2365222"/>
            <a:ext cx="457200" cy="0"/>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454631"/>
          </a:xfrm>
        </p:spPr>
        <p:txBody>
          <a:bodyPr/>
          <a:lstStyle>
            <a:lvl1pPr>
              <a:defRPr/>
            </a:lvl1pPr>
          </a:lstStyle>
          <a:p>
            <a:r>
              <a:rPr lang="en-US" dirty="0"/>
              <a:t>IBM Quantum template – 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0312" y="1970791"/>
            <a:ext cx="1820863" cy="296700"/>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0312" y="2275051"/>
            <a:ext cx="2848574" cy="296699"/>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10312" y="17642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1E7DD413-BBF3-264E-85B0-5185FE76269B}"/>
              </a:ext>
            </a:extLst>
          </p:cNvPr>
          <p:cNvPicPr>
            <a:picLocks noChangeAspect="1"/>
          </p:cNvPicPr>
          <p:nvPr userDrawn="1"/>
        </p:nvPicPr>
        <p:blipFill>
          <a:blip r:embed="rId2"/>
          <a:stretch>
            <a:fillRect/>
          </a:stretch>
        </p:blipFill>
        <p:spPr>
          <a:xfrm>
            <a:off x="7680296" y="4819434"/>
            <a:ext cx="1320800" cy="190500"/>
          </a:xfrm>
          <a:prstGeom prst="rect">
            <a:avLst/>
          </a:prstGeom>
        </p:spPr>
      </p:pic>
    </p:spTree>
    <p:extLst>
      <p:ext uri="{BB962C8B-B14F-4D97-AF65-F5344CB8AC3E}">
        <p14:creationId xmlns:p14="http://schemas.microsoft.com/office/powerpoint/2010/main" val="7031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1412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110000"/>
              </a:lnSpc>
              <a:defRPr/>
            </a:lvl1pPr>
          </a:lstStyle>
          <a:p>
            <a:r>
              <a:rPr lang="en-US" dirty="0"/>
              <a:t>Click to edit Master title style (3 sizes for title text available) - no footer</a:t>
            </a:r>
          </a:p>
        </p:txBody>
      </p:sp>
    </p:spTree>
    <p:extLst>
      <p:ext uri="{BB962C8B-B14F-4D97-AF65-F5344CB8AC3E}">
        <p14:creationId xmlns:p14="http://schemas.microsoft.com/office/powerpoint/2010/main" val="41127628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110000"/>
              </a:lnSpc>
              <a:defRPr/>
            </a:lvl1pPr>
          </a:lstStyle>
          <a:p>
            <a:r>
              <a:rPr lang="en-US" dirty="0"/>
              <a:t>Click to edit Master title style (3 sizes for title text available) - with footer</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851297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1" y="91440"/>
            <a:ext cx="8778172" cy="4404360"/>
          </a:xfrm>
        </p:spPr>
        <p:txBody>
          <a:bodyPr/>
          <a:lstStyle>
            <a:lvl1pPr>
              <a:lnSpc>
                <a:spcPts val="10200"/>
              </a:lnSpc>
              <a:defRPr sz="9200" b="0" i="0">
                <a:solidFill>
                  <a:schemeClr val="accent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87675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9456" y="219456"/>
            <a:ext cx="4133088" cy="804672"/>
          </a:xfrm>
        </p:spPr>
        <p:txBody>
          <a:bodyPr/>
          <a:lstStyle>
            <a:lvl1pPr>
              <a:lnSpc>
                <a:spcPts val="2200"/>
              </a:lnSpc>
              <a:defRPr lang="en-US" sz="2000" b="0" i="0" dirty="0">
                <a:solidFill>
                  <a:schemeClr val="bg1"/>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10000"/>
              </a:lnSpc>
              <a:spcBef>
                <a:spcPts val="1100"/>
              </a:spcBef>
              <a:spcAft>
                <a:spcPct val="0"/>
              </a:spcAft>
              <a:buClr>
                <a:srgbClr val="6D6E70"/>
              </a:buClr>
              <a:buSzPct val="90000"/>
              <a:buFont typeface="Wingdings" pitchFamily="2" charset="2"/>
              <a:buNone/>
            </a:pPr>
            <a:r>
              <a:rPr lang="en-US" dirty="0"/>
              <a:t>Title with </a:t>
            </a:r>
            <a:r>
              <a:rPr lang="en-US" dirty="0" err="1"/>
              <a:t>xlg</a:t>
            </a:r>
            <a:r>
              <a:rPr lang="en-US" dirty="0"/>
              <a:t> text + optional ½ image</a:t>
            </a:r>
          </a:p>
        </p:txBody>
      </p:sp>
      <p:sp>
        <p:nvSpPr>
          <p:cNvPr id="6" name="Text Placeholder"/>
          <p:cNvSpPr>
            <a:spLocks noGrp="1"/>
          </p:cNvSpPr>
          <p:nvPr>
            <p:ph type="body" sz="quarter" idx="12" hasCustomPrompt="1"/>
          </p:nvPr>
        </p:nvSpPr>
        <p:spPr>
          <a:xfrm>
            <a:off x="137160" y="1133856"/>
            <a:ext cx="4206240" cy="3361944"/>
          </a:xfrm>
        </p:spPr>
        <p:txBody>
          <a:bodyPr/>
          <a:lstStyle>
            <a:lvl1pPr>
              <a:lnSpc>
                <a:spcPts val="10200"/>
              </a:lnSpc>
              <a:defRPr sz="9200" b="0" i="0">
                <a:solidFill>
                  <a:schemeClr val="accent1"/>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24364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3" y="201168"/>
            <a:ext cx="5562535" cy="1812983"/>
          </a:xfrm>
        </p:spPr>
        <p:txBody>
          <a:bodyPr lIns="0" rIns="0"/>
          <a:lstStyle>
            <a:lvl1pPr>
              <a:defRPr>
                <a:solidFill>
                  <a:schemeClr val="accent1"/>
                </a:solidFill>
              </a:defRPr>
            </a:lvl1pPr>
          </a:lstStyle>
          <a:p>
            <a:r>
              <a:rPr lang="en-US" dirty="0"/>
              <a:t>“Template for a single quote: adjust optional author information to have similar spacing at the end of the quote.”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6A0F8814-A182-2744-B8B8-F59EC626FF1A}"/>
              </a:ext>
            </a:extLst>
          </p:cNvPr>
          <p:cNvSpPr>
            <a:spLocks noGrp="1"/>
          </p:cNvSpPr>
          <p:nvPr>
            <p:ph type="body" sz="quarter" idx="12" hasCustomPrompt="1"/>
          </p:nvPr>
        </p:nvSpPr>
        <p:spPr>
          <a:xfrm>
            <a:off x="228666" y="2247669"/>
            <a:ext cx="3082925" cy="260007"/>
          </a:xfrm>
        </p:spPr>
        <p:txBody>
          <a:bodyPr/>
          <a:lstStyle>
            <a:lvl1pPr>
              <a:defRPr lang="en-US" sz="1400" dirty="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1pPr>
          </a:lstStyle>
          <a:p>
            <a:pPr marL="0" lvl="0" indent="0" algn="l" defTabSz="685983" rtl="0" eaLnBrk="1" fontAlgn="base" latinLnBrk="0" hangingPunct="1">
              <a:lnSpc>
                <a:spcPct val="120000"/>
              </a:lnSpc>
              <a:spcBef>
                <a:spcPts val="1100"/>
              </a:spcBef>
              <a:spcAft>
                <a:spcPct val="0"/>
              </a:spcAft>
              <a:buClr>
                <a:srgbClr val="6D6E70"/>
              </a:buClr>
              <a:buSzPct val="90000"/>
              <a:buFont typeface="Wingdings" pitchFamily="2" charset="2"/>
              <a:buNone/>
            </a:pPr>
            <a:r>
              <a:rPr lang="en-US" dirty="0"/>
              <a:t>Richard P. Feynman</a:t>
            </a:r>
          </a:p>
        </p:txBody>
      </p:sp>
      <p:sp>
        <p:nvSpPr>
          <p:cNvPr id="8" name="Text Placeholder 6">
            <a:extLst>
              <a:ext uri="{FF2B5EF4-FFF2-40B4-BE49-F238E27FC236}">
                <a16:creationId xmlns:a16="http://schemas.microsoft.com/office/drawing/2014/main" id="{6ABA0E6D-711C-5241-B374-1F5062E00166}"/>
              </a:ext>
            </a:extLst>
          </p:cNvPr>
          <p:cNvSpPr>
            <a:spLocks noGrp="1"/>
          </p:cNvSpPr>
          <p:nvPr>
            <p:ph type="body" sz="quarter" idx="13" hasCustomPrompt="1"/>
          </p:nvPr>
        </p:nvSpPr>
        <p:spPr>
          <a:xfrm>
            <a:off x="247019" y="2591769"/>
            <a:ext cx="3404286" cy="260007"/>
          </a:xfrm>
        </p:spPr>
        <p:txBody>
          <a:bodyPr/>
          <a:lstStyle>
            <a:lvl1pPr>
              <a:defRPr lang="en-US" sz="1400" dirty="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1pPr>
          </a:lstStyle>
          <a:p>
            <a:pPr marL="0" lvl="0" indent="0" algn="l" defTabSz="685983" rtl="0" eaLnBrk="1" fontAlgn="base" latinLnBrk="0" hangingPunct="1">
              <a:lnSpc>
                <a:spcPct val="120000"/>
              </a:lnSpc>
              <a:spcBef>
                <a:spcPts val="1100"/>
              </a:spcBef>
              <a:spcAft>
                <a:spcPct val="0"/>
              </a:spcAft>
              <a:buClr>
                <a:srgbClr val="6D6E70"/>
              </a:buClr>
              <a:buSzPct val="90000"/>
              <a:buFont typeface="Wingdings" pitchFamily="2" charset="2"/>
              <a:buNone/>
            </a:pPr>
            <a:r>
              <a:rPr lang="en-US" sz="1400" i="1" kern="0" dirty="0"/>
              <a:t>Simulating Physics with Computers</a:t>
            </a:r>
            <a:r>
              <a:rPr lang="en-US" sz="1400" i="1" kern="0" dirty="0">
                <a:solidFill>
                  <a:srgbClr val="DCDCDC"/>
                </a:solidFill>
              </a:rPr>
              <a:t>,</a:t>
            </a:r>
            <a:endParaRPr lang="en-US" dirty="0"/>
          </a:p>
        </p:txBody>
      </p:sp>
    </p:spTree>
    <p:extLst>
      <p:ext uri="{BB962C8B-B14F-4D97-AF65-F5344CB8AC3E}">
        <p14:creationId xmlns:p14="http://schemas.microsoft.com/office/powerpoint/2010/main" val="18960679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lvl1pPr>
              <a:defRPr lang="en-US" sz="2000" b="0" i="0" dirty="0">
                <a:solidFill>
                  <a:schemeClr val="bg1"/>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10000"/>
              </a:lnSpc>
              <a:spcBef>
                <a:spcPts val="1100"/>
              </a:spcBef>
              <a:spcAft>
                <a:spcPct val="0"/>
              </a:spcAft>
              <a:buClr>
                <a:srgbClr val="6D6E70"/>
              </a:buClr>
              <a:buSzPct val="90000"/>
              <a:buFont typeface="Wingdings" pitchFamily="2" charset="2"/>
              <a:buNone/>
            </a:pPr>
            <a:r>
              <a:rPr lang="en-US" dirty="0"/>
              <a:t>Title + image below</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2074894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481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5002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73101" y="1216152"/>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0064"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454826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00972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73101" y="1216152"/>
            <a:ext cx="4142232" cy="3279648"/>
          </a:xfrm>
        </p:spPr>
        <p:txBody>
          <a:bodyPr/>
          <a:lstStyle>
            <a:lvl1pPr>
              <a:defRPr sz="1400"/>
            </a:lvl1pPr>
          </a:lstStyle>
          <a:p>
            <a:pPr lvl="0"/>
            <a:r>
              <a:rPr lang="en-US" dirty="0"/>
              <a:t>Click to edit Master text styles</a:t>
            </a:r>
          </a:p>
        </p:txBody>
      </p:sp>
    </p:spTree>
    <p:extLst>
      <p:ext uri="{BB962C8B-B14F-4D97-AF65-F5344CB8AC3E}">
        <p14:creationId xmlns:p14="http://schemas.microsoft.com/office/powerpoint/2010/main" val="25152784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77456"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560348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8691372"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39773"/>
            <a:ext cx="1837944" cy="2384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82312" y="1947503"/>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6374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66788" y="1285916"/>
            <a:ext cx="763296" cy="460715"/>
          </a:xfrm>
        </p:spPr>
        <p:txBody>
          <a:bodyPr/>
          <a:lstStyle>
            <a:lvl1pPr>
              <a:defRPr sz="2800" b="1">
                <a:solidFill>
                  <a:schemeClr val="accent2"/>
                </a:solidFill>
              </a:defRPr>
            </a:lvl1pPr>
          </a:lstStyle>
          <a:p>
            <a:pPr lvl="0"/>
            <a:r>
              <a:rPr lang="en-US" dirty="0"/>
              <a:t>4.</a:t>
            </a:r>
          </a:p>
        </p:txBody>
      </p:sp>
    </p:spTree>
    <p:extLst>
      <p:ext uri="{BB962C8B-B14F-4D97-AF65-F5344CB8AC3E}">
        <p14:creationId xmlns:p14="http://schemas.microsoft.com/office/powerpoint/2010/main" val="8049953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723696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EC9C8F96-A998-F94E-8120-3302C05305BD}"/>
              </a:ext>
            </a:extLst>
          </p:cNvPr>
          <p:cNvSpPr>
            <a:spLocks noGrp="1"/>
          </p:cNvSpPr>
          <p:nvPr>
            <p:ph type="body" sz="quarter" idx="15"/>
          </p:nvPr>
        </p:nvSpPr>
        <p:spPr>
          <a:xfrm>
            <a:off x="2514600" y="1243584"/>
            <a:ext cx="1847850" cy="3252216"/>
          </a:xfrm>
        </p:spPr>
        <p:txBody>
          <a:bodyPr/>
          <a:lstStyle>
            <a:lvl1pPr algn="l" rtl="0" eaLnBrk="1" fontAlgn="base" hangingPunct="1">
              <a:lnSpc>
                <a:spcPct val="120000"/>
              </a:lnSpc>
              <a:spcBef>
                <a:spcPts val="1100"/>
              </a:spcBef>
              <a:spcAft>
                <a:spcPct val="0"/>
              </a:spcAft>
              <a:defRPr lang="en-US" sz="1400" dirty="0" smtClean="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120000"/>
              </a:lnSpc>
              <a:spcBef>
                <a:spcPts val="1100"/>
              </a:spcBef>
              <a:spcAft>
                <a:spcPct val="0"/>
              </a:spcAft>
              <a:defRPr lang="en-US" sz="1400" dirty="0" smtClean="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1" fontAlgn="base" hangingPunct="1">
              <a:lnSpc>
                <a:spcPct val="120000"/>
              </a:lnSpc>
              <a:spcBef>
                <a:spcPts val="1100"/>
              </a:spcBef>
              <a:spcAft>
                <a:spcPct val="0"/>
              </a:spcAft>
              <a:defRPr lang="en-US" sz="1400" dirty="0" smtClean="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1" fontAlgn="base" hangingPunct="1">
              <a:lnSpc>
                <a:spcPct val="120000"/>
              </a:lnSpc>
              <a:spcBef>
                <a:spcPts val="1100"/>
              </a:spcBef>
              <a:spcAft>
                <a:spcPct val="0"/>
              </a:spcAft>
              <a:defRPr lang="en-US" sz="1400" dirty="0" smtClean="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1" fontAlgn="base" hangingPunct="1">
              <a:lnSpc>
                <a:spcPct val="120000"/>
              </a:lnSpc>
              <a:spcBef>
                <a:spcPts val="1100"/>
              </a:spcBef>
              <a:spcAft>
                <a:spcPct val="0"/>
              </a:spcAft>
              <a:defRPr lang="en-US" sz="1400" dirty="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21320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6" name="Text Placeholder 1"/>
          <p:cNvSpPr>
            <a:spLocks noGrp="1"/>
          </p:cNvSpPr>
          <p:nvPr>
            <p:ph type="body" sz="quarter" idx="12" hasCustomPrompt="1"/>
          </p:nvPr>
        </p:nvSpPr>
        <p:spPr>
          <a:xfrm>
            <a:off x="219456" y="188913"/>
            <a:ext cx="1837944" cy="3252216"/>
          </a:xfrm>
        </p:spPr>
        <p:txBody>
          <a:bodyPr/>
          <a:lstStyle>
            <a:lvl1pPr>
              <a:defRPr lang="en-US" sz="1400" dirty="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Small title, image or content on right  </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14600" y="188912"/>
            <a:ext cx="6400800" cy="4306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157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3" y="201168"/>
            <a:ext cx="1865622" cy="963489"/>
          </a:xfrm>
        </p:spPr>
        <p:txBody>
          <a:bodyPr/>
          <a:lstStyle>
            <a:lvl1pPr>
              <a:lnSpc>
                <a:spcPts val="3600"/>
              </a:lnSpc>
              <a:defRPr lang="en-US" sz="2000" b="0" i="0" dirty="0">
                <a:solidFill>
                  <a:schemeClr val="bg1"/>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10000"/>
              </a:lnSpc>
              <a:spcBef>
                <a:spcPts val="1100"/>
              </a:spcBef>
              <a:spcAft>
                <a:spcPct val="0"/>
              </a:spcAft>
              <a:buClr>
                <a:srgbClr val="6D6E70"/>
              </a:buClr>
              <a:buSzPct val="90000"/>
              <a:buFont typeface="Wingdings" pitchFamily="2" charset="2"/>
              <a:buNone/>
            </a:pPr>
            <a:r>
              <a:rPr lang="en-US" dirty="0"/>
              <a:t>Left panel title + description</a:t>
            </a:r>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2510028" y="1289050"/>
            <a:ext cx="1833373" cy="3206750"/>
          </a:xfrm>
        </p:spPr>
        <p:txBody>
          <a:bodyPr/>
          <a:lstStyle>
            <a:lvl1pPr>
              <a:defRPr b="0" i="0">
                <a:solidFill>
                  <a:schemeClr val="bg2"/>
                </a:solidFill>
                <a:latin typeface="IBM Plex Sans" panose="020B0503050203000203" pitchFamily="34" charset="77"/>
              </a:defRPr>
            </a:lvl1pPr>
            <a:lvl2pPr>
              <a:buClr>
                <a:schemeClr val="tx1"/>
              </a:buClr>
              <a:defRPr b="0" i="0">
                <a:solidFill>
                  <a:schemeClr val="bg2"/>
                </a:solidFill>
                <a:latin typeface="IBM Plex Sans" panose="020B0503050203000203" pitchFamily="34" charset="77"/>
              </a:defRPr>
            </a:lvl2pPr>
            <a:lvl3pPr>
              <a:buClr>
                <a:schemeClr val="tx1"/>
              </a:buClr>
              <a:defRPr b="0" i="0">
                <a:solidFill>
                  <a:schemeClr val="bg2"/>
                </a:solidFill>
                <a:latin typeface="IBM Plex Sans" panose="020B0503050203000203" pitchFamily="34" charset="77"/>
              </a:defRPr>
            </a:lvl3pPr>
            <a:lvl4pPr>
              <a:buClr>
                <a:schemeClr val="tx1"/>
              </a:buClr>
              <a:defRPr b="0" i="0">
                <a:solidFill>
                  <a:schemeClr val="bg2"/>
                </a:solidFill>
                <a:latin typeface="IBM Plex Sans" panose="020B0503050203000203" pitchFamily="34" charset="77"/>
              </a:defRPr>
            </a:lvl4pPr>
            <a:lvl5pPr>
              <a:buClr>
                <a:schemeClr val="tx1"/>
              </a:buClr>
              <a:defRPr b="0" i="0">
                <a:solidFill>
                  <a:schemeClr val="bg2"/>
                </a:solidFill>
                <a:latin typeface="IBM Plex Sans" panose="020B050305020300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09518936-1D08-9043-B2AA-2EFE798C427E}"/>
              </a:ext>
            </a:extLst>
          </p:cNvPr>
          <p:cNvSpPr>
            <a:spLocks noGrp="1"/>
          </p:cNvSpPr>
          <p:nvPr>
            <p:ph type="body" sz="quarter" idx="13"/>
          </p:nvPr>
        </p:nvSpPr>
        <p:spPr>
          <a:xfrm>
            <a:off x="219779" y="1300734"/>
            <a:ext cx="1865621" cy="1047750"/>
          </a:xfrm>
        </p:spPr>
        <p:txBody>
          <a:bodyPr/>
          <a:lstStyle/>
          <a:p>
            <a:pPr lvl="0"/>
            <a:r>
              <a:rPr lang="en-US" dirty="0"/>
              <a:t>Click to edit Master text styles</a:t>
            </a:r>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800601" y="1300734"/>
            <a:ext cx="1833373" cy="3195066"/>
          </a:xfrm>
        </p:spPr>
        <p:txBody>
          <a:bodyPr/>
          <a:lstStyle>
            <a:lvl1pPr>
              <a:lnSpc>
                <a:spcPct val="130000"/>
              </a:lnSpc>
              <a:defRPr sz="1100" b="0" i="0">
                <a:solidFill>
                  <a:schemeClr val="bg2"/>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1960" y="1300733"/>
            <a:ext cx="1833373" cy="3182811"/>
          </a:xfrm>
        </p:spPr>
        <p:txBody>
          <a:bodyPr/>
          <a:lstStyle>
            <a:lvl1pPr>
              <a:lnSpc>
                <a:spcPct val="110000"/>
              </a:lnSpc>
              <a:defRPr lang="en-US" sz="1400" dirty="0">
                <a:solidFill>
                  <a:schemeClr val="accent1"/>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Tree>
    <p:extLst>
      <p:ext uri="{BB962C8B-B14F-4D97-AF65-F5344CB8AC3E}">
        <p14:creationId xmlns:p14="http://schemas.microsoft.com/office/powerpoint/2010/main" val="2196729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2"/>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9" name="Picture Placeholder"/>
          <p:cNvSpPr>
            <a:spLocks noGrp="1"/>
          </p:cNvSpPr>
          <p:nvPr>
            <p:ph type="pic" sz="quarter" idx="14"/>
          </p:nvPr>
        </p:nvSpPr>
        <p:spPr>
          <a:xfrm>
            <a:off x="2286000" y="0"/>
            <a:ext cx="6858000" cy="5148072"/>
          </a:xfrm>
          <a:solidFill>
            <a:schemeClr val="tx1"/>
          </a:solidFill>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B0115AB1-27C3-AC4D-A425-B7DF70409763}"/>
              </a:ext>
            </a:extLst>
          </p:cNvPr>
          <p:cNvSpPr>
            <a:spLocks noGrp="1"/>
          </p:cNvSpPr>
          <p:nvPr>
            <p:ph type="body" sz="quarter" idx="13"/>
          </p:nvPr>
        </p:nvSpPr>
        <p:spPr>
          <a:xfrm>
            <a:off x="219779" y="1300734"/>
            <a:ext cx="1865621" cy="1047750"/>
          </a:xfrm>
        </p:spPr>
        <p:txBody>
          <a:bodyPr/>
          <a:lstStyle>
            <a:lvl1pPr>
              <a:defRPr>
                <a:solidFill>
                  <a:schemeClr val="bg2"/>
                </a:solidFill>
              </a:defRPr>
            </a:lvl1pPr>
          </a:lstStyle>
          <a:p>
            <a:pPr lvl="0"/>
            <a:r>
              <a:rPr lang="en-US" dirty="0"/>
              <a:t>Click to edit Master text styles</a:t>
            </a:r>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5" name="Text Placeholder 4">
            <a:extLst>
              <a:ext uri="{FF2B5EF4-FFF2-40B4-BE49-F238E27FC236}">
                <a16:creationId xmlns:a16="http://schemas.microsoft.com/office/drawing/2014/main" id="{625F6017-589F-A44C-B3F9-522245992D8A}"/>
              </a:ext>
            </a:extLst>
          </p:cNvPr>
          <p:cNvSpPr>
            <a:spLocks noGrp="1"/>
          </p:cNvSpPr>
          <p:nvPr>
            <p:ph type="body" sz="quarter" idx="16" hasCustomPrompt="1"/>
          </p:nvPr>
        </p:nvSpPr>
        <p:spPr>
          <a:xfrm>
            <a:off x="219779" y="191559"/>
            <a:ext cx="1865621" cy="1033462"/>
          </a:xfrm>
        </p:spPr>
        <p:txBody>
          <a:bodyPr/>
          <a:lstStyle>
            <a:lvl1pPr>
              <a:defRPr lang="en-US" sz="2000" b="0" i="0" dirty="0">
                <a:solidFill>
                  <a:schemeClr val="bg1"/>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10000"/>
              </a:lnSpc>
              <a:spcBef>
                <a:spcPts val="1100"/>
              </a:spcBef>
              <a:spcAft>
                <a:spcPct val="0"/>
              </a:spcAft>
              <a:buClr>
                <a:srgbClr val="6D6E70"/>
              </a:buClr>
              <a:buSzPct val="90000"/>
              <a:buFont typeface="Wingdings" pitchFamily="2" charset="2"/>
              <a:buNone/>
            </a:pPr>
            <a:r>
              <a:rPr lang="en-US" dirty="0"/>
              <a:t>Left panel title + description</a:t>
            </a:r>
          </a:p>
        </p:txBody>
      </p:sp>
    </p:spTree>
    <p:extLst>
      <p:ext uri="{BB962C8B-B14F-4D97-AF65-F5344CB8AC3E}">
        <p14:creationId xmlns:p14="http://schemas.microsoft.com/office/powerpoint/2010/main" val="193920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78817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73101" y="1216152"/>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0064"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29565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213076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4 boxes (alt)">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lnSpc>
                <a:spcPts val="5000"/>
              </a:lnSpc>
              <a:defRPr sz="42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tx2"/>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3"/>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chemeClr val="accent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54986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12996" y="0"/>
            <a:ext cx="3039532" cy="5148072"/>
          </a:xfrm>
          <a:solidFill>
            <a:srgbClr val="FFFFFF"/>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26535" y="0"/>
            <a:ext cx="3039531" cy="5148072"/>
          </a:xfrm>
          <a:solidFill>
            <a:srgbClr val="F3F3F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9" y="0"/>
            <a:ext cx="3027525" cy="5148072"/>
          </a:xfrm>
          <a:solidFill>
            <a:srgbClr val="DCDCDC"/>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920683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79898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2019.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86963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Tree>
    <p:extLst>
      <p:ext uri="{BB962C8B-B14F-4D97-AF65-F5344CB8AC3E}">
        <p14:creationId xmlns:p14="http://schemas.microsoft.com/office/powerpoint/2010/main" val="219836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110000"/>
              </a:lnSpc>
              <a:defRPr/>
            </a:lvl1pPr>
          </a:lstStyle>
          <a:p>
            <a:r>
              <a:rPr lang="en-US" dirty="0"/>
              <a:t>Click to edit Master title style (3 sizes for title text available) - no footer</a:t>
            </a:r>
          </a:p>
        </p:txBody>
      </p:sp>
    </p:spTree>
    <p:extLst>
      <p:ext uri="{BB962C8B-B14F-4D97-AF65-F5344CB8AC3E}">
        <p14:creationId xmlns:p14="http://schemas.microsoft.com/office/powerpoint/2010/main" val="332808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110000"/>
              </a:lnSpc>
              <a:defRPr/>
            </a:lvl1pPr>
          </a:lstStyle>
          <a:p>
            <a:r>
              <a:rPr lang="en-US" dirty="0"/>
              <a:t>Click to edit Master title style (3 sizes for title text available) - with footer</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chemeClr val="accent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a:extLst>
              <a:ext uri="{FF2B5EF4-FFF2-40B4-BE49-F238E27FC236}">
                <a16:creationId xmlns:a16="http://schemas.microsoft.com/office/drawing/2014/main" id="{417749F6-277D-7D41-8FD3-39EDB5026B4E}"/>
              </a:ext>
            </a:extLst>
          </p:cNvPr>
          <p:cNvSpPr>
            <a:spLocks noGrp="1"/>
          </p:cNvSpPr>
          <p:nvPr>
            <p:ph type="title" hasCustomPrompt="1"/>
          </p:nvPr>
        </p:nvSpPr>
        <p:spPr>
          <a:xfrm>
            <a:off x="210312" y="201167"/>
            <a:ext cx="4142232" cy="1454637"/>
          </a:xfrm>
        </p:spPr>
        <p:txBody>
          <a:bodyPr/>
          <a:lstStyle>
            <a:lvl1pPr>
              <a:lnSpc>
                <a:spcPct val="110000"/>
              </a:lnSpc>
              <a:defRPr/>
            </a:lvl1pPr>
          </a:lstStyle>
          <a:p>
            <a:r>
              <a:rPr lang="en-US" dirty="0"/>
              <a:t>Click to edit Master title style (3 sizes for title text available) – blue divider</a:t>
            </a:r>
          </a:p>
        </p:txBody>
      </p:sp>
    </p:spTree>
    <p:extLst>
      <p:ext uri="{BB962C8B-B14F-4D97-AF65-F5344CB8AC3E}">
        <p14:creationId xmlns:p14="http://schemas.microsoft.com/office/powerpoint/2010/main" val="77090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1" y="91440"/>
            <a:ext cx="8778172" cy="4404360"/>
          </a:xfrm>
        </p:spPr>
        <p:txBody>
          <a:bodyPr/>
          <a:lstStyle>
            <a:lvl1pPr>
              <a:lnSpc>
                <a:spcPts val="10200"/>
              </a:lnSpc>
              <a:defRPr sz="9200" b="0" i="0">
                <a:solidFill>
                  <a:schemeClr val="accent3"/>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rgbClr val="F2F4F8"/>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rgbClr val="F2F4F8"/>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69" r:id="rId1"/>
    <p:sldLayoutId id="2147483967" r:id="rId2"/>
    <p:sldLayoutId id="2147483968" r:id="rId3"/>
    <p:sldLayoutId id="2147483981" r:id="rId4"/>
    <p:sldLayoutId id="2147483982" r:id="rId5"/>
    <p:sldLayoutId id="2147483974" r:id="rId6"/>
    <p:sldLayoutId id="2147483826" r:id="rId7"/>
    <p:sldLayoutId id="2147483975" r:id="rId8"/>
    <p:sldLayoutId id="2147483830" r:id="rId9"/>
    <p:sldLayoutId id="2147483829" r:id="rId10"/>
    <p:sldLayoutId id="2147483831" r:id="rId11"/>
    <p:sldLayoutId id="2147483842" r:id="rId12"/>
    <p:sldLayoutId id="2147483832" r:id="rId13"/>
    <p:sldLayoutId id="2147483834" r:id="rId14"/>
    <p:sldLayoutId id="2147483976" r:id="rId15"/>
    <p:sldLayoutId id="2147483977" r:id="rId16"/>
    <p:sldLayoutId id="2147483835" r:id="rId17"/>
    <p:sldLayoutId id="2147483979" r:id="rId18"/>
    <p:sldLayoutId id="2147483836" r:id="rId19"/>
    <p:sldLayoutId id="2147483983" r:id="rId20"/>
    <p:sldLayoutId id="2147483985" r:id="rId21"/>
    <p:sldLayoutId id="2147483839" r:id="rId22"/>
    <p:sldLayoutId id="2147483847" r:id="rId23"/>
    <p:sldLayoutId id="2147483978" r:id="rId24"/>
    <p:sldLayoutId id="2147483843" r:id="rId25"/>
    <p:sldLayoutId id="2147483845" r:id="rId26"/>
    <p:sldLayoutId id="2147483980" r:id="rId27"/>
    <p:sldLayoutId id="2147483848" r:id="rId28"/>
    <p:sldLayoutId id="2147483856" r:id="rId29"/>
    <p:sldLayoutId id="2147483857" r:id="rId30"/>
  </p:sldLayoutIdLst>
  <p:hf hdr="0" dt="0"/>
  <p:txStyles>
    <p:titleStyle>
      <a:lvl1pPr algn="l" rtl="0" eaLnBrk="1" fontAlgn="base" hangingPunct="1">
        <a:lnSpc>
          <a:spcPct val="110000"/>
        </a:lnSpc>
        <a:spcBef>
          <a:spcPct val="0"/>
        </a:spcBef>
        <a:spcAft>
          <a:spcPct val="0"/>
        </a:spcAft>
        <a:defRPr sz="2800" b="0" i="0">
          <a:solidFill>
            <a:srgbClr val="F2F4F8"/>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20000"/>
        </a:lnSpc>
        <a:spcBef>
          <a:spcPts val="1100"/>
        </a:spcBef>
        <a:spcAft>
          <a:spcPct val="0"/>
        </a:spcAft>
        <a:buClr>
          <a:srgbClr val="6D6E70"/>
        </a:buClr>
        <a:buSzPct val="90000"/>
        <a:buFont typeface="Wingdings" pitchFamily="2" charset="2"/>
        <a:buNone/>
        <a:defRPr sz="140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20000"/>
        </a:lnSpc>
        <a:spcBef>
          <a:spcPts val="1100"/>
        </a:spcBef>
        <a:spcAft>
          <a:spcPct val="0"/>
        </a:spcAft>
        <a:buClr>
          <a:schemeClr val="bg1"/>
        </a:buClr>
        <a:buSzPct val="100000"/>
        <a:buFont typeface=".AppleSystemUIFont" charset="-120"/>
        <a:buChar char="–"/>
        <a:tabLst/>
        <a:defRPr sz="140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20000"/>
        </a:lnSpc>
        <a:spcBef>
          <a:spcPts val="1100"/>
        </a:spcBef>
        <a:spcAft>
          <a:spcPct val="0"/>
        </a:spcAft>
        <a:buClr>
          <a:schemeClr val="bg1"/>
        </a:buClr>
        <a:buSzPct val="100000"/>
        <a:buFont typeface="Arial" panose="020B0604020202020204" pitchFamily="34" charset="0"/>
        <a:buChar char="•"/>
        <a:tabLst/>
        <a:defRPr sz="140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20000"/>
        </a:lnSpc>
        <a:spcBef>
          <a:spcPts val="1100"/>
        </a:spcBef>
        <a:spcAft>
          <a:spcPct val="0"/>
        </a:spcAft>
        <a:buClr>
          <a:schemeClr val="bg1"/>
        </a:buClr>
        <a:buSzPct val="100000"/>
        <a:buFont typeface=".AppleSystemUIFont" charset="-120"/>
        <a:buChar char="–"/>
        <a:tabLst/>
        <a:defRPr sz="1400" baseline="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20000"/>
        </a:lnSpc>
        <a:spcBef>
          <a:spcPts val="1100"/>
        </a:spcBef>
        <a:spcAft>
          <a:spcPct val="0"/>
        </a:spcAft>
        <a:buClr>
          <a:schemeClr val="bg1"/>
        </a:buClr>
        <a:buFont typeface=".AppleSystemUIFont" charset="-120"/>
        <a:buChar char="»"/>
        <a:tabLst/>
        <a:defRPr sz="140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rgbClr val="262626"/>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rgbClr val="262626"/>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7" r:id="rId1"/>
    <p:sldLayoutId id="2147483986"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04" r:id="rId19"/>
    <p:sldLayoutId id="2147484005" r:id="rId20"/>
    <p:sldLayoutId id="2147484006" r:id="rId21"/>
    <p:sldLayoutId id="2147484008" r:id="rId22"/>
    <p:sldLayoutId id="2147484009" r:id="rId23"/>
    <p:sldLayoutId id="2147484010" r:id="rId24"/>
    <p:sldLayoutId id="2147484011" r:id="rId25"/>
    <p:sldLayoutId id="2147484012" r:id="rId26"/>
  </p:sldLayoutIdLst>
  <p:hf hdr="0" dt="0"/>
  <p:txStyles>
    <p:titleStyle>
      <a:lvl1pPr algn="l" rtl="0" eaLnBrk="1" fontAlgn="base" hangingPunct="1">
        <a:lnSpc>
          <a:spcPct val="11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20000"/>
        </a:lnSpc>
        <a:spcBef>
          <a:spcPts val="1100"/>
        </a:spcBef>
        <a:spcAft>
          <a:spcPct val="0"/>
        </a:spcAft>
        <a:buClr>
          <a:schemeClr val="tx1"/>
        </a:buClr>
        <a:buSzPct val="90000"/>
        <a:buFont typeface="Wingdings" pitchFamily="2" charset="2"/>
        <a:buNone/>
        <a:defRPr sz="140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20000"/>
        </a:lnSpc>
        <a:spcBef>
          <a:spcPts val="1100"/>
        </a:spcBef>
        <a:spcAft>
          <a:spcPct val="0"/>
        </a:spcAft>
        <a:buClr>
          <a:schemeClr val="tx1"/>
        </a:buClr>
        <a:buSzPct val="100000"/>
        <a:buFont typeface=".AppleSystemUIFont" charset="-120"/>
        <a:buChar char="–"/>
        <a:tabLst/>
        <a:defRPr sz="140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20000"/>
        </a:lnSpc>
        <a:spcBef>
          <a:spcPts val="1100"/>
        </a:spcBef>
        <a:spcAft>
          <a:spcPct val="0"/>
        </a:spcAft>
        <a:buClr>
          <a:schemeClr val="tx1"/>
        </a:buClr>
        <a:buSzPct val="100000"/>
        <a:buFont typeface="Arial" panose="020B0604020202020204" pitchFamily="34" charset="0"/>
        <a:buChar char="•"/>
        <a:tabLst/>
        <a:defRPr sz="140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20000"/>
        </a:lnSpc>
        <a:spcBef>
          <a:spcPts val="1100"/>
        </a:spcBef>
        <a:spcAft>
          <a:spcPct val="0"/>
        </a:spcAft>
        <a:buClr>
          <a:schemeClr val="tx1"/>
        </a:buClr>
        <a:buSzPct val="100000"/>
        <a:buFont typeface=".AppleSystemUIFont" charset="-120"/>
        <a:buChar char="–"/>
        <a:tabLst/>
        <a:defRPr sz="1400" baseline="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20000"/>
        </a:lnSpc>
        <a:spcBef>
          <a:spcPts val="1100"/>
        </a:spcBef>
        <a:spcAft>
          <a:spcPct val="0"/>
        </a:spcAft>
        <a:buClr>
          <a:schemeClr val="tx1"/>
        </a:buClr>
        <a:buFont typeface=".AppleSystemUIFont" charset="-120"/>
        <a:buChar char="»"/>
        <a:tabLst/>
        <a:defRPr sz="1400">
          <a:solidFill>
            <a:schemeClr val="bg2"/>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44"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9556-398E-5F4F-9723-A2A2A3569ABA}"/>
              </a:ext>
            </a:extLst>
          </p:cNvPr>
          <p:cNvSpPr>
            <a:spLocks noGrp="1"/>
          </p:cNvSpPr>
          <p:nvPr>
            <p:ph type="title"/>
          </p:nvPr>
        </p:nvSpPr>
        <p:spPr>
          <a:xfrm>
            <a:off x="210312" y="201170"/>
            <a:ext cx="5523916" cy="363606"/>
          </a:xfrm>
        </p:spPr>
        <p:txBody>
          <a:bodyPr/>
          <a:lstStyle/>
          <a:p>
            <a:r>
              <a:rPr lang="en-US" sz="2400" b="1" dirty="0"/>
              <a:t>Session 1: Academic Session</a:t>
            </a:r>
            <a:br>
              <a:rPr lang="en-US" sz="2400" b="1" dirty="0"/>
            </a:br>
            <a:endParaRPr lang="en-US" sz="2400" dirty="0"/>
          </a:p>
        </p:txBody>
      </p:sp>
      <p:sp>
        <p:nvSpPr>
          <p:cNvPr id="3" name="Text Placeholder 2">
            <a:extLst>
              <a:ext uri="{FF2B5EF4-FFF2-40B4-BE49-F238E27FC236}">
                <a16:creationId xmlns:a16="http://schemas.microsoft.com/office/drawing/2014/main" id="{0C36A541-BABE-4B42-A676-3F64C4068453}"/>
              </a:ext>
            </a:extLst>
          </p:cNvPr>
          <p:cNvSpPr>
            <a:spLocks noGrp="1"/>
          </p:cNvSpPr>
          <p:nvPr>
            <p:ph type="body" sz="quarter" idx="13"/>
          </p:nvPr>
        </p:nvSpPr>
        <p:spPr>
          <a:xfrm>
            <a:off x="210312" y="1290074"/>
            <a:ext cx="3847882" cy="817954"/>
          </a:xfrm>
        </p:spPr>
        <p:txBody>
          <a:bodyPr/>
          <a:lstStyle/>
          <a:p>
            <a:pPr>
              <a:lnSpc>
                <a:spcPts val="1000"/>
              </a:lnSpc>
            </a:pPr>
            <a:r>
              <a:rPr lang="en-US" sz="1600" b="1" dirty="0"/>
              <a:t>Thomas </a:t>
            </a:r>
            <a:r>
              <a:rPr lang="en-US" sz="1600" b="1" dirty="0" err="1"/>
              <a:t>McConkey</a:t>
            </a:r>
            <a:r>
              <a:rPr lang="en-US" sz="1600" b="1" dirty="0"/>
              <a:t>, </a:t>
            </a:r>
            <a:r>
              <a:rPr lang="en-US" sz="1600" dirty="0"/>
              <a:t>IBM Quantum (lead)</a:t>
            </a:r>
          </a:p>
          <a:p>
            <a:pPr>
              <a:lnSpc>
                <a:spcPts val="1000"/>
              </a:lnSpc>
            </a:pPr>
            <a:r>
              <a:rPr lang="en-US" sz="1600" b="1" dirty="0"/>
              <a:t>Nick </a:t>
            </a:r>
            <a:r>
              <a:rPr lang="en-US" sz="1600" b="1" dirty="0" err="1"/>
              <a:t>Brønn</a:t>
            </a:r>
            <a:r>
              <a:rPr lang="en-US" sz="1600" dirty="0"/>
              <a:t>, IBM Quantum</a:t>
            </a:r>
          </a:p>
          <a:p>
            <a:pPr>
              <a:lnSpc>
                <a:spcPts val="1000"/>
              </a:lnSpc>
            </a:pPr>
            <a:r>
              <a:rPr lang="en-US" sz="1600" b="1" dirty="0"/>
              <a:t>Zlatko </a:t>
            </a:r>
            <a:r>
              <a:rPr lang="en-US" sz="1600" b="1" dirty="0" err="1"/>
              <a:t>Minev</a:t>
            </a:r>
            <a:r>
              <a:rPr lang="en-US" sz="1600" dirty="0"/>
              <a:t>, IBM Quantum</a:t>
            </a:r>
          </a:p>
        </p:txBody>
      </p:sp>
      <p:sp>
        <p:nvSpPr>
          <p:cNvPr id="4" name="Text Placeholder 3">
            <a:extLst>
              <a:ext uri="{FF2B5EF4-FFF2-40B4-BE49-F238E27FC236}">
                <a16:creationId xmlns:a16="http://schemas.microsoft.com/office/drawing/2014/main" id="{7714872C-721D-7B4F-BE7C-9BB473DDB0C5}"/>
              </a:ext>
            </a:extLst>
          </p:cNvPr>
          <p:cNvSpPr>
            <a:spLocks noGrp="1"/>
          </p:cNvSpPr>
          <p:nvPr>
            <p:ph type="body" sz="quarter" idx="14"/>
          </p:nvPr>
        </p:nvSpPr>
        <p:spPr>
          <a:xfrm>
            <a:off x="210312" y="3457297"/>
            <a:ext cx="5840110" cy="1371816"/>
          </a:xfrm>
        </p:spPr>
        <p:txBody>
          <a:bodyPr/>
          <a:lstStyle/>
          <a:p>
            <a:r>
              <a:rPr lang="en-US" sz="2000" dirty="0"/>
              <a:t>10:45 – </a:t>
            </a:r>
            <a:r>
              <a:rPr lang="en-US" sz="2000" b="1" dirty="0"/>
              <a:t>David DiVincenzo</a:t>
            </a:r>
            <a:r>
              <a:rPr lang="en-US" sz="2000" dirty="0"/>
              <a:t>, FZ </a:t>
            </a:r>
            <a:r>
              <a:rPr lang="en-US" sz="2000" dirty="0" err="1"/>
              <a:t>Jülich</a:t>
            </a:r>
            <a:endParaRPr lang="en-US" sz="2000" dirty="0"/>
          </a:p>
          <a:p>
            <a:r>
              <a:rPr lang="en-US" sz="2000" dirty="0"/>
              <a:t>11:05 – </a:t>
            </a:r>
            <a:r>
              <a:rPr lang="en-US" sz="2000" b="1" dirty="0"/>
              <a:t>Jonas </a:t>
            </a:r>
            <a:r>
              <a:rPr lang="en-US" sz="2000" b="1" dirty="0" err="1"/>
              <a:t>Bylander</a:t>
            </a:r>
            <a:r>
              <a:rPr lang="en-US" sz="2000" dirty="0"/>
              <a:t>, Chalmers</a:t>
            </a:r>
          </a:p>
          <a:p>
            <a:r>
              <a:rPr lang="en-US" sz="2000" dirty="0"/>
              <a:t>11:25 – </a:t>
            </a:r>
            <a:r>
              <a:rPr lang="en-US" sz="2000" b="1" dirty="0"/>
              <a:t>Andreas </a:t>
            </a:r>
            <a:r>
              <a:rPr lang="en-US" sz="2000" b="1" dirty="0" err="1"/>
              <a:t>Wallraff</a:t>
            </a:r>
            <a:r>
              <a:rPr lang="en-US" sz="2000" dirty="0"/>
              <a:t>, ETH Zürich</a:t>
            </a:r>
          </a:p>
        </p:txBody>
      </p:sp>
      <p:pic>
        <p:nvPicPr>
          <p:cNvPr id="6" name="Graphic 5">
            <a:extLst>
              <a:ext uri="{FF2B5EF4-FFF2-40B4-BE49-F238E27FC236}">
                <a16:creationId xmlns:a16="http://schemas.microsoft.com/office/drawing/2014/main" id="{F3FF3BA4-4175-BD4C-9D60-082D28063EF8}"/>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r="30389"/>
          <a:stretch/>
        </p:blipFill>
        <p:spPr>
          <a:xfrm>
            <a:off x="4409773" y="0"/>
            <a:ext cx="4734228" cy="4317031"/>
          </a:xfrm>
          <a:prstGeom prst="rect">
            <a:avLst/>
          </a:prstGeom>
        </p:spPr>
      </p:pic>
    </p:spTree>
    <p:extLst>
      <p:ext uri="{BB962C8B-B14F-4D97-AF65-F5344CB8AC3E}">
        <p14:creationId xmlns:p14="http://schemas.microsoft.com/office/powerpoint/2010/main" val="353904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9556-398E-5F4F-9723-A2A2A3569ABA}"/>
              </a:ext>
            </a:extLst>
          </p:cNvPr>
          <p:cNvSpPr>
            <a:spLocks noGrp="1"/>
          </p:cNvSpPr>
          <p:nvPr>
            <p:ph type="title"/>
          </p:nvPr>
        </p:nvSpPr>
        <p:spPr>
          <a:xfrm>
            <a:off x="210312" y="201170"/>
            <a:ext cx="5378638" cy="363606"/>
          </a:xfrm>
        </p:spPr>
        <p:txBody>
          <a:bodyPr/>
          <a:lstStyle/>
          <a:p>
            <a:r>
              <a:rPr lang="en-US" sz="2400" b="1" dirty="0"/>
              <a:t>Session 2: Commercial Software Session</a:t>
            </a:r>
            <a:br>
              <a:rPr lang="en-US" sz="2400" b="1" dirty="0"/>
            </a:br>
            <a:endParaRPr lang="en-US" sz="2400" dirty="0"/>
          </a:p>
        </p:txBody>
      </p:sp>
      <p:sp>
        <p:nvSpPr>
          <p:cNvPr id="3" name="Text Placeholder 2">
            <a:extLst>
              <a:ext uri="{FF2B5EF4-FFF2-40B4-BE49-F238E27FC236}">
                <a16:creationId xmlns:a16="http://schemas.microsoft.com/office/drawing/2014/main" id="{0C36A541-BABE-4B42-A676-3F64C4068453}"/>
              </a:ext>
            </a:extLst>
          </p:cNvPr>
          <p:cNvSpPr>
            <a:spLocks noGrp="1"/>
          </p:cNvSpPr>
          <p:nvPr>
            <p:ph type="body" sz="quarter" idx="13"/>
          </p:nvPr>
        </p:nvSpPr>
        <p:spPr>
          <a:xfrm>
            <a:off x="210312" y="1290074"/>
            <a:ext cx="3743379" cy="817954"/>
          </a:xfrm>
        </p:spPr>
        <p:txBody>
          <a:bodyPr/>
          <a:lstStyle/>
          <a:p>
            <a:pPr>
              <a:lnSpc>
                <a:spcPts val="1000"/>
              </a:lnSpc>
            </a:pPr>
            <a:r>
              <a:rPr lang="en-US" sz="1600" b="1" dirty="0"/>
              <a:t>Thomas </a:t>
            </a:r>
            <a:r>
              <a:rPr lang="en-US" sz="1600" b="1" dirty="0" err="1"/>
              <a:t>McConkey</a:t>
            </a:r>
            <a:r>
              <a:rPr lang="en-US" sz="1600" b="1" dirty="0"/>
              <a:t>, </a:t>
            </a:r>
            <a:r>
              <a:rPr lang="en-US" sz="1600" dirty="0"/>
              <a:t>IBM Quantum (lead)</a:t>
            </a:r>
          </a:p>
          <a:p>
            <a:pPr>
              <a:lnSpc>
                <a:spcPts val="1000"/>
              </a:lnSpc>
            </a:pPr>
            <a:r>
              <a:rPr lang="en-US" sz="1600" b="1" dirty="0"/>
              <a:t>Nick </a:t>
            </a:r>
            <a:r>
              <a:rPr lang="en-US" sz="1600" b="1" dirty="0" err="1"/>
              <a:t>Brønn</a:t>
            </a:r>
            <a:r>
              <a:rPr lang="en-US" sz="1600" dirty="0"/>
              <a:t>, IBM Quantum</a:t>
            </a:r>
          </a:p>
          <a:p>
            <a:pPr>
              <a:lnSpc>
                <a:spcPts val="1000"/>
              </a:lnSpc>
            </a:pPr>
            <a:r>
              <a:rPr lang="en-US" sz="1600" b="1" dirty="0"/>
              <a:t>Zlatko </a:t>
            </a:r>
            <a:r>
              <a:rPr lang="en-US" sz="1600" b="1" dirty="0" err="1"/>
              <a:t>Minev</a:t>
            </a:r>
            <a:r>
              <a:rPr lang="en-US" sz="1600" dirty="0"/>
              <a:t>, IBM Quantum</a:t>
            </a:r>
          </a:p>
        </p:txBody>
      </p:sp>
      <p:sp>
        <p:nvSpPr>
          <p:cNvPr id="4" name="Text Placeholder 3">
            <a:extLst>
              <a:ext uri="{FF2B5EF4-FFF2-40B4-BE49-F238E27FC236}">
                <a16:creationId xmlns:a16="http://schemas.microsoft.com/office/drawing/2014/main" id="{7714872C-721D-7B4F-BE7C-9BB473DDB0C5}"/>
              </a:ext>
            </a:extLst>
          </p:cNvPr>
          <p:cNvSpPr>
            <a:spLocks noGrp="1"/>
          </p:cNvSpPr>
          <p:nvPr>
            <p:ph type="body" sz="quarter" idx="14"/>
          </p:nvPr>
        </p:nvSpPr>
        <p:spPr>
          <a:xfrm>
            <a:off x="210312" y="2357146"/>
            <a:ext cx="7515086" cy="1562101"/>
          </a:xfrm>
        </p:spPr>
        <p:txBody>
          <a:bodyPr/>
          <a:lstStyle/>
          <a:p>
            <a:r>
              <a:rPr lang="en-US" sz="2000" dirty="0"/>
              <a:t>13:00 – </a:t>
            </a:r>
            <a:r>
              <a:rPr lang="en-US" sz="2000" b="1" dirty="0"/>
              <a:t>Brian </a:t>
            </a:r>
            <a:r>
              <a:rPr lang="en-US" sz="2000" b="1" dirty="0" err="1"/>
              <a:t>Rautio</a:t>
            </a:r>
            <a:r>
              <a:rPr lang="en-US" sz="2000" dirty="0"/>
              <a:t>, Sonnet</a:t>
            </a:r>
          </a:p>
          <a:p>
            <a:r>
              <a:rPr lang="en-US" sz="2000" dirty="0"/>
              <a:t>13:15 – </a:t>
            </a:r>
            <a:r>
              <a:rPr lang="en-US" sz="2000" b="1" dirty="0"/>
              <a:t>Kostas </a:t>
            </a:r>
            <a:r>
              <a:rPr lang="en-US" sz="2000" b="1" dirty="0" err="1"/>
              <a:t>Nikellis</a:t>
            </a:r>
            <a:r>
              <a:rPr lang="en-US" sz="2000" dirty="0"/>
              <a:t>, Ansys</a:t>
            </a:r>
          </a:p>
          <a:p>
            <a:r>
              <a:rPr lang="en-US" sz="2000" dirty="0"/>
              <a:t>13:30 – </a:t>
            </a:r>
            <a:r>
              <a:rPr lang="en-US" sz="2000" b="1" dirty="0"/>
              <a:t>Chris </a:t>
            </a:r>
            <a:r>
              <a:rPr lang="en-US" sz="2000" b="1" dirty="0" err="1"/>
              <a:t>Mueth</a:t>
            </a:r>
            <a:r>
              <a:rPr lang="en-US" sz="2000" dirty="0"/>
              <a:t>, Keysight</a:t>
            </a:r>
          </a:p>
          <a:p>
            <a:r>
              <a:rPr lang="en-US" sz="2000" dirty="0"/>
              <a:t>13:45 – </a:t>
            </a:r>
            <a:r>
              <a:rPr lang="en-US" sz="2000" b="1" dirty="0" err="1"/>
              <a:t>Davi</a:t>
            </a:r>
            <a:r>
              <a:rPr lang="en-US" sz="2000" b="1" dirty="0"/>
              <a:t> Correia</a:t>
            </a:r>
            <a:r>
              <a:rPr lang="en-US" sz="2000" dirty="0"/>
              <a:t>, Cadence</a:t>
            </a:r>
          </a:p>
          <a:p>
            <a:r>
              <a:rPr lang="en-US" sz="2000" dirty="0"/>
              <a:t>14:00 – Panel moderated by </a:t>
            </a:r>
            <a:r>
              <a:rPr lang="en-US" sz="2000" b="1" dirty="0"/>
              <a:t>John P. </a:t>
            </a:r>
            <a:r>
              <a:rPr lang="en-US" sz="2000" b="1" dirty="0" err="1"/>
              <a:t>DeVale</a:t>
            </a:r>
            <a:r>
              <a:rPr lang="en-US" sz="2000" dirty="0"/>
              <a:t>, JHU/APL</a:t>
            </a:r>
          </a:p>
          <a:p>
            <a:endParaRPr lang="en-US" sz="2000" b="1" dirty="0"/>
          </a:p>
        </p:txBody>
      </p:sp>
      <p:pic>
        <p:nvPicPr>
          <p:cNvPr id="6" name="Graphic 5">
            <a:extLst>
              <a:ext uri="{FF2B5EF4-FFF2-40B4-BE49-F238E27FC236}">
                <a16:creationId xmlns:a16="http://schemas.microsoft.com/office/drawing/2014/main" id="{F3FF3BA4-4175-BD4C-9D60-082D28063EF8}"/>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r="30389"/>
          <a:stretch/>
        </p:blipFill>
        <p:spPr>
          <a:xfrm>
            <a:off x="4409773" y="0"/>
            <a:ext cx="4734228" cy="4317031"/>
          </a:xfrm>
          <a:prstGeom prst="rect">
            <a:avLst/>
          </a:prstGeom>
        </p:spPr>
      </p:pic>
    </p:spTree>
    <p:extLst>
      <p:ext uri="{BB962C8B-B14F-4D97-AF65-F5344CB8AC3E}">
        <p14:creationId xmlns:p14="http://schemas.microsoft.com/office/powerpoint/2010/main" val="265441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9556-398E-5F4F-9723-A2A2A3569ABA}"/>
              </a:ext>
            </a:extLst>
          </p:cNvPr>
          <p:cNvSpPr>
            <a:spLocks noGrp="1"/>
          </p:cNvSpPr>
          <p:nvPr>
            <p:ph type="title"/>
          </p:nvPr>
        </p:nvSpPr>
        <p:spPr>
          <a:xfrm>
            <a:off x="210312" y="201170"/>
            <a:ext cx="5378638" cy="363606"/>
          </a:xfrm>
        </p:spPr>
        <p:txBody>
          <a:bodyPr/>
          <a:lstStyle/>
          <a:p>
            <a:r>
              <a:rPr lang="en-US" sz="2400" b="1" dirty="0"/>
              <a:t>Session 3: Open-source Software Session</a:t>
            </a:r>
            <a:br>
              <a:rPr lang="en-US" sz="2400" b="1" dirty="0"/>
            </a:br>
            <a:endParaRPr lang="en-US" sz="2400" b="1" dirty="0"/>
          </a:p>
        </p:txBody>
      </p:sp>
      <p:sp>
        <p:nvSpPr>
          <p:cNvPr id="3" name="Text Placeholder 2">
            <a:extLst>
              <a:ext uri="{FF2B5EF4-FFF2-40B4-BE49-F238E27FC236}">
                <a16:creationId xmlns:a16="http://schemas.microsoft.com/office/drawing/2014/main" id="{0C36A541-BABE-4B42-A676-3F64C4068453}"/>
              </a:ext>
            </a:extLst>
          </p:cNvPr>
          <p:cNvSpPr>
            <a:spLocks noGrp="1"/>
          </p:cNvSpPr>
          <p:nvPr>
            <p:ph type="body" sz="quarter" idx="13"/>
          </p:nvPr>
        </p:nvSpPr>
        <p:spPr>
          <a:xfrm>
            <a:off x="210312" y="1290074"/>
            <a:ext cx="3811425" cy="817954"/>
          </a:xfrm>
        </p:spPr>
        <p:txBody>
          <a:bodyPr/>
          <a:lstStyle/>
          <a:p>
            <a:pPr>
              <a:lnSpc>
                <a:spcPts val="1000"/>
              </a:lnSpc>
            </a:pPr>
            <a:r>
              <a:rPr lang="en-US" sz="1600" b="1" dirty="0"/>
              <a:t>Thomas </a:t>
            </a:r>
            <a:r>
              <a:rPr lang="en-US" sz="1600" b="1" dirty="0" err="1"/>
              <a:t>McConkey</a:t>
            </a:r>
            <a:r>
              <a:rPr lang="en-US" sz="1600" b="1" dirty="0"/>
              <a:t>, </a:t>
            </a:r>
            <a:r>
              <a:rPr lang="en-US" sz="1600" dirty="0"/>
              <a:t>IBM Quantum (lead)</a:t>
            </a:r>
          </a:p>
          <a:p>
            <a:pPr>
              <a:lnSpc>
                <a:spcPts val="1000"/>
              </a:lnSpc>
            </a:pPr>
            <a:r>
              <a:rPr lang="en-US" sz="1600" b="1" dirty="0"/>
              <a:t>Nick </a:t>
            </a:r>
            <a:r>
              <a:rPr lang="en-US" sz="1600" b="1" dirty="0" err="1"/>
              <a:t>Brønn</a:t>
            </a:r>
            <a:r>
              <a:rPr lang="en-US" sz="1600" dirty="0"/>
              <a:t>, IBM Quantum</a:t>
            </a:r>
          </a:p>
          <a:p>
            <a:pPr>
              <a:lnSpc>
                <a:spcPts val="1000"/>
              </a:lnSpc>
            </a:pPr>
            <a:r>
              <a:rPr lang="en-US" sz="1600" b="1" dirty="0"/>
              <a:t>Zlatko </a:t>
            </a:r>
            <a:r>
              <a:rPr lang="en-US" sz="1600" b="1" dirty="0" err="1"/>
              <a:t>Minev</a:t>
            </a:r>
            <a:r>
              <a:rPr lang="en-US" sz="1600" dirty="0"/>
              <a:t>, IBM Quantum</a:t>
            </a:r>
          </a:p>
        </p:txBody>
      </p:sp>
      <p:pic>
        <p:nvPicPr>
          <p:cNvPr id="6" name="Graphic 5">
            <a:extLst>
              <a:ext uri="{FF2B5EF4-FFF2-40B4-BE49-F238E27FC236}">
                <a16:creationId xmlns:a16="http://schemas.microsoft.com/office/drawing/2014/main" id="{F3FF3BA4-4175-BD4C-9D60-082D28063EF8}"/>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r="30389"/>
          <a:stretch/>
        </p:blipFill>
        <p:spPr>
          <a:xfrm>
            <a:off x="4409773" y="0"/>
            <a:ext cx="4734228" cy="4317031"/>
          </a:xfrm>
          <a:prstGeom prst="rect">
            <a:avLst/>
          </a:prstGeom>
        </p:spPr>
      </p:pic>
      <p:sp>
        <p:nvSpPr>
          <p:cNvPr id="9" name="Text Placeholder 3">
            <a:extLst>
              <a:ext uri="{FF2B5EF4-FFF2-40B4-BE49-F238E27FC236}">
                <a16:creationId xmlns:a16="http://schemas.microsoft.com/office/drawing/2014/main" id="{AF91E9A1-9E66-2543-A6F8-66FD0A58970F}"/>
              </a:ext>
            </a:extLst>
          </p:cNvPr>
          <p:cNvSpPr txBox="1">
            <a:spLocks/>
          </p:cNvSpPr>
          <p:nvPr/>
        </p:nvSpPr>
        <p:spPr>
          <a:xfrm>
            <a:off x="210312" y="2357146"/>
            <a:ext cx="7515086" cy="1562101"/>
          </a:xfrm>
          <a:prstGeom prst="rect">
            <a:avLst/>
          </a:prstGeom>
        </p:spPr>
        <p:txBody>
          <a:bodyPr vert="horz" lIns="0" tIns="0" rIns="0" bIns="0" rtlCol="0">
            <a:noAutofit/>
          </a:bodyPr>
          <a:lstStyle>
            <a:lvl1pPr marL="0" indent="0" algn="l" rtl="0" eaLnBrk="1" fontAlgn="base" hangingPunct="1">
              <a:lnSpc>
                <a:spcPct val="120000"/>
              </a:lnSpc>
              <a:spcBef>
                <a:spcPts val="1100"/>
              </a:spcBef>
              <a:spcAft>
                <a:spcPct val="0"/>
              </a:spcAft>
              <a:buClr>
                <a:srgbClr val="6D6E70"/>
              </a:buClr>
              <a:buSzPct val="90000"/>
              <a:buFont typeface="Wingdings" pitchFamily="2" charset="2"/>
              <a:buNone/>
              <a:defRPr sz="140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20000"/>
              </a:lnSpc>
              <a:spcBef>
                <a:spcPts val="1100"/>
              </a:spcBef>
              <a:spcAft>
                <a:spcPct val="0"/>
              </a:spcAft>
              <a:buClr>
                <a:schemeClr val="bg1"/>
              </a:buClr>
              <a:buSzPct val="100000"/>
              <a:buFont typeface=".AppleSystemUIFont" charset="-120"/>
              <a:buChar char="–"/>
              <a:tabLst/>
              <a:defRPr sz="140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20000"/>
              </a:lnSpc>
              <a:spcBef>
                <a:spcPts val="1100"/>
              </a:spcBef>
              <a:spcAft>
                <a:spcPct val="0"/>
              </a:spcAft>
              <a:buClr>
                <a:schemeClr val="bg1"/>
              </a:buClr>
              <a:buSzPct val="100000"/>
              <a:buFont typeface="Arial" panose="020B0604020202020204" pitchFamily="34" charset="0"/>
              <a:buChar char="•"/>
              <a:tabLst/>
              <a:defRPr sz="140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20000"/>
              </a:lnSpc>
              <a:spcBef>
                <a:spcPts val="1100"/>
              </a:spcBef>
              <a:spcAft>
                <a:spcPct val="0"/>
              </a:spcAft>
              <a:buClr>
                <a:schemeClr val="bg1"/>
              </a:buClr>
              <a:buSzPct val="100000"/>
              <a:buFont typeface=".AppleSystemUIFont" charset="-120"/>
              <a:buChar char="–"/>
              <a:tabLst/>
              <a:defRPr sz="1400" baseline="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20000"/>
              </a:lnSpc>
              <a:spcBef>
                <a:spcPts val="1100"/>
              </a:spcBef>
              <a:spcAft>
                <a:spcPct val="0"/>
              </a:spcAft>
              <a:buClr>
                <a:schemeClr val="bg1"/>
              </a:buClr>
              <a:buFont typeface=".AppleSystemUIFont" charset="-120"/>
              <a:buChar char="»"/>
              <a:tabLst/>
              <a:defRPr sz="1400">
                <a:solidFill>
                  <a:schemeClr val="tx2"/>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n-US" sz="2000" kern="0" dirty="0"/>
              <a:t>15:15 – </a:t>
            </a:r>
            <a:r>
              <a:rPr lang="en-US" sz="2000" b="1" kern="0" dirty="0"/>
              <a:t>Jens Koch</a:t>
            </a:r>
            <a:r>
              <a:rPr lang="en-US" sz="2000" kern="0" dirty="0"/>
              <a:t>, Northwestern</a:t>
            </a:r>
          </a:p>
          <a:p>
            <a:pPr defTabSz="914400"/>
            <a:r>
              <a:rPr lang="en-US" sz="2000" kern="0" dirty="0"/>
              <a:t>15:30 – </a:t>
            </a:r>
            <a:r>
              <a:rPr lang="en-US" sz="2000" b="1" kern="0" dirty="0"/>
              <a:t>Marco </a:t>
            </a:r>
            <a:r>
              <a:rPr lang="en-US" sz="2000" b="1" kern="0" dirty="0" err="1"/>
              <a:t>Facchini</a:t>
            </a:r>
            <a:r>
              <a:rPr lang="en-US" sz="2000" kern="0" dirty="0"/>
              <a:t>, IBM Quantum</a:t>
            </a:r>
          </a:p>
          <a:p>
            <a:pPr defTabSz="914400"/>
            <a:r>
              <a:rPr lang="en-US" sz="2000" kern="0" dirty="0"/>
              <a:t>15:45 – </a:t>
            </a:r>
            <a:r>
              <a:rPr lang="en-US" sz="2000" b="1" kern="0" dirty="0"/>
              <a:t>Johannes </a:t>
            </a:r>
            <a:r>
              <a:rPr lang="en-US" sz="2000" b="1" kern="0" dirty="0" err="1"/>
              <a:t>Heinsoo</a:t>
            </a:r>
            <a:r>
              <a:rPr lang="en-US" sz="2000" kern="0" dirty="0"/>
              <a:t>, IQM</a:t>
            </a:r>
          </a:p>
          <a:p>
            <a:pPr defTabSz="914400"/>
            <a:r>
              <a:rPr lang="en-US" sz="2000" kern="0" dirty="0"/>
              <a:t>16:00 – </a:t>
            </a:r>
            <a:r>
              <a:rPr lang="en-US" sz="2000" b="1" kern="0" dirty="0" err="1"/>
              <a:t>Boxi</a:t>
            </a:r>
            <a:r>
              <a:rPr lang="en-US" sz="2000" b="1" kern="0" dirty="0"/>
              <a:t> Li</a:t>
            </a:r>
            <a:r>
              <a:rPr lang="en-US" sz="2000" kern="0" dirty="0"/>
              <a:t>, FZ </a:t>
            </a:r>
            <a:r>
              <a:rPr lang="en-US" sz="2000" kern="0" dirty="0" err="1"/>
              <a:t>Jülich</a:t>
            </a:r>
            <a:endParaRPr lang="en-US" sz="2000" kern="0" dirty="0"/>
          </a:p>
          <a:p>
            <a:pPr defTabSz="914400"/>
            <a:r>
              <a:rPr lang="en-US" sz="2000" kern="0" dirty="0"/>
              <a:t>16:15 – Panel moderated by </a:t>
            </a:r>
            <a:r>
              <a:rPr lang="en-US" sz="2000" b="1" kern="0" dirty="0"/>
              <a:t>Yaniv Rosen</a:t>
            </a:r>
            <a:r>
              <a:rPr lang="en-US" sz="2000" kern="0" dirty="0"/>
              <a:t>, LLNL</a:t>
            </a:r>
          </a:p>
          <a:p>
            <a:pPr defTabSz="914400"/>
            <a:endParaRPr lang="en-US" sz="2000" b="1" kern="0" dirty="0"/>
          </a:p>
        </p:txBody>
      </p:sp>
    </p:spTree>
    <p:extLst>
      <p:ext uri="{BB962C8B-B14F-4D97-AF65-F5344CB8AC3E}">
        <p14:creationId xmlns:p14="http://schemas.microsoft.com/office/powerpoint/2010/main" val="2455254363"/>
      </p:ext>
    </p:extLst>
  </p:cSld>
  <p:clrMapOvr>
    <a:masterClrMapping/>
  </p:clrMapOvr>
</p:sld>
</file>

<file path=ppt/theme/theme1.xml><?xml version="1.0" encoding="utf-8"?>
<a:theme xmlns:a="http://schemas.openxmlformats.org/drawingml/2006/main" name="IBM Quantum Master (Dark)">
  <a:themeElements>
    <a:clrScheme name="Custom 1">
      <a:dk1>
        <a:srgbClr val="161616"/>
      </a:dk1>
      <a:lt1>
        <a:srgbClr val="F4F4F4"/>
      </a:lt1>
      <a:dk2>
        <a:srgbClr val="262626"/>
      </a:dk2>
      <a:lt2>
        <a:srgbClr val="DFDFDF"/>
      </a:lt2>
      <a:accent1>
        <a:srgbClr val="001D6C"/>
      </a:accent1>
      <a:accent2>
        <a:srgbClr val="4589FF"/>
      </a:accent2>
      <a:accent3>
        <a:srgbClr val="A6C8FF"/>
      </a:accent3>
      <a:accent4>
        <a:srgbClr val="E0E0E0"/>
      </a:accent4>
      <a:accent5>
        <a:srgbClr val="C6C6C6"/>
      </a:accent5>
      <a:accent6>
        <a:srgbClr val="A8A8A8"/>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8B70E7FB-A669-4B4C-9ACB-96DC6423E340}" vid="{8D3735FC-AE52-144D-87FC-0CE534D18C07}"/>
    </a:ext>
  </a:extLst>
</a:theme>
</file>

<file path=ppt/theme/theme2.xml><?xml version="1.0" encoding="utf-8"?>
<a:theme xmlns:a="http://schemas.openxmlformats.org/drawingml/2006/main" name="IBM Quantum Master (Light)">
  <a:themeElements>
    <a:clrScheme name="Custom 2">
      <a:dk1>
        <a:srgbClr val="161616"/>
      </a:dk1>
      <a:lt1>
        <a:srgbClr val="FFFFFF"/>
      </a:lt1>
      <a:dk2>
        <a:srgbClr val="262626"/>
      </a:dk2>
      <a:lt2>
        <a:srgbClr val="F4F4F4"/>
      </a:lt2>
      <a:accent1>
        <a:srgbClr val="001D6C"/>
      </a:accent1>
      <a:accent2>
        <a:srgbClr val="4589FF"/>
      </a:accent2>
      <a:accent3>
        <a:srgbClr val="A6C8FF"/>
      </a:accent3>
      <a:accent4>
        <a:srgbClr val="E0E0E0"/>
      </a:accent4>
      <a:accent5>
        <a:srgbClr val="C6C6C6"/>
      </a:accent5>
      <a:accent6>
        <a:srgbClr val="A8A8A8"/>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8B70E7FB-A669-4B4C-9ACB-96DC6423E340}" vid="{0B70DC4D-0858-DE43-9FF7-A5A5CB6039BA}"/>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Quantum Master (Dark)</Template>
  <TotalTime>1926</TotalTime>
  <Words>166</Words>
  <Application>Microsoft Macintosh PowerPoint</Application>
  <PresentationFormat>On-screen Show (16:9)</PresentationFormat>
  <Paragraphs>25</Paragraphs>
  <Slides>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.AppleSystemUIFont</vt:lpstr>
      <vt:lpstr>Arial</vt:lpstr>
      <vt:lpstr>HelvNeue Light for IBM</vt:lpstr>
      <vt:lpstr>IBM Plex Sans</vt:lpstr>
      <vt:lpstr>IBM Plex Sans Light</vt:lpstr>
      <vt:lpstr>IBM Plex Sans SemiBold</vt:lpstr>
      <vt:lpstr>System Font Regular</vt:lpstr>
      <vt:lpstr>Wingdings</vt:lpstr>
      <vt:lpstr>IBM Quantum Master (Dark)</vt:lpstr>
      <vt:lpstr>IBM Quantum Master (Light)</vt:lpstr>
      <vt:lpstr>Session 1: Academic Session </vt:lpstr>
      <vt:lpstr>Session 2: Commercial Software Session </vt:lpstr>
      <vt:lpstr>Session 3: Open-source Software Session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BRONN</dc:creator>
  <cp:lastModifiedBy>Nicholas T Bronn</cp:lastModifiedBy>
  <cp:revision>9</cp:revision>
  <cp:lastPrinted>2019-04-25T15:14:05Z</cp:lastPrinted>
  <dcterms:created xsi:type="dcterms:W3CDTF">2020-10-15T18:33:58Z</dcterms:created>
  <dcterms:modified xsi:type="dcterms:W3CDTF">2021-10-21T19:56:50Z</dcterms:modified>
</cp:coreProperties>
</file>