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66470-F699-4FB3-0C90-2C411AA64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QUI SUIS-JE ???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1058CA-7823-FBEF-7E4C-F61CFC49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Thomas </a:t>
            </a:r>
            <a:r>
              <a:rPr lang="fr-FR" dirty="0" err="1"/>
              <a:t>Garot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75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Je déteste…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méchanceté</a:t>
            </a:r>
          </a:p>
          <a:p>
            <a:r>
              <a:rPr lang="fr-FR" sz="2800" dirty="0"/>
              <a:t>La paresse intellectuelle</a:t>
            </a:r>
          </a:p>
          <a:p>
            <a:r>
              <a:rPr lang="fr-FR" sz="2800" dirty="0"/>
              <a:t>L’étroitesse d’esprit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6607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Caractère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36701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800" dirty="0"/>
              <a:t>Aimable, </a:t>
            </a:r>
          </a:p>
          <a:p>
            <a:pPr marL="36900" indent="0">
              <a:buNone/>
            </a:pPr>
            <a:r>
              <a:rPr lang="fr-FR" sz="2800" dirty="0"/>
              <a:t>Avenant, </a:t>
            </a:r>
          </a:p>
          <a:p>
            <a:pPr marL="36900" indent="0">
              <a:buNone/>
            </a:pPr>
            <a:r>
              <a:rPr lang="fr-FR" sz="2800" dirty="0"/>
              <a:t>Organisé mais flexible,</a:t>
            </a:r>
          </a:p>
          <a:p>
            <a:pPr marL="36900" indent="0">
              <a:buNone/>
            </a:pPr>
            <a:r>
              <a:rPr lang="fr-FR" sz="2800" dirty="0"/>
              <a:t>Un peu impatient</a:t>
            </a:r>
          </a:p>
          <a:p>
            <a:pPr marL="36900" indent="0">
              <a:buNone/>
            </a:pPr>
            <a:r>
              <a:rPr lang="fr-FR" sz="2800" dirty="0"/>
              <a:t>Perfectionniste</a:t>
            </a:r>
          </a:p>
          <a:p>
            <a:pPr marL="36900" indent="0">
              <a:buNone/>
            </a:pPr>
            <a:r>
              <a:rPr lang="fr-FR" sz="2800" dirty="0"/>
              <a:t>Résilient</a:t>
            </a:r>
          </a:p>
          <a:p>
            <a:pPr marL="36900" indent="0">
              <a:buNone/>
            </a:pPr>
            <a:r>
              <a:rPr lang="fr-FR" sz="2800" dirty="0"/>
              <a:t>En retard (c’est une </a:t>
            </a:r>
            <a:r>
              <a:rPr lang="fr-FR" sz="2800" dirty="0" err="1"/>
              <a:t>malediction</a:t>
            </a:r>
            <a:r>
              <a:rPr lang="fr-FR" sz="2800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1EB440-6428-2BBC-65E0-3F9E6E8D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99" y="1391207"/>
            <a:ext cx="4113030" cy="26063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9DBBDB-5DC9-EF92-9C78-DCD8C77F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299" y="3997536"/>
            <a:ext cx="4113031" cy="24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Citation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You can </a:t>
            </a:r>
            <a:r>
              <a:rPr lang="fr-FR" sz="2800" dirty="0" err="1"/>
              <a:t>try</a:t>
            </a:r>
            <a:r>
              <a:rPr lang="fr-FR" sz="2800" dirty="0"/>
              <a:t>…</a:t>
            </a:r>
          </a:p>
          <a:p>
            <a:r>
              <a:rPr lang="fr-FR" sz="2800" dirty="0"/>
              <a:t>You can fail…</a:t>
            </a:r>
          </a:p>
          <a:p>
            <a:r>
              <a:rPr lang="fr-FR" sz="2800" dirty="0"/>
              <a:t>But </a:t>
            </a:r>
            <a:r>
              <a:rPr lang="fr-FR" sz="2800" dirty="0" err="1"/>
              <a:t>you</a:t>
            </a:r>
            <a:r>
              <a:rPr lang="fr-FR" sz="2800" dirty="0"/>
              <a:t> can </a:t>
            </a:r>
            <a:r>
              <a:rPr lang="fr-FR" sz="2800" dirty="0" err="1"/>
              <a:t>never</a:t>
            </a:r>
            <a:r>
              <a:rPr lang="fr-FR" sz="2800" dirty="0"/>
              <a:t> fail to </a:t>
            </a:r>
            <a:r>
              <a:rPr lang="fr-FR" sz="2800" dirty="0" err="1"/>
              <a:t>try</a:t>
            </a:r>
            <a:r>
              <a:rPr lang="fr-FR" sz="2800" dirty="0"/>
              <a:t>!</a:t>
            </a:r>
          </a:p>
          <a:p>
            <a:endParaRPr lang="fr-FR" sz="2800" dirty="0"/>
          </a:p>
          <a:p>
            <a:r>
              <a:rPr lang="fr-FR" sz="2800" dirty="0"/>
              <a:t>« La Lutte Ne Devrait Pas Nous Décourager De Soutenir Une Cause Que Nous Considérons Comme Juste »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0047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Loisir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 SPORT…</a:t>
            </a:r>
          </a:p>
          <a:p>
            <a:pPr lvl="1"/>
            <a:r>
              <a:rPr lang="fr-FR" sz="2600" dirty="0"/>
              <a:t>Dans la nature</a:t>
            </a:r>
          </a:p>
          <a:p>
            <a:pPr lvl="1"/>
            <a:r>
              <a:rPr lang="fr-FR" sz="2600" dirty="0"/>
              <a:t>Acrobatique</a:t>
            </a:r>
          </a:p>
          <a:p>
            <a:pPr marL="450000" lvl="1" indent="0">
              <a:buNone/>
            </a:pPr>
            <a:endParaRPr lang="fr-FR" sz="2600" dirty="0"/>
          </a:p>
          <a:p>
            <a:pPr marL="450000" lvl="1" indent="0">
              <a:buNone/>
            </a:pPr>
            <a:endParaRPr lang="fr-FR" sz="26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329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Dans 5 ans je serais…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800" dirty="0"/>
              <a:t>Je serais un DevOps Sénior, expert, et efficace dans son travail.</a:t>
            </a:r>
          </a:p>
          <a:p>
            <a:pPr marL="36900" indent="0">
              <a:buNone/>
            </a:pPr>
            <a:r>
              <a:rPr lang="fr-FR" sz="2800" dirty="0"/>
              <a:t>Développeur</a:t>
            </a:r>
          </a:p>
          <a:p>
            <a:pPr marL="36900" indent="0">
              <a:buNone/>
            </a:pPr>
            <a:r>
              <a:rPr lang="fr-FR" sz="2800" dirty="0"/>
              <a:t>Data </a:t>
            </a:r>
            <a:r>
              <a:rPr lang="fr-FR" sz="2800" dirty="0" err="1"/>
              <a:t>Engineer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9986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Protagoniste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6829"/>
          </a:xfrm>
        </p:spPr>
        <p:txBody>
          <a:bodyPr>
            <a:normAutofit fontScale="92500"/>
          </a:bodyPr>
          <a:lstStyle/>
          <a:p>
            <a:r>
              <a:rPr lang="fr-FR" sz="2800" dirty="0"/>
              <a:t>Rien ne me surprend dans ce test</a:t>
            </a:r>
          </a:p>
          <a:p>
            <a:endParaRPr lang="fr-FR" sz="2800" dirty="0"/>
          </a:p>
          <a:p>
            <a:r>
              <a:rPr lang="en-US" sz="2800" dirty="0" err="1"/>
              <a:t>Altruistes</a:t>
            </a:r>
            <a:r>
              <a:rPr lang="en-US" sz="2800" dirty="0"/>
              <a:t> </a:t>
            </a:r>
            <a:r>
              <a:rPr lang="en-US" sz="2800" dirty="0" err="1"/>
              <a:t>passionné</a:t>
            </a:r>
            <a:endParaRPr lang="en-US" sz="2800" dirty="0"/>
          </a:p>
          <a:p>
            <a:r>
              <a:rPr lang="en-US" sz="2800" dirty="0"/>
              <a:t>Sensible au stress</a:t>
            </a:r>
          </a:p>
          <a:p>
            <a:r>
              <a:rPr lang="fr-FR" sz="2800" dirty="0"/>
              <a:t>Leadership</a:t>
            </a:r>
          </a:p>
          <a:p>
            <a:endParaRPr lang="fr-FR" sz="2800" dirty="0"/>
          </a:p>
          <a:p>
            <a:r>
              <a:rPr lang="fr-FR" sz="2800" dirty="0"/>
              <a:t>Énorme capacité de réflexion et d’analyse de leurs propres sentiments</a:t>
            </a:r>
          </a:p>
          <a:p>
            <a:r>
              <a:rPr lang="fr-FR" sz="2800" dirty="0"/>
              <a:t>Authentique</a:t>
            </a:r>
          </a:p>
          <a:p>
            <a:r>
              <a:rPr lang="fr-FR" sz="2800" dirty="0"/>
              <a:t>Empathie</a:t>
            </a:r>
          </a:p>
        </p:txBody>
      </p:sp>
    </p:spTree>
    <p:extLst>
      <p:ext uri="{BB962C8B-B14F-4D97-AF65-F5344CB8AC3E}">
        <p14:creationId xmlns:p14="http://schemas.microsoft.com/office/powerpoint/2010/main" val="26616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6BC21-1476-A4DE-8B77-FCD7FB3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THOMAS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02FFF-A69E-75B0-E1EF-1AA69D09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4904"/>
            <a:ext cx="10353762" cy="3326296"/>
          </a:xfrm>
        </p:spPr>
        <p:txBody>
          <a:bodyPr>
            <a:normAutofit/>
          </a:bodyPr>
          <a:lstStyle/>
          <a:p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Un prénom qui évoque la </a:t>
            </a:r>
            <a:r>
              <a:rPr lang="fr-FR" sz="2800" b="1" i="0" dirty="0" err="1">
                <a:solidFill>
                  <a:schemeClr val="tx1"/>
                </a:solidFill>
                <a:effectLst/>
                <a:latin typeface="Söhne"/>
              </a:rPr>
              <a:t>T</a:t>
            </a:r>
            <a:r>
              <a:rPr lang="fr-FR" sz="2800" b="0" i="0" dirty="0" err="1">
                <a:solidFill>
                  <a:schemeClr val="tx1"/>
                </a:solidFill>
                <a:effectLst/>
                <a:latin typeface="Söhne"/>
              </a:rPr>
              <a:t>enacité</a:t>
            </a: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 d'un individu. Les Thomas sont souvent des personnes 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Söhne"/>
              </a:rPr>
              <a:t>H</a:t>
            </a: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onnêtes doté d’une grande 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Söhne"/>
              </a:rPr>
              <a:t>O</a:t>
            </a: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uverture d’esprit dont la profondeur de la pensé démontre beaucoup de 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Söhne"/>
              </a:rPr>
              <a:t>M</a:t>
            </a: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aturité. Ce prénom évoque l’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Söhne"/>
              </a:rPr>
              <a:t>A</a:t>
            </a: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venture et la 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Söhne"/>
              </a:rPr>
              <a:t>S</a:t>
            </a: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ensibilité.</a:t>
            </a:r>
          </a:p>
        </p:txBody>
      </p:sp>
    </p:spTree>
    <p:extLst>
      <p:ext uri="{BB962C8B-B14F-4D97-AF65-F5344CB8AC3E}">
        <p14:creationId xmlns:p14="http://schemas.microsoft.com/office/powerpoint/2010/main" val="32032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7CBA2-F883-0C77-B8A5-F8D85EEE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Mon Parcours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69B68-1722-DE64-C892-7F838C97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77073"/>
          </a:xfrm>
        </p:spPr>
        <p:txBody>
          <a:bodyPr>
            <a:normAutofit fontScale="92500" lnSpcReduction="10000"/>
          </a:bodyPr>
          <a:lstStyle/>
          <a:p>
            <a:pPr marL="522900" indent="-342900">
              <a:spcBef>
                <a:spcPts val="800"/>
              </a:spcBef>
            </a:pPr>
            <a:r>
              <a:rPr lang="fr-FR" sz="2400" dirty="0"/>
              <a:t>Bac Génie Électronique </a:t>
            </a:r>
          </a:p>
          <a:p>
            <a:pPr marL="522900" indent="-342900">
              <a:spcBef>
                <a:spcPts val="800"/>
              </a:spcBef>
            </a:pPr>
            <a:r>
              <a:rPr lang="fr-FR" sz="2400" dirty="0"/>
              <a:t>STAPS (fac de sport). </a:t>
            </a:r>
          </a:p>
          <a:p>
            <a:pPr marL="522900" indent="-342900">
              <a:spcBef>
                <a:spcPts val="800"/>
              </a:spcBef>
            </a:pPr>
            <a:r>
              <a:rPr lang="fr-FR" sz="2400" dirty="0"/>
              <a:t>J’ai fais un voyage de 5 ans où j’ai parcouru plus de 100 milles Km en stop dans plus de 30 pays sur 4 continents.</a:t>
            </a:r>
          </a:p>
          <a:p>
            <a:pPr marL="522900" indent="-342900">
              <a:spcBef>
                <a:spcPts val="800"/>
              </a:spcBef>
            </a:pPr>
            <a:r>
              <a:rPr lang="fr-FR" sz="2400" dirty="0"/>
              <a:t>J’ai travaillé ensuite dans le commerce,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	1 an dans un magasin bio comme responsable adjoint et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	3 ans dans une salle de sport. </a:t>
            </a:r>
          </a:p>
          <a:p>
            <a:pPr marL="1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	Développer des compétences spécifiques ce domaine et qui me paraissaient importantes.</a:t>
            </a:r>
          </a:p>
          <a:p>
            <a:pPr marL="522900" indent="-342900">
              <a:spcBef>
                <a:spcPts val="800"/>
              </a:spcBef>
            </a:pPr>
            <a:r>
              <a:rPr lang="fr-FR" sz="2400" dirty="0"/>
              <a:t>Reconversion Dev</a:t>
            </a:r>
          </a:p>
          <a:p>
            <a:pPr marL="522900" indent="-342900">
              <a:spcBef>
                <a:spcPts val="800"/>
              </a:spcBef>
            </a:pPr>
            <a:r>
              <a:rPr lang="fr-FR" sz="2400" dirty="0"/>
              <a:t>J’ai eu beaucoup de mal à trouver un emploi, j’ai découvert le métier de DevOps… et me voici!!</a:t>
            </a:r>
          </a:p>
        </p:txBody>
      </p:sp>
    </p:spTree>
    <p:extLst>
      <p:ext uri="{BB962C8B-B14F-4D97-AF65-F5344CB8AC3E}">
        <p14:creationId xmlns:p14="http://schemas.microsoft.com/office/powerpoint/2010/main" val="39010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Mon Talent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800" dirty="0"/>
              <a:t>La Projection dans les situations</a:t>
            </a:r>
          </a:p>
          <a:p>
            <a:pPr marL="36900" indent="0">
              <a:buNone/>
            </a:pPr>
            <a:r>
              <a:rPr lang="fr-FR" sz="2800" dirty="0"/>
              <a:t>La Créativité dans la résolution de problèmes</a:t>
            </a:r>
          </a:p>
          <a:p>
            <a:pPr marL="36900" indent="0">
              <a:buNone/>
            </a:pPr>
            <a:r>
              <a:rPr lang="fr-FR" sz="2800" dirty="0"/>
              <a:t>Atteindre mes objectifs</a:t>
            </a:r>
          </a:p>
        </p:txBody>
      </p:sp>
    </p:spTree>
    <p:extLst>
      <p:ext uri="{BB962C8B-B14F-4D97-AF65-F5344CB8AC3E}">
        <p14:creationId xmlns:p14="http://schemas.microsoft.com/office/powerpoint/2010/main" val="284149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Pourquoi DevOps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8168"/>
          </a:xfrm>
        </p:spPr>
        <p:txBody>
          <a:bodyPr>
            <a:normAutofit/>
          </a:bodyPr>
          <a:lstStyle/>
          <a:p>
            <a:r>
              <a:rPr lang="fr-FR" sz="2800" dirty="0"/>
              <a:t>C’est un métier qui correspond beaucoup à ma personnalité: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/>
              <a:t>Polyvalent et Adaptable: Métier complet qui intervient dans chaque étape de processus de création d’une app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/>
              <a:t>Communication: Sociable, pédagogue, à l’écoute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/>
              <a:t>Rigueur: Minutieux, organisé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/>
              <a:t>Challenge intellectuelle: Résolution de problème, esprit d’analyse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/>
              <a:t>Automatisation: Je suis un paresseux, prêt à me creuser la tête des heures pour en faire le moins possible après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/>
              <a:t>Optimisation: J’aime les choses ergonomique et efficace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15017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Projet 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J’aime le fait de créer quelque chose de zéro, de le penser, le rendre faisable et le rendre réelle (en plus d’être utile)</a:t>
            </a:r>
          </a:p>
        </p:txBody>
      </p:sp>
    </p:spTree>
    <p:extLst>
      <p:ext uri="{BB962C8B-B14F-4D97-AF65-F5344CB8AC3E}">
        <p14:creationId xmlns:p14="http://schemas.microsoft.com/office/powerpoint/2010/main" val="4681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Compétences / Qualité en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2388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Développement</a:t>
            </a:r>
          </a:p>
          <a:p>
            <a:r>
              <a:rPr lang="fr-FR" sz="2800" dirty="0"/>
              <a:t>Créativité pour trouver des solutions</a:t>
            </a:r>
          </a:p>
          <a:p>
            <a:r>
              <a:rPr lang="fr-FR" sz="2800" dirty="0"/>
              <a:t>Esprit logique</a:t>
            </a:r>
          </a:p>
          <a:p>
            <a:r>
              <a:rPr lang="fr-FR" sz="2800" dirty="0"/>
              <a:t>Minutieux</a:t>
            </a:r>
          </a:p>
          <a:p>
            <a:endParaRPr lang="fr-FR" sz="2800" dirty="0"/>
          </a:p>
          <a:p>
            <a:r>
              <a:rPr lang="fr-FR" sz="2800" dirty="0"/>
              <a:t>À l’écoute</a:t>
            </a:r>
          </a:p>
          <a:p>
            <a:r>
              <a:rPr lang="fr-FR" sz="2800" dirty="0"/>
              <a:t>Adaptabilité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356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J’ai aimé … en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 fait d’avoir des responsabilités</a:t>
            </a:r>
          </a:p>
          <a:p>
            <a:r>
              <a:rPr lang="fr-FR" sz="2800" dirty="0"/>
              <a:t>Que la qualité de mon travail soit reconnu.</a:t>
            </a:r>
          </a:p>
          <a:p>
            <a:r>
              <a:rPr lang="fr-FR" sz="2800" dirty="0"/>
              <a:t>Apporter mes idées de fonctionnalité</a:t>
            </a:r>
          </a:p>
          <a:p>
            <a:r>
              <a:rPr lang="fr-FR" sz="2800" dirty="0"/>
              <a:t>La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0531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8045-454A-3B6B-2BEF-6A06848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Anecdote drôle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EFDC1-8418-8F8B-D89B-3F95752C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Je vois pas</a:t>
            </a:r>
          </a:p>
        </p:txBody>
      </p:sp>
    </p:spTree>
    <p:extLst>
      <p:ext uri="{BB962C8B-B14F-4D97-AF65-F5344CB8AC3E}">
        <p14:creationId xmlns:p14="http://schemas.microsoft.com/office/powerpoint/2010/main" val="173299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270</TotalTime>
  <Words>446</Words>
  <Application>Microsoft Office PowerPoint</Application>
  <PresentationFormat>Grand écran</PresentationFormat>
  <Paragraphs>80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Calisto MT</vt:lpstr>
      <vt:lpstr>Söhne</vt:lpstr>
      <vt:lpstr>Wingdings</vt:lpstr>
      <vt:lpstr>Wingdings 2</vt:lpstr>
      <vt:lpstr>Ardoise</vt:lpstr>
      <vt:lpstr>QUI SUIS-JE ???</vt:lpstr>
      <vt:lpstr>THOMAS</vt:lpstr>
      <vt:lpstr>Mon Parcours</vt:lpstr>
      <vt:lpstr>Mon Talent</vt:lpstr>
      <vt:lpstr>Pourquoi DevOps ?</vt:lpstr>
      <vt:lpstr>Projet IT</vt:lpstr>
      <vt:lpstr>Compétences / Qualité en Projet</vt:lpstr>
      <vt:lpstr>J’ai aimé … en Projet</vt:lpstr>
      <vt:lpstr>Anecdote drôle</vt:lpstr>
      <vt:lpstr>Je déteste…</vt:lpstr>
      <vt:lpstr>Caractère</vt:lpstr>
      <vt:lpstr>Citation</vt:lpstr>
      <vt:lpstr>Loisir</vt:lpstr>
      <vt:lpstr>Dans 5 ans je serais…</vt:lpstr>
      <vt:lpstr>Protagoniste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SUIS-JE ???</dc:title>
  <dc:creator>Thomas GT</dc:creator>
  <cp:lastModifiedBy>Thomas GT</cp:lastModifiedBy>
  <cp:revision>26</cp:revision>
  <dcterms:created xsi:type="dcterms:W3CDTF">2023-10-12T08:22:52Z</dcterms:created>
  <dcterms:modified xsi:type="dcterms:W3CDTF">2023-10-12T12:53:18Z</dcterms:modified>
</cp:coreProperties>
</file>