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3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0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9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4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0C3A16-11DE-0FB4-9D12-DFA229EA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4" y="1539002"/>
            <a:ext cx="3511233" cy="3779995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Comment ne plus foirer un projet ?</a:t>
            </a:r>
          </a:p>
        </p:txBody>
      </p:sp>
      <p:pic>
        <p:nvPicPr>
          <p:cNvPr id="4" name="Picture 3" descr="Motif géométrique rouge abstrait">
            <a:extLst>
              <a:ext uri="{FF2B5EF4-FFF2-40B4-BE49-F238E27FC236}">
                <a16:creationId xmlns:a16="http://schemas.microsoft.com/office/drawing/2014/main" id="{E2458126-F5C1-8795-B488-7DBD199C4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275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THOMAS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8E42-C3AA-77CD-81F5-AD4BAC1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5257"/>
            <a:ext cx="11029615" cy="4624252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Tester/vérifier/simuler régulièrement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le développement a permis de mettre en place des processus de tests efficaces et de choisir les bons outils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Dialogue avec les acteurs qui définissent les objectifs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à l’écoute, bonne compréhension des besoins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Définition itérative pour redéfinir certains objectifs si nécessaire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attitude orientée service client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Connaître ses collaborateurs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 Compétences managériales (responsable adjoint)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Automatiser les processus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 Connaissance en programmation,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shell</a:t>
            </a:r>
            <a:r>
              <a:rPr lang="fr-FR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, virtualisation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9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Pierre-</a:t>
            </a:r>
            <a:r>
              <a:rPr lang="fr-FR" dirty="0" err="1"/>
              <a:t>yves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8E42-C3AA-77CD-81F5-AD4BAC1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5257"/>
            <a:ext cx="11029615" cy="4624252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Tester/vérifier/simuler régulièrement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les projets lors de ma formation AI m’ont montré l’importance des tests (développement POO, full stack lors du dernier projet)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Dialogue avec les acteurs qui définissent les objectifs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aisance dans la communication (travail dans la vente, puis gestion d’équipe)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Définition itérative pour redéfinir certains objectifs si nécessaire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projets AI limités à 1 ou 2 sprints (gestion des priorités)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Environnement agile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projets de l’école effectués avec la méthodologie agile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Connaître ses collaborateurs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 gestion d’équipe, bonne connaissance de chacun de ses membres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Leadership si nécessaire  aide à prendre des décisions si c’est demandé</a:t>
            </a:r>
          </a:p>
        </p:txBody>
      </p:sp>
    </p:spTree>
    <p:extLst>
      <p:ext uri="{BB962C8B-B14F-4D97-AF65-F5344CB8AC3E}">
        <p14:creationId xmlns:p14="http://schemas.microsoft.com/office/powerpoint/2010/main" val="63047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7A942-0BAA-B192-9E08-F8AE6708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Qu’est-ce qu’un projet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40EE7-EB65-467C-5B87-0B84B2B6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projet est un objectif à atteindre (éventuellement composé de plus petits objectifs). Cet objectif est à accomplir par des acteurs, dans un contexte, un temps et des moyens donnés.</a:t>
            </a:r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6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B7B2B-0E29-7468-C832-CBFBB327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Qu’est-ce que foirer un projet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31B13-FB10-9F6E-EE74-4E815B56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29" y="2340864"/>
            <a:ext cx="8736978" cy="363448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on ne peut pas présenter de résultat / non mené à bien.</a:t>
            </a:r>
            <a:endParaRPr lang="fr-FR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 le résultat ne soit pas conforme aux attentes :</a:t>
            </a:r>
            <a:endParaRPr lang="fr-FR" dirty="0">
              <a:effectLst/>
            </a:endParaRP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 fonctionne pas comme attendu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dépassement budget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dépassement délais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incomplet</a:t>
            </a:r>
          </a:p>
        </p:txBody>
      </p:sp>
    </p:spTree>
    <p:extLst>
      <p:ext uri="{BB962C8B-B14F-4D97-AF65-F5344CB8AC3E}">
        <p14:creationId xmlns:p14="http://schemas.microsoft.com/office/powerpoint/2010/main" val="39810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Causes d’un </a:t>
            </a:r>
            <a:r>
              <a:rPr lang="fr-FR" dirty="0" err="1"/>
              <a:t>echec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8E42-C3AA-77CD-81F5-AD4BAC1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49" y="2340864"/>
            <a:ext cx="9834258" cy="3634486"/>
          </a:xfrm>
        </p:spPr>
        <p:txBody>
          <a:bodyPr>
            <a:norm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Problèmes empêchant le fonctionnement normal du projet (bugs par exemple)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Mauvaise compréhension des objectifs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Manque de détails dans la définition du projet / sujets à interprétation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Mauvaise évaluation des moyens et du temps nécessaires à la réalisation du projet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Mauvaise gestion du budget et du temps alloués au projet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Mauvaise coordination entre les différents composants/acteurs du projet</a:t>
            </a:r>
          </a:p>
        </p:txBody>
      </p:sp>
    </p:spTree>
    <p:extLst>
      <p:ext uri="{BB962C8B-B14F-4D97-AF65-F5344CB8AC3E}">
        <p14:creationId xmlns:p14="http://schemas.microsoft.com/office/powerpoint/2010/main" val="383805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Causes d’un </a:t>
            </a:r>
            <a:r>
              <a:rPr lang="fr-FR" dirty="0" err="1"/>
              <a:t>echec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8E42-C3AA-77CD-81F5-AD4BAC1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074" y="2340864"/>
            <a:ext cx="8893733" cy="3634486"/>
          </a:xfrm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Mauvaise gestion d’équipe, qui soulève des problèmes de :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Communication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Organisation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Manque d’entraide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Surmenage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A titre individuel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Perte de focus / efficacité sur une tâche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  <a:t>Perte de motivation à cause d’objectifs trop lourds</a:t>
            </a:r>
            <a:b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fr-F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1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Solutions proposées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8E42-C3AA-77CD-81F5-AD4BAC17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Tester/vérifier/simuler régulièrement (à chaque étape)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Dialogue avec les acteurs qui définissent les objectifs ⇔ reformuler si besoin, ne pas laisser de place à l’interprétation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Définition itérative pour redéfinir certains objectifs si nécessaire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Confier l’évaluation et la gestion du budget et du temps à des personnes expérimentées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Environnement agile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ommunication régulière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pas chercher un coupable ⇒ trouver une solution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ire quand on rencontre un problème, pour favoriser l’entraide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évaluer la difficulté et la priorité de chaque objectif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s’éparpiller, en allant au bout de ce qu’on commence</a:t>
            </a: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Connaître ses collaborateurs</a:t>
            </a:r>
          </a:p>
        </p:txBody>
      </p:sp>
    </p:spTree>
    <p:extLst>
      <p:ext uri="{BB962C8B-B14F-4D97-AF65-F5344CB8AC3E}">
        <p14:creationId xmlns:p14="http://schemas.microsoft.com/office/powerpoint/2010/main" val="278577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Compétences personnelles et leurs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8E42-C3AA-77CD-81F5-AD4BAC17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Nils :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Développement d’applications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Programmation web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Bases de données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Analyse de projets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Design UI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Game Design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Développement (POO)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Thomas :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Conception / Architecture d’applications (UML)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Front-end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/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Back-end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Développement (POO)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Bases de données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Shell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Algorithmique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Communication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Sens de l’écoute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Pédagogie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Compréhension des besoins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Pierre-Yves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Conception d’application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Développement (POO)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Algorithmique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71259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38278"/>
          </a:xfrm>
        </p:spPr>
        <p:txBody>
          <a:bodyPr anchor="ctr"/>
          <a:lstStyle/>
          <a:p>
            <a:pPr algn="ctr"/>
            <a:r>
              <a:rPr lang="fr-FR" dirty="0"/>
              <a:t>Compétences personnelles et leurs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796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FA2C-8C8C-13FB-F6BE-B7E80C0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Nils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8E42-C3AA-77CD-81F5-AD4BAC1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5257"/>
            <a:ext cx="11029615" cy="4624252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Tester/vérifier/simuler régulièrement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compréhension globale de projets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Dialogue avec les acteurs qui définissent les objectifs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capacité d’analyse et de conception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Définition itérative pour redéfinir certains objectifs si nécessaire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prototypage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Environnement agile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 expérimenté</a:t>
            </a:r>
            <a:endParaRPr lang="fr-F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Connaître ses collaborateurs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 à l’écoute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904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595</Words>
  <Application>Microsoft Office PowerPoint</Application>
  <PresentationFormat>Grand écran</PresentationFormat>
  <Paragraphs>90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DividendVTI</vt:lpstr>
      <vt:lpstr>Comment ne plus foirer un projet ?</vt:lpstr>
      <vt:lpstr>Qu’est-ce qu’un projet ?</vt:lpstr>
      <vt:lpstr>Qu’est-ce que foirer un projet ?</vt:lpstr>
      <vt:lpstr>Causes d’un echec</vt:lpstr>
      <vt:lpstr>Causes d’un echec</vt:lpstr>
      <vt:lpstr>Solutions proposées</vt:lpstr>
      <vt:lpstr>Compétences personnelles et leurs applications</vt:lpstr>
      <vt:lpstr>Compétences personnelles et leurs applications</vt:lpstr>
      <vt:lpstr>Nils</vt:lpstr>
      <vt:lpstr>THOMAS</vt:lpstr>
      <vt:lpstr>Pierre-yves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ne plus foirer un projet ?</dc:title>
  <dc:creator>Formation</dc:creator>
  <cp:lastModifiedBy>Formation</cp:lastModifiedBy>
  <cp:revision>5</cp:revision>
  <dcterms:created xsi:type="dcterms:W3CDTF">2023-10-12T13:48:36Z</dcterms:created>
  <dcterms:modified xsi:type="dcterms:W3CDTF">2023-10-12T14:38:49Z</dcterms:modified>
</cp:coreProperties>
</file>