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29C20-89BB-4881-B114-1B58686E0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194DDB-FFDB-4A2B-B50F-0A1C08F14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1E1A8-167A-446B-A4E2-DB306716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0DA71-8F76-4292-848F-8EC42C6E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BF1F1-1E5A-4423-A4B9-FA494CBE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6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21CAE-7A45-45E7-B309-8B484BF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6712A9-7848-45C8-8663-C0BCA3928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517FD-F53E-4AE5-A249-112A22B9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D9CF0-5BC9-47EC-B2D8-1DF62572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C4B69-E667-43D3-BB29-D8F22F97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F2F001-457C-4F57-B10C-925199CB1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79D653-6593-4C9F-8C28-D275D7B06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8CA38-78C2-4132-A0F9-7728433F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5B7D5-2333-4565-8607-ADC83D28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7C720-725E-4CC6-85B0-1EA57E11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02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DAF17-1EBA-427B-AFD5-46227223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3569E-C052-46BD-9748-EA1CDA4A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ADA56-DC33-4D1A-9BA6-C3EF5826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760EF-2F37-4A4F-87E8-4A222373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AE09B-6673-4785-9379-D797853F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76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B9F24-54E4-46FF-8BF2-45DB9CB6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59E35B-01A5-462E-96C0-DC16325F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8CCAE4-4F08-4E1D-8F2C-3FCE78F3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59065-038E-468B-996A-B2723ADF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7F153-6B32-424B-ACE0-471AEF4E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49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BBDB1-D2B8-4D43-AB54-F92C655E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6F0C9-4449-476E-9804-52F682E89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1161CB-78F3-4CDB-B4A3-590389DE6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B2B8FA-D8C9-463C-BB4F-37CC6DA5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DD6FD-9BAB-4F64-A36F-D9E9973E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6E8467-2382-4B1E-9D76-2AB45E43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0511F-EFFC-470B-BDED-F058AA1F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E4FFB3-DEB3-4F2A-B5E4-255286B6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2B95F7-E2B5-4E0A-ACEC-B123FEE29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1A3BDE-7313-4C9C-9B19-49635623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3D4B27-5353-4071-887F-770C98399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DE86C2-0256-42B7-B139-8B35A71A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18A551-F0A3-4F39-BB5E-526501C5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2B395D-CE2A-4B5B-A7D0-E23DBAD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9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CE10A-F47E-4EA0-8A2B-2CC98165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1DC3D0-FBC3-4358-BD52-4579AF71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5A8E9C-5D59-439E-ACFC-DA01C1DE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E450B-6C17-40F6-9AF4-560F7CB8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266EB1-5967-40ED-B10B-4B53BCC9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63C35F-165F-488A-A82F-D9C35CD5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50521D-FF2A-4030-9F5A-E8C26656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4E8A5-FE47-4389-83B8-1683EA2D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A050F3-43B3-43DB-B219-08B4AE2E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FFF837-E3C3-4094-BA9F-86E4F1009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AB3757-78A1-466F-96E4-9C50797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4F2FB3-5F00-458F-A717-8D6A8310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6CACDF-5CA9-4E4B-9EC5-AB501D5A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9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717B9-84BF-404D-B394-D514ABC2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81C84B-8183-4F80-8E41-C490E540D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AEC0B-5BE1-482C-96C6-87D604B8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E95C9-08C5-47A3-82A3-2EB63846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D9591D-A695-4D0F-9D67-AAFC0BED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5B912-BE96-435D-A25B-A470BA25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8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C47DF9-B3E8-4985-BEB1-F55CA201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1D6CF-1A98-4D84-9130-355EB801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220F8-6268-4370-956F-25B6FC455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524CD-B801-4D2B-AE59-3C5D0760529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7364E-E598-463C-9702-994EE7E65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0795E-964E-471E-9F01-1967582FB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65D83-F42B-4D06-8210-60D22341D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82755-9C11-496F-85CB-EA736E14F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437" y="632636"/>
            <a:ext cx="11079125" cy="2323213"/>
          </a:xfrm>
        </p:spPr>
        <p:txBody>
          <a:bodyPr>
            <a:normAutofit/>
          </a:bodyPr>
          <a:lstStyle/>
          <a:p>
            <a:r>
              <a:rPr lang="fr-FR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Node-</a:t>
            </a:r>
            <a:r>
              <a:rPr lang="fr-FR" b="1" u="sng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SELECT</a:t>
            </a:r>
            <a:br>
              <a:rPr lang="en-15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40A6A5-068D-4864-BB3E-3C6C23B9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80" y="3296096"/>
            <a:ext cx="11376838" cy="1212112"/>
          </a:xfrm>
        </p:spPr>
        <p:txBody>
          <a:bodyPr>
            <a:normAutofit/>
          </a:bodyPr>
          <a:lstStyle/>
          <a:p>
            <a:pPr algn="just"/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Avec Node nous avons la possibilité d’accéder aux Bases de Données via </a:t>
            </a:r>
            <a:r>
              <a:rPr lang="fr-FR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mySQL</a:t>
            </a: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d’afficher le contenu des tables dans la console. Cette requête s’effectue grâce à l’instruction SELECT.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08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0DF3F-B110-4910-92DB-7E1F0BC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5" y="202018"/>
            <a:ext cx="11387470" cy="1371600"/>
          </a:xfrm>
        </p:spPr>
        <p:txBody>
          <a:bodyPr>
            <a:noAutofit/>
          </a:bodyPr>
          <a:lstStyle/>
          <a:p>
            <a:pPr algn="ctr"/>
            <a:r>
              <a:rPr lang="fr-FR" sz="30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Établir une connexion au serveur de base de données MySQL</a:t>
            </a:r>
            <a:endParaRPr lang="fr-FR" sz="3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E9EF7-19E5-4B5D-998E-EBEF01E0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65" y="1275906"/>
            <a:ext cx="11387470" cy="5380075"/>
          </a:xfrm>
        </p:spPr>
        <p:txBody>
          <a:bodyPr/>
          <a:lstStyle/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Etape 1 :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Charger la bibliothèque </a:t>
            </a:r>
            <a:r>
              <a:rPr lang="fr-FR" sz="18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mySQL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dans une constante :</a:t>
            </a:r>
          </a:p>
          <a:p>
            <a:pPr marL="0" indent="0">
              <a:buNone/>
            </a:pPr>
            <a:endParaRPr lang="en-US" sz="12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2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Etape 2 :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Créer sa connexion dans un Objet de type « Connection »</a:t>
            </a:r>
          </a:p>
          <a:p>
            <a:pPr marL="0" indent="0">
              <a:buNone/>
            </a:pPr>
            <a:endParaRPr lang="fr-FR" sz="11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1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1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1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2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2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2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150" sz="11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Etape 3 :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Se connecter à la Base de Données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D14351-B821-42E8-B515-602F72E931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3018" y="1668170"/>
            <a:ext cx="5318051" cy="7690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C43D6A-33C7-4520-B164-ABBEF57FB2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018" y="2974166"/>
            <a:ext cx="5512982" cy="20656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D7D55C-4D24-420D-A30F-7554D445CE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018" y="5622127"/>
            <a:ext cx="5693735" cy="7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3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94628-E83F-4CA9-9F5C-AD51DC7E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8" y="233917"/>
            <a:ext cx="11493794" cy="6390166"/>
          </a:xfrm>
        </p:spPr>
        <p:txBody>
          <a:bodyPr/>
          <a:lstStyle/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Etape 4 :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Exécuter la requête SQL (et gérer les erreurs)</a:t>
            </a:r>
          </a:p>
          <a:p>
            <a:pPr marL="0" indent="0">
              <a:buNone/>
            </a:pPr>
            <a:r>
              <a:rPr lang="fr-FR" sz="16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Méthode 1 :</a:t>
            </a:r>
            <a:endParaRPr lang="fr-FR" sz="16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500" spc="-5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500" spc="-5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500" spc="-5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500" spc="-5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500" spc="-5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500" spc="-5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500" spc="-5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800" spc="-5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Méthode 2 :</a:t>
            </a:r>
          </a:p>
          <a:p>
            <a:pPr marL="0" indent="0">
              <a:buNone/>
            </a:pPr>
            <a:endParaRPr lang="fr-FR" sz="17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7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7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7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6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Etape 5 :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Se déconnecter de la Base de Données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150" sz="16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E87228-C1A0-4BFA-BCFA-E8C24F10BA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7" y="889272"/>
            <a:ext cx="5504121" cy="50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FDE8538-1A14-415A-A668-0F5E4EF5AA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907" y="1430071"/>
            <a:ext cx="5504121" cy="21105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058EFA-3DC0-49F8-AA50-A5C2F3DBAA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6" y="3918102"/>
            <a:ext cx="5504121" cy="17490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40EB45-107A-48D9-97D8-5CB36A7D40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20" y="264692"/>
            <a:ext cx="4529470" cy="62519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1ACFBF-05E3-4D7A-8998-4F0AF4F799A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3907" y="6169143"/>
            <a:ext cx="5248940" cy="503592"/>
          </a:xfrm>
          <a:prstGeom prst="rect">
            <a:avLst/>
          </a:prstGeom>
        </p:spPr>
      </p:pic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275FCA9F-1E8C-4B49-96FC-56C168C4F19A}"/>
              </a:ext>
            </a:extLst>
          </p:cNvPr>
          <p:cNvSpPr/>
          <p:nvPr/>
        </p:nvSpPr>
        <p:spPr>
          <a:xfrm>
            <a:off x="6028658" y="2371059"/>
            <a:ext cx="489099" cy="2421567"/>
          </a:xfrm>
          <a:prstGeom prst="rightBrace">
            <a:avLst>
              <a:gd name="adj1" fmla="val 11914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92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F431D-C47D-4FC7-BF14-CECCEAFF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127592"/>
            <a:ext cx="11834037" cy="1041990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L’instruction SELECT</a:t>
            </a:r>
            <a:br>
              <a:rPr lang="fr-FR" sz="32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fr-FR" sz="16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fr-FR" sz="16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Nous pouvons faire toutes sortes de sélections afin de trier et récupérer les données sous la forme que nous voulons.</a:t>
            </a:r>
            <a:endParaRPr lang="fr-FR" sz="1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65B9-5B13-4444-9889-63BB8EADF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9" y="1371599"/>
            <a:ext cx="11717079" cy="4922875"/>
          </a:xfrm>
        </p:spPr>
        <p:txBody>
          <a:bodyPr/>
          <a:lstStyle/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Exemple 1 :</a:t>
            </a:r>
            <a:r>
              <a:rPr lang="fr-FR" sz="1800" b="1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Liste des Noms et Prénoms de tous les clients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E08518-AB68-474A-9FEB-B1971A3AF8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4" y="1798046"/>
            <a:ext cx="5759303" cy="200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82C792-D3F3-4428-A76C-5976A5CB9A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54" y="1568302"/>
            <a:ext cx="4325309" cy="24614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FF3A98-D4C6-42E5-AB87-26BE5DB9F6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6697" y="4231757"/>
            <a:ext cx="5759303" cy="24614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E6F817-DCD7-4CE3-815D-4C77BD88BE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54" y="4231757"/>
            <a:ext cx="4450405" cy="2461438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3D4EA89-BD0A-4F54-8A38-BBE822C28D37}"/>
              </a:ext>
            </a:extLst>
          </p:cNvPr>
          <p:cNvSpPr/>
          <p:nvPr/>
        </p:nvSpPr>
        <p:spPr>
          <a:xfrm>
            <a:off x="6210663" y="2647507"/>
            <a:ext cx="707065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E02269-F036-415A-970A-C9AE2DBAE441}"/>
              </a:ext>
            </a:extLst>
          </p:cNvPr>
          <p:cNvSpPr/>
          <p:nvPr/>
        </p:nvSpPr>
        <p:spPr>
          <a:xfrm>
            <a:off x="6175323" y="5217927"/>
            <a:ext cx="707065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86DC76-86A6-46BA-9662-15ED79FFF13D}"/>
              </a:ext>
            </a:extLst>
          </p:cNvPr>
          <p:cNvSpPr txBox="1"/>
          <p:nvPr/>
        </p:nvSpPr>
        <p:spPr>
          <a:xfrm>
            <a:off x="6210663" y="2137144"/>
            <a:ext cx="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SQL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993DE9-6690-4662-939C-E474BB7E89EA}"/>
              </a:ext>
            </a:extLst>
          </p:cNvPr>
          <p:cNvSpPr txBox="1"/>
          <p:nvPr/>
        </p:nvSpPr>
        <p:spPr>
          <a:xfrm>
            <a:off x="6192992" y="4747587"/>
            <a:ext cx="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21723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E0505-41DB-4152-8EBA-B82AAF95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6" y="409353"/>
            <a:ext cx="11419367" cy="6039293"/>
          </a:xfrm>
        </p:spPr>
        <p:txBody>
          <a:bodyPr/>
          <a:lstStyle/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Exemple 2 :</a:t>
            </a:r>
            <a:r>
              <a:rPr lang="fr-FR" sz="1800" b="1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Liste des Nom et Prénom des Personnes habitant Paris</a:t>
            </a:r>
            <a:endParaRPr lang="en-150" sz="1800" b="1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DDD7D9-ABCD-439A-979C-E3C060858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316" y="913624"/>
            <a:ext cx="8906540" cy="6706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F70E25-7FBD-474D-B13C-68753D3095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316" y="2162083"/>
            <a:ext cx="6333462" cy="42599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B4C60B-7AB7-487B-96FA-CCBCB96741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29" y="1906889"/>
            <a:ext cx="4530658" cy="4541755"/>
          </a:xfrm>
          <a:prstGeom prst="rect">
            <a:avLst/>
          </a:prstGeom>
        </p:spPr>
      </p:pic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39D10381-CF16-4AED-A044-13DA86B3CC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2831" y="2429540"/>
            <a:ext cx="2020187" cy="329611"/>
          </a:xfrm>
          <a:prstGeom prst="bentConnector3">
            <a:avLst>
              <a:gd name="adj1" fmla="val 994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30DE944-BC08-4663-84F8-E5353F50034B}"/>
              </a:ext>
            </a:extLst>
          </p:cNvPr>
          <p:cNvCxnSpPr>
            <a:cxnSpLocks/>
          </p:cNvCxnSpPr>
          <p:nvPr/>
        </p:nvCxnSpPr>
        <p:spPr>
          <a:xfrm>
            <a:off x="6719778" y="4710223"/>
            <a:ext cx="555247" cy="75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8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15046-59C6-4D70-AA35-C9D910F4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0" y="241374"/>
            <a:ext cx="11463669" cy="6244486"/>
          </a:xfrm>
        </p:spPr>
        <p:txBody>
          <a:bodyPr/>
          <a:lstStyle/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Exemple 3 :</a:t>
            </a:r>
            <a:r>
              <a:rPr lang="fr-FR" sz="1800" b="1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Liste des Nom et Prénom des clients classé par âge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EDBCA8-959A-42B8-AA76-7B26D9FD7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1" y="1116423"/>
            <a:ext cx="7499498" cy="47846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24A549-9242-4488-9F4E-04AB65E55B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8" y="372140"/>
            <a:ext cx="3845442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08E63-5E5F-4AD0-8B33-BEC71A7E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Requêtes Préparée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44DB2-8EBA-45A1-815D-832204A9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32" y="1180215"/>
            <a:ext cx="11408735" cy="5007381"/>
          </a:xfrm>
        </p:spPr>
        <p:txBody>
          <a:bodyPr/>
          <a:lstStyle/>
          <a:p>
            <a:pPr marL="0" indent="0">
              <a:buNone/>
            </a:pPr>
            <a:r>
              <a:rPr lang="fr-FR" sz="1800" b="1" u="sng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Exemple 1 :</a:t>
            </a:r>
            <a:r>
              <a:rPr lang="fr-FR" sz="1800" b="1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Liste des Nom et Prénom des clients nés dans les années 80</a:t>
            </a:r>
            <a:endParaRPr lang="en-150" sz="1800" b="1" spc="-5" dirty="0">
              <a:solidFill>
                <a:srgbClr val="1F376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7DB917-8C29-487C-83FA-B279E61A0B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8684" y="1674072"/>
            <a:ext cx="9154632" cy="29664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C901F9-9813-47CA-9706-AC8E862ABF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3401" y="4877191"/>
            <a:ext cx="6485196" cy="1601187"/>
          </a:xfrm>
          <a:prstGeom prst="rect">
            <a:avLst/>
          </a:prstGeom>
        </p:spPr>
      </p:pic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F8A25B4-FDD8-4561-85F0-56539C9719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9914" y="4818927"/>
            <a:ext cx="1037230" cy="680485"/>
          </a:xfrm>
          <a:prstGeom prst="bentConnector3">
            <a:avLst>
              <a:gd name="adj1" fmla="val 10022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5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9AB80-396F-4D38-82A4-809BC4ED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Requêtes d'instructions multiples</a:t>
            </a:r>
            <a:endParaRPr lang="fr-FR" sz="32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D36E44C-52D7-48BD-A9D5-313DBCB833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75" y="1963402"/>
            <a:ext cx="11271250" cy="25249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98AB12-4B94-4A82-84F1-F52D1E327E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76940" y="5172007"/>
            <a:ext cx="7477421" cy="1320867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F7DFB824-CC26-44C1-9C92-DD223AC0965D}"/>
              </a:ext>
            </a:extLst>
          </p:cNvPr>
          <p:cNvSpPr/>
          <p:nvPr/>
        </p:nvSpPr>
        <p:spPr>
          <a:xfrm>
            <a:off x="5782743" y="4586926"/>
            <a:ext cx="265814" cy="455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74243-0494-4915-BF0E-1F4A9E3BBF83}"/>
              </a:ext>
            </a:extLst>
          </p:cNvPr>
          <p:cNvSpPr txBox="1"/>
          <p:nvPr/>
        </p:nvSpPr>
        <p:spPr>
          <a:xfrm>
            <a:off x="648586" y="1169582"/>
            <a:ext cx="1078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également exécuter </a:t>
            </a:r>
            <a:r>
              <a:rPr lang="fr-FR"/>
              <a:t>plusieurs instructions en même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211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202</Words>
  <Application>Microsoft Office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Node-mySQL - SELECT </vt:lpstr>
      <vt:lpstr>Établir une connexion au serveur de base de données MySQL</vt:lpstr>
      <vt:lpstr>Présentation PowerPoint</vt:lpstr>
      <vt:lpstr>L’instruction SELECT  Nous pouvons faire toutes sortes de sélections afin de trier et récupérer les données sous la forme que nous voulons.</vt:lpstr>
      <vt:lpstr>Présentation PowerPoint</vt:lpstr>
      <vt:lpstr>Présentation PowerPoint</vt:lpstr>
      <vt:lpstr>Requêtes Préparée</vt:lpstr>
      <vt:lpstr>Requêtes d'instructions multiples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Node-mySQL - SELECT </dc:title>
  <dc:creator>Thomas GT</dc:creator>
  <cp:lastModifiedBy>Thomas GT</cp:lastModifiedBy>
  <cp:revision>18</cp:revision>
  <dcterms:created xsi:type="dcterms:W3CDTF">2020-12-08T22:33:32Z</dcterms:created>
  <dcterms:modified xsi:type="dcterms:W3CDTF">2020-12-09T08:09:35Z</dcterms:modified>
</cp:coreProperties>
</file>