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6CE-3064-4DD3-A560-46A7107465B1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F07D0-C250-4ACE-A2D8-5CA374C6B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05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F07D0-C250-4ACE-A2D8-5CA374C6B6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F4A271-7D7D-4D5E-9EDB-0F9730860400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A2ACC6-2504-4985-9FC8-4E79237CAB7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2599929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Semestre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GARAYT Thomas</a:t>
            </a:r>
          </a:p>
          <a:p>
            <a:r>
              <a:rPr lang="fr-FR" sz="1600" dirty="0" smtClean="0"/>
              <a:t>VIGNANDEL Cédric</a:t>
            </a:r>
          </a:p>
          <a:p>
            <a:r>
              <a:rPr lang="fr-FR" sz="1600" dirty="0" smtClean="0"/>
              <a:t>VIDAL Romain</a:t>
            </a:r>
          </a:p>
          <a:p>
            <a:r>
              <a:rPr lang="fr-FR" sz="1600" dirty="0" smtClean="0"/>
              <a:t>CHAUVEAU Aristide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9041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966" y="-387424"/>
            <a:ext cx="8229600" cy="1600200"/>
          </a:xfrm>
        </p:spPr>
        <p:txBody>
          <a:bodyPr/>
          <a:lstStyle/>
          <a:p>
            <a:r>
              <a:rPr lang="fr-FR" dirty="0" smtClean="0"/>
              <a:t>Rappel de notre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Jeu type </a:t>
            </a:r>
            <a:r>
              <a:rPr lang="fr-FR" i="1" dirty="0" err="1" smtClean="0"/>
              <a:t>Civilization</a:t>
            </a:r>
            <a:r>
              <a:rPr lang="fr-FR" i="1" dirty="0" smtClean="0"/>
              <a:t> :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sz="2000" b="1" i="1" dirty="0"/>
              <a:t>Type</a:t>
            </a:r>
            <a:r>
              <a:rPr lang="fr-FR" sz="2000" i="1" dirty="0"/>
              <a:t> : Stratégie au tour par tour en vue de dessus mêlant réflexion et décision.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sz="2000" b="1" i="1" dirty="0"/>
              <a:t>But</a:t>
            </a:r>
            <a:r>
              <a:rPr lang="fr-FR" sz="2000" i="1" dirty="0"/>
              <a:t> : L'objectif du jeu est de capturer les villes </a:t>
            </a:r>
            <a:r>
              <a:rPr lang="fr-FR" sz="2000" i="1" dirty="0" smtClean="0"/>
              <a:t>et </a:t>
            </a:r>
            <a:r>
              <a:rPr lang="fr-FR" sz="2000" i="1" dirty="0"/>
              <a:t>de détruire les forces </a:t>
            </a:r>
            <a:r>
              <a:rPr lang="fr-FR" sz="2000" i="1" dirty="0" smtClean="0"/>
              <a:t>adverses</a:t>
            </a:r>
            <a:r>
              <a:rPr lang="fr-FR" sz="2000" i="1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60" y="4077072"/>
            <a:ext cx="2700513" cy="233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2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0375" y="2708920"/>
            <a:ext cx="8229600" cy="2304256"/>
          </a:xfrm>
        </p:spPr>
        <p:txBody>
          <a:bodyPr/>
          <a:lstStyle/>
          <a:p>
            <a:r>
              <a:rPr lang="fr-FR" dirty="0" smtClean="0"/>
              <a:t>Gestion des unités : déplacement, attaque</a:t>
            </a:r>
          </a:p>
          <a:p>
            <a:r>
              <a:rPr lang="fr-FR" dirty="0" smtClean="0"/>
              <a:t>Gestion des villes : création d’unités</a:t>
            </a:r>
          </a:p>
          <a:p>
            <a:r>
              <a:rPr lang="fr-FR" dirty="0" smtClean="0"/>
              <a:t>Gestion des améliorations : villes et unités</a:t>
            </a:r>
          </a:p>
          <a:p>
            <a:r>
              <a:rPr lang="fr-FR" dirty="0" smtClean="0"/>
              <a:t>Gestion d’une trésorerie : génération d’argent</a:t>
            </a:r>
          </a:p>
          <a:p>
            <a:r>
              <a:rPr lang="fr-FR" dirty="0" smtClean="0"/>
              <a:t>Interface graphique</a:t>
            </a:r>
          </a:p>
        </p:txBody>
      </p:sp>
      <p:sp>
        <p:nvSpPr>
          <p:cNvPr id="4" name="AutoShape 2" descr="https://docs.google.com/file/d/0BxI7k89QgVaKMDlzV0FLcDJDRFU/image?pagenumber=1&amp;w=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2304256"/>
          </a:xfrm>
        </p:spPr>
        <p:txBody>
          <a:bodyPr>
            <a:noAutofit/>
          </a:bodyPr>
          <a:lstStyle/>
          <a:p>
            <a:r>
              <a:rPr lang="fr-FR" dirty="0" smtClean="0"/>
              <a:t>Mise en réseau</a:t>
            </a:r>
          </a:p>
          <a:p>
            <a:r>
              <a:rPr lang="fr-FR" dirty="0" smtClean="0"/>
              <a:t>Animations</a:t>
            </a:r>
          </a:p>
          <a:p>
            <a:r>
              <a:rPr lang="fr-FR" dirty="0" smtClean="0"/>
              <a:t>Mécaniques de jeu : création de bâtiments, de nouvelles unités, obstacles</a:t>
            </a:r>
          </a:p>
          <a:p>
            <a:r>
              <a:rPr lang="fr-FR" dirty="0" smtClean="0"/>
              <a:t>Meilleure ergonomie</a:t>
            </a:r>
          </a:p>
          <a:p>
            <a:r>
              <a:rPr lang="fr-FR" dirty="0" smtClean="0"/>
              <a:t>Diviser en plusieurs threads</a:t>
            </a:r>
          </a:p>
        </p:txBody>
      </p:sp>
    </p:spTree>
    <p:extLst>
      <p:ext uri="{BB962C8B-B14F-4D97-AF65-F5344CB8AC3E}">
        <p14:creationId xmlns:p14="http://schemas.microsoft.com/office/powerpoint/2010/main" val="59279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</TotalTime>
  <Words>110</Words>
  <Application>Microsoft Office PowerPoint</Application>
  <PresentationFormat>Affichage à l'écran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Exécutif</vt:lpstr>
      <vt:lpstr>Projet tutoré Semestre 2</vt:lpstr>
      <vt:lpstr>Rappel de notre projet</vt:lpstr>
      <vt:lpstr>Ce que nous avons réalisé</vt:lpstr>
      <vt:lpstr>Améliorations possibles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2</dc:title>
  <dc:creator>Aristide Chauveau</dc:creator>
  <cp:lastModifiedBy>Aristide Chauveau</cp:lastModifiedBy>
  <cp:revision>10</cp:revision>
  <dcterms:created xsi:type="dcterms:W3CDTF">2014-04-08T06:18:06Z</dcterms:created>
  <dcterms:modified xsi:type="dcterms:W3CDTF">2014-06-11T16:50:01Z</dcterms:modified>
</cp:coreProperties>
</file>