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94" r:id="rId7"/>
    <p:sldId id="286" r:id="rId8"/>
    <p:sldId id="298" r:id="rId9"/>
    <p:sldId id="287" r:id="rId10"/>
    <p:sldId id="295" r:id="rId11"/>
    <p:sldId id="297" r:id="rId12"/>
    <p:sldId id="296" r:id="rId13"/>
    <p:sldId id="285" r:id="rId14"/>
    <p:sldId id="293" r:id="rId15"/>
    <p:sldId id="290" r:id="rId16"/>
    <p:sldId id="291" r:id="rId17"/>
    <p:sldId id="292" r:id="rId18"/>
    <p:sldId id="282" r:id="rId19"/>
    <p:sldId id="283" r:id="rId20"/>
    <p:sldId id="288" r:id="rId2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01"/>
    <a:srgbClr val="B4B0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F0332-C75E-41D2-87D6-B61D0057006A}" v="480" dt="2025-06-26T14:42:38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teau, Thomas /FR" userId="b2c60ff8-817b-4321-a991-59770f53ea37" providerId="ADAL" clId="{8ADF0332-C75E-41D2-87D6-B61D0057006A}"/>
    <pc:docChg chg="undo custSel addSld delSld modSld">
      <pc:chgData name="Gateau, Thomas /FR" userId="b2c60ff8-817b-4321-a991-59770f53ea37" providerId="ADAL" clId="{8ADF0332-C75E-41D2-87D6-B61D0057006A}" dt="2025-06-26T14:47:28.607" v="7166" actId="1076"/>
      <pc:docMkLst>
        <pc:docMk/>
      </pc:docMkLst>
      <pc:sldChg chg="modSp mod modTransition">
        <pc:chgData name="Gateau, Thomas /FR" userId="b2c60ff8-817b-4321-a991-59770f53ea37" providerId="ADAL" clId="{8ADF0332-C75E-41D2-87D6-B61D0057006A}" dt="2025-06-26T14:15:47.597" v="7120"/>
        <pc:sldMkLst>
          <pc:docMk/>
          <pc:sldMk cId="2806257027" sldId="256"/>
        </pc:sldMkLst>
        <pc:spChg chg="mod">
          <ac:chgData name="Gateau, Thomas /FR" userId="b2c60ff8-817b-4321-a991-59770f53ea37" providerId="ADAL" clId="{8ADF0332-C75E-41D2-87D6-B61D0057006A}" dt="2025-06-23T09:02:53.403" v="165" actId="20577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Gateau, Thomas /FR" userId="b2c60ff8-817b-4321-a991-59770f53ea37" providerId="ADAL" clId="{8ADF0332-C75E-41D2-87D6-B61D0057006A}" dt="2025-06-23T09:01:23.785" v="143" actId="14100"/>
          <ac:spMkLst>
            <pc:docMk/>
            <pc:sldMk cId="2806257027" sldId="256"/>
            <ac:spMk id="3" creationId="{E9F6641D-ADF3-40BD-9BA3-E740E77C8826}"/>
          </ac:spMkLst>
        </pc:spChg>
      </pc:sldChg>
      <pc:sldChg chg="addSp delSp modSp mod setBg modClrScheme modAnim chgLayout">
        <pc:chgData name="Gateau, Thomas /FR" userId="b2c60ff8-817b-4321-a991-59770f53ea37" providerId="ADAL" clId="{8ADF0332-C75E-41D2-87D6-B61D0057006A}" dt="2025-06-26T13:14:52.849" v="7069"/>
        <pc:sldMkLst>
          <pc:docMk/>
          <pc:sldMk cId="1401741552" sldId="277"/>
        </pc:sldMkLst>
        <pc:spChg chg="mod">
          <ac:chgData name="Gateau, Thomas /FR" userId="b2c60ff8-817b-4321-a991-59770f53ea37" providerId="ADAL" clId="{8ADF0332-C75E-41D2-87D6-B61D0057006A}" dt="2025-06-23T09:56:39.134" v="188" actId="313"/>
          <ac:spMkLst>
            <pc:docMk/>
            <pc:sldMk cId="1401741552" sldId="277"/>
            <ac:spMk id="2" creationId="{7A4919D0-F177-4BBA-9A0B-DBA69E2ED764}"/>
          </ac:spMkLst>
        </pc:spChg>
        <pc:spChg chg="add mod">
          <ac:chgData name="Gateau, Thomas /FR" userId="b2c60ff8-817b-4321-a991-59770f53ea37" providerId="ADAL" clId="{8ADF0332-C75E-41D2-87D6-B61D0057006A}" dt="2025-06-23T10:11:24.923" v="843" actId="12"/>
          <ac:spMkLst>
            <pc:docMk/>
            <pc:sldMk cId="1401741552" sldId="277"/>
            <ac:spMk id="3" creationId="{10FB5FBB-A50A-AD74-C45F-484A91572AFD}"/>
          </ac:spMkLst>
        </pc:spChg>
        <pc:spChg chg="add del mod">
          <ac:chgData name="Gateau, Thomas /FR" userId="b2c60ff8-817b-4321-a991-59770f53ea37" providerId="ADAL" clId="{8ADF0332-C75E-41D2-87D6-B61D0057006A}" dt="2025-06-23T10:10:37.540" v="837" actId="478"/>
          <ac:spMkLst>
            <pc:docMk/>
            <pc:sldMk cId="1401741552" sldId="277"/>
            <ac:spMk id="4" creationId="{CF7A38C4-8C6F-F279-6AB8-0BBDAAF7ED98}"/>
          </ac:spMkLst>
        </pc:spChg>
        <pc:spChg chg="add mod">
          <ac:chgData name="Gateau, Thomas /FR" userId="b2c60ff8-817b-4321-a991-59770f53ea37" providerId="ADAL" clId="{8ADF0332-C75E-41D2-87D6-B61D0057006A}" dt="2025-06-23T10:11:06.906" v="840" actId="12"/>
          <ac:spMkLst>
            <pc:docMk/>
            <pc:sldMk cId="1401741552" sldId="277"/>
            <ac:spMk id="10" creationId="{B5823610-2791-A7E4-7470-1964B0E4A902}"/>
          </ac:spMkLst>
        </pc:spChg>
        <pc:graphicFrameChg chg="mod modGraphic">
          <ac:chgData name="Gateau, Thomas /FR" userId="b2c60ff8-817b-4321-a991-59770f53ea37" providerId="ADAL" clId="{8ADF0332-C75E-41D2-87D6-B61D0057006A}" dt="2025-06-23T10:01:18.109" v="621" actId="20577"/>
          <ac:graphicFrameMkLst>
            <pc:docMk/>
            <pc:sldMk cId="1401741552" sldId="277"/>
            <ac:graphicFrameMk id="5" creationId="{91DB1382-7276-49FA-9632-38D558F457E3}"/>
          </ac:graphicFrameMkLst>
        </pc:graphicFrameChg>
      </pc:sldChg>
      <pc:sldChg chg="modSp del mod">
        <pc:chgData name="Gateau, Thomas /FR" userId="b2c60ff8-817b-4321-a991-59770f53ea37" providerId="ADAL" clId="{8ADF0332-C75E-41D2-87D6-B61D0057006A}" dt="2025-06-23T13:21:20.657" v="3327" actId="47"/>
        <pc:sldMkLst>
          <pc:docMk/>
          <pc:sldMk cId="2283519521" sldId="278"/>
        </pc:sldMkLst>
        <pc:spChg chg="mod">
          <ac:chgData name="Gateau, Thomas /FR" userId="b2c60ff8-817b-4321-a991-59770f53ea37" providerId="ADAL" clId="{8ADF0332-C75E-41D2-87D6-B61D0057006A}" dt="2025-06-17T13:04:05.020" v="38" actId="1036"/>
          <ac:spMkLst>
            <pc:docMk/>
            <pc:sldMk cId="2283519521" sldId="278"/>
            <ac:spMk id="4" creationId="{EBFFC21A-C829-B9AE-685B-AD4C14498931}"/>
          </ac:spMkLst>
        </pc:spChg>
        <pc:spChg chg="mod">
          <ac:chgData name="Gateau, Thomas /FR" userId="b2c60ff8-817b-4321-a991-59770f53ea37" providerId="ADAL" clId="{8ADF0332-C75E-41D2-87D6-B61D0057006A}" dt="2025-06-17T13:06:14.634" v="130" actId="1037"/>
          <ac:spMkLst>
            <pc:docMk/>
            <pc:sldMk cId="2283519521" sldId="278"/>
            <ac:spMk id="5" creationId="{CF7ACC3A-C381-F942-5613-ABABB1F6835E}"/>
          </ac:spMkLst>
        </pc:spChg>
      </pc:sldChg>
      <pc:sldChg chg="addSp modSp mod modAnim">
        <pc:chgData name="Gateau, Thomas /FR" userId="b2c60ff8-817b-4321-a991-59770f53ea37" providerId="ADAL" clId="{8ADF0332-C75E-41D2-87D6-B61D0057006A}" dt="2025-06-26T14:20:24.827" v="7162"/>
        <pc:sldMkLst>
          <pc:docMk/>
          <pc:sldMk cId="2062861225" sldId="282"/>
        </pc:sldMkLst>
        <pc:spChg chg="mod">
          <ac:chgData name="Gateau, Thomas /FR" userId="b2c60ff8-817b-4321-a991-59770f53ea37" providerId="ADAL" clId="{8ADF0332-C75E-41D2-87D6-B61D0057006A}" dt="2025-06-26T09:14:13.153" v="6411" actId="20577"/>
          <ac:spMkLst>
            <pc:docMk/>
            <pc:sldMk cId="2062861225" sldId="282"/>
            <ac:spMk id="3" creationId="{EB76A6E4-0ABC-5572-ED87-DE1EC75B8C9B}"/>
          </ac:spMkLst>
        </pc:spChg>
        <pc:spChg chg="add mod">
          <ac:chgData name="Gateau, Thomas /FR" userId="b2c60ff8-817b-4321-a991-59770f53ea37" providerId="ADAL" clId="{8ADF0332-C75E-41D2-87D6-B61D0057006A}" dt="2025-06-26T09:26:01.344" v="6773" actId="1076"/>
          <ac:spMkLst>
            <pc:docMk/>
            <pc:sldMk cId="2062861225" sldId="282"/>
            <ac:spMk id="10" creationId="{04C4E02E-8506-7C4B-D00E-2C568842AB63}"/>
          </ac:spMkLst>
        </pc:spChg>
        <pc:spChg chg="add mod">
          <ac:chgData name="Gateau, Thomas /FR" userId="b2c60ff8-817b-4321-a991-59770f53ea37" providerId="ADAL" clId="{8ADF0332-C75E-41D2-87D6-B61D0057006A}" dt="2025-06-26T09:25:21.602" v="6770" actId="1076"/>
          <ac:spMkLst>
            <pc:docMk/>
            <pc:sldMk cId="2062861225" sldId="282"/>
            <ac:spMk id="11" creationId="{0D020342-60C9-DD67-104F-BD2A2F16CDEE}"/>
          </ac:spMkLst>
        </pc:spChg>
        <pc:spChg chg="add mod">
          <ac:chgData name="Gateau, Thomas /FR" userId="b2c60ff8-817b-4321-a991-59770f53ea37" providerId="ADAL" clId="{8ADF0332-C75E-41D2-87D6-B61D0057006A}" dt="2025-06-26T09:25:18.284" v="6769" actId="1076"/>
          <ac:spMkLst>
            <pc:docMk/>
            <pc:sldMk cId="2062861225" sldId="282"/>
            <ac:spMk id="14" creationId="{A0E6B605-C687-6376-A6CF-3ED040BB97C4}"/>
          </ac:spMkLst>
        </pc:spChg>
        <pc:picChg chg="add mod">
          <ac:chgData name="Gateau, Thomas /FR" userId="b2c60ff8-817b-4321-a991-59770f53ea37" providerId="ADAL" clId="{8ADF0332-C75E-41D2-87D6-B61D0057006A}" dt="2025-06-26T09:18:01.102" v="6419" actId="1076"/>
          <ac:picMkLst>
            <pc:docMk/>
            <pc:sldMk cId="2062861225" sldId="282"/>
            <ac:picMk id="5" creationId="{4B4F9EA9-6B51-A896-72FF-EFE9D7FA2AD9}"/>
          </ac:picMkLst>
        </pc:picChg>
        <pc:picChg chg="add mod">
          <ac:chgData name="Gateau, Thomas /FR" userId="b2c60ff8-817b-4321-a991-59770f53ea37" providerId="ADAL" clId="{8ADF0332-C75E-41D2-87D6-B61D0057006A}" dt="2025-06-26T09:24:55.713" v="6766" actId="1076"/>
          <ac:picMkLst>
            <pc:docMk/>
            <pc:sldMk cId="2062861225" sldId="282"/>
            <ac:picMk id="7" creationId="{F541E6F3-7EDC-A13C-4A56-E7128A2A3877}"/>
          </ac:picMkLst>
        </pc:picChg>
        <pc:picChg chg="add mod">
          <ac:chgData name="Gateau, Thomas /FR" userId="b2c60ff8-817b-4321-a991-59770f53ea37" providerId="ADAL" clId="{8ADF0332-C75E-41D2-87D6-B61D0057006A}" dt="2025-06-26T09:18:03.767" v="6420" actId="1076"/>
          <ac:picMkLst>
            <pc:docMk/>
            <pc:sldMk cId="2062861225" sldId="282"/>
            <ac:picMk id="9" creationId="{FBB10C49-996C-BB3C-F627-FD975E75C5CC}"/>
          </ac:picMkLst>
        </pc:picChg>
        <pc:picChg chg="add mod">
          <ac:chgData name="Gateau, Thomas /FR" userId="b2c60ff8-817b-4321-a991-59770f53ea37" providerId="ADAL" clId="{8ADF0332-C75E-41D2-87D6-B61D0057006A}" dt="2025-06-26T09:24:51.459" v="6765" actId="1076"/>
          <ac:picMkLst>
            <pc:docMk/>
            <pc:sldMk cId="2062861225" sldId="282"/>
            <ac:picMk id="13" creationId="{6EB34803-7439-350B-51D1-24F2CFAE64DC}"/>
          </ac:picMkLst>
        </pc:picChg>
        <pc:picChg chg="add mod">
          <ac:chgData name="Gateau, Thomas /FR" userId="b2c60ff8-817b-4321-a991-59770f53ea37" providerId="ADAL" clId="{8ADF0332-C75E-41D2-87D6-B61D0057006A}" dt="2025-06-26T09:25:51.510" v="6772" actId="1076"/>
          <ac:picMkLst>
            <pc:docMk/>
            <pc:sldMk cId="2062861225" sldId="282"/>
            <ac:picMk id="16" creationId="{21C0EB9F-BE85-AB21-1564-484F2833A9DE}"/>
          </ac:picMkLst>
        </pc:picChg>
      </pc:sldChg>
      <pc:sldChg chg="modSp mod">
        <pc:chgData name="Gateau, Thomas /FR" userId="b2c60ff8-817b-4321-a991-59770f53ea37" providerId="ADAL" clId="{8ADF0332-C75E-41D2-87D6-B61D0057006A}" dt="2025-06-25T12:20:58.697" v="6107" actId="313"/>
        <pc:sldMkLst>
          <pc:docMk/>
          <pc:sldMk cId="1440551474" sldId="283"/>
        </pc:sldMkLst>
        <pc:spChg chg="mod">
          <ac:chgData name="Gateau, Thomas /FR" userId="b2c60ff8-817b-4321-a991-59770f53ea37" providerId="ADAL" clId="{8ADF0332-C75E-41D2-87D6-B61D0057006A}" dt="2025-06-25T12:20:58.697" v="6107" actId="313"/>
          <ac:spMkLst>
            <pc:docMk/>
            <pc:sldMk cId="1440551474" sldId="283"/>
            <ac:spMk id="2" creationId="{753AD051-89A3-5190-2257-E0121C478E9B}"/>
          </ac:spMkLst>
        </pc:spChg>
      </pc:sldChg>
      <pc:sldChg chg="modAnim">
        <pc:chgData name="Gateau, Thomas /FR" userId="b2c60ff8-817b-4321-a991-59770f53ea37" providerId="ADAL" clId="{8ADF0332-C75E-41D2-87D6-B61D0057006A}" dt="2025-06-26T14:15:27.364" v="7110"/>
        <pc:sldMkLst>
          <pc:docMk/>
          <pc:sldMk cId="374788647" sldId="285"/>
        </pc:sldMkLst>
      </pc:sldChg>
      <pc:sldChg chg="addSp delSp modSp mod">
        <pc:chgData name="Gateau, Thomas /FR" userId="b2c60ff8-817b-4321-a991-59770f53ea37" providerId="ADAL" clId="{8ADF0332-C75E-41D2-87D6-B61D0057006A}" dt="2025-06-26T12:08:38.512" v="6985" actId="20577"/>
        <pc:sldMkLst>
          <pc:docMk/>
          <pc:sldMk cId="1191663748" sldId="286"/>
        </pc:sldMkLst>
        <pc:spChg chg="del">
          <ac:chgData name="Gateau, Thomas /FR" userId="b2c60ff8-817b-4321-a991-59770f53ea37" providerId="ADAL" clId="{8ADF0332-C75E-41D2-87D6-B61D0057006A}" dt="2025-06-26T12:00:08.874" v="6862" actId="478"/>
          <ac:spMkLst>
            <pc:docMk/>
            <pc:sldMk cId="1191663748" sldId="286"/>
            <ac:spMk id="4" creationId="{A93C7BE8-82C8-B31A-6701-59AC93DE3980}"/>
          </ac:spMkLst>
        </pc:spChg>
        <pc:spChg chg="add del mod">
          <ac:chgData name="Gateau, Thomas /FR" userId="b2c60ff8-817b-4321-a991-59770f53ea37" providerId="ADAL" clId="{8ADF0332-C75E-41D2-87D6-B61D0057006A}" dt="2025-06-26T12:00:12.689" v="6863" actId="478"/>
          <ac:spMkLst>
            <pc:docMk/>
            <pc:sldMk cId="1191663748" sldId="286"/>
            <ac:spMk id="6" creationId="{D4E103BA-4FE8-1839-7C3A-93447751BE08}"/>
          </ac:spMkLst>
        </pc:spChg>
        <pc:spChg chg="add mod">
          <ac:chgData name="Gateau, Thomas /FR" userId="b2c60ff8-817b-4321-a991-59770f53ea37" providerId="ADAL" clId="{8ADF0332-C75E-41D2-87D6-B61D0057006A}" dt="2025-06-26T12:08:33.595" v="6979" actId="20577"/>
          <ac:spMkLst>
            <pc:docMk/>
            <pc:sldMk cId="1191663748" sldId="286"/>
            <ac:spMk id="11" creationId="{3AC720B0-3835-40E5-E5A2-0833FDD45126}"/>
          </ac:spMkLst>
        </pc:spChg>
        <pc:spChg chg="add mod">
          <ac:chgData name="Gateau, Thomas /FR" userId="b2c60ff8-817b-4321-a991-59770f53ea37" providerId="ADAL" clId="{8ADF0332-C75E-41D2-87D6-B61D0057006A}" dt="2025-06-26T12:08:38.512" v="6985" actId="20577"/>
          <ac:spMkLst>
            <pc:docMk/>
            <pc:sldMk cId="1191663748" sldId="286"/>
            <ac:spMk id="14" creationId="{6367E348-02E0-E631-0082-06F1ABAC82FE}"/>
          </ac:spMkLst>
        </pc:spChg>
        <pc:spChg chg="add del mod">
          <ac:chgData name="Gateau, Thomas /FR" userId="b2c60ff8-817b-4321-a991-59770f53ea37" providerId="ADAL" clId="{8ADF0332-C75E-41D2-87D6-B61D0057006A}" dt="2025-06-26T12:05:03.683" v="6945" actId="47"/>
          <ac:spMkLst>
            <pc:docMk/>
            <pc:sldMk cId="1191663748" sldId="286"/>
            <ac:spMk id="18" creationId="{2AF31958-6828-8EB0-0845-A15A8845CF19}"/>
          </ac:spMkLst>
        </pc:spChg>
        <pc:spChg chg="add mod">
          <ac:chgData name="Gateau, Thomas /FR" userId="b2c60ff8-817b-4321-a991-59770f53ea37" providerId="ADAL" clId="{8ADF0332-C75E-41D2-87D6-B61D0057006A}" dt="2025-06-26T12:07:39.862" v="6971" actId="20577"/>
          <ac:spMkLst>
            <pc:docMk/>
            <pc:sldMk cId="1191663748" sldId="286"/>
            <ac:spMk id="22" creationId="{34C72889-3FDC-C12A-8743-8DCE862386A8}"/>
          </ac:spMkLst>
        </pc:spChg>
        <pc:picChg chg="add mod">
          <ac:chgData name="Gateau, Thomas /FR" userId="b2c60ff8-817b-4321-a991-59770f53ea37" providerId="ADAL" clId="{8ADF0332-C75E-41D2-87D6-B61D0057006A}" dt="2025-06-26T12:00:20.672" v="6865" actId="1076"/>
          <ac:picMkLst>
            <pc:docMk/>
            <pc:sldMk cId="1191663748" sldId="286"/>
            <ac:picMk id="8" creationId="{C031F11F-8405-0625-AAA6-9B1D66108C29}"/>
          </ac:picMkLst>
        </pc:picChg>
        <pc:picChg chg="add del">
          <ac:chgData name="Gateau, Thomas /FR" userId="b2c60ff8-817b-4321-a991-59770f53ea37" providerId="ADAL" clId="{8ADF0332-C75E-41D2-87D6-B61D0057006A}" dt="2025-06-26T12:05:22.565" v="6950" actId="22"/>
          <ac:picMkLst>
            <pc:docMk/>
            <pc:sldMk cId="1191663748" sldId="286"/>
            <ac:picMk id="21" creationId="{EDB02A1A-A986-3A9F-420D-3D7702C73D17}"/>
          </ac:picMkLst>
        </pc:picChg>
        <pc:cxnChg chg="add mod">
          <ac:chgData name="Gateau, Thomas /FR" userId="b2c60ff8-817b-4321-a991-59770f53ea37" providerId="ADAL" clId="{8ADF0332-C75E-41D2-87D6-B61D0057006A}" dt="2025-06-26T12:08:33.595" v="6979" actId="20577"/>
          <ac:cxnSpMkLst>
            <pc:docMk/>
            <pc:sldMk cId="1191663748" sldId="286"/>
            <ac:cxnSpMk id="10" creationId="{D93EA5AE-AFF3-AF05-2459-84616BE77022}"/>
          </ac:cxnSpMkLst>
        </pc:cxnChg>
        <pc:cxnChg chg="add">
          <ac:chgData name="Gateau, Thomas /FR" userId="b2c60ff8-817b-4321-a991-59770f53ea37" providerId="ADAL" clId="{8ADF0332-C75E-41D2-87D6-B61D0057006A}" dt="2025-06-26T12:03:03.252" v="6902" actId="11529"/>
          <ac:cxnSpMkLst>
            <pc:docMk/>
            <pc:sldMk cId="1191663748" sldId="286"/>
            <ac:cxnSpMk id="13" creationId="{F3370794-8455-03FA-6D32-BC3143CAB3EC}"/>
          </ac:cxnSpMkLst>
        </pc:cxnChg>
        <pc:cxnChg chg="add del mod">
          <ac:chgData name="Gateau, Thomas /FR" userId="b2c60ff8-817b-4321-a991-59770f53ea37" providerId="ADAL" clId="{8ADF0332-C75E-41D2-87D6-B61D0057006A}" dt="2025-06-26T12:05:42.862" v="6955" actId="14100"/>
          <ac:cxnSpMkLst>
            <pc:docMk/>
            <pc:sldMk cId="1191663748" sldId="286"/>
            <ac:cxnSpMk id="17" creationId="{A7CF0415-A355-6B50-85B0-2FE97F06178C}"/>
          </ac:cxnSpMkLst>
        </pc:cxnChg>
      </pc:sldChg>
      <pc:sldChg chg="addSp delSp modSp mod delAnim modAnim">
        <pc:chgData name="Gateau, Thomas /FR" userId="b2c60ff8-817b-4321-a991-59770f53ea37" providerId="ADAL" clId="{8ADF0332-C75E-41D2-87D6-B61D0057006A}" dt="2025-06-26T14:45:04.108" v="7165" actId="478"/>
        <pc:sldMkLst>
          <pc:docMk/>
          <pc:sldMk cId="3703467035" sldId="287"/>
        </pc:sldMkLst>
        <pc:spChg chg="del mod">
          <ac:chgData name="Gateau, Thomas /FR" userId="b2c60ff8-817b-4321-a991-59770f53ea37" providerId="ADAL" clId="{8ADF0332-C75E-41D2-87D6-B61D0057006A}" dt="2025-06-26T14:45:01.948" v="7164" actId="478"/>
          <ac:spMkLst>
            <pc:docMk/>
            <pc:sldMk cId="3703467035" sldId="287"/>
            <ac:spMk id="4" creationId="{A93C7BE8-82C8-B31A-6701-59AC93DE3980}"/>
          </ac:spMkLst>
        </pc:spChg>
        <pc:spChg chg="add del mod">
          <ac:chgData name="Gateau, Thomas /FR" userId="b2c60ff8-817b-4321-a991-59770f53ea37" providerId="ADAL" clId="{8ADF0332-C75E-41D2-87D6-B61D0057006A}" dt="2025-06-26T14:45:04.108" v="7165" actId="478"/>
          <ac:spMkLst>
            <pc:docMk/>
            <pc:sldMk cId="3703467035" sldId="287"/>
            <ac:spMk id="6" creationId="{BCEEF8C4-FBE0-35C6-6BDD-76F57F43999A}"/>
          </ac:spMkLst>
        </pc:spChg>
      </pc:sldChg>
      <pc:sldChg chg="modSp mod modAnim">
        <pc:chgData name="Gateau, Thomas /FR" userId="b2c60ff8-817b-4321-a991-59770f53ea37" providerId="ADAL" clId="{8ADF0332-C75E-41D2-87D6-B61D0057006A}" dt="2025-06-26T14:17:01.187" v="7130"/>
        <pc:sldMkLst>
          <pc:docMk/>
          <pc:sldMk cId="2297848314" sldId="290"/>
        </pc:sldMkLst>
        <pc:spChg chg="mod">
          <ac:chgData name="Gateau, Thomas /FR" userId="b2c60ff8-817b-4321-a991-59770f53ea37" providerId="ADAL" clId="{8ADF0332-C75E-41D2-87D6-B61D0057006A}" dt="2025-06-17T12:51:53.139" v="4" actId="208"/>
          <ac:spMkLst>
            <pc:docMk/>
            <pc:sldMk cId="2297848314" sldId="290"/>
            <ac:spMk id="3" creationId="{A40FFDBE-FCEC-71AF-A405-99E9C7B29AF5}"/>
          </ac:spMkLst>
        </pc:spChg>
      </pc:sldChg>
      <pc:sldChg chg="modAnim">
        <pc:chgData name="Gateau, Thomas /FR" userId="b2c60ff8-817b-4321-a991-59770f53ea37" providerId="ADAL" clId="{8ADF0332-C75E-41D2-87D6-B61D0057006A}" dt="2025-06-26T14:18:14.022" v="7140"/>
        <pc:sldMkLst>
          <pc:docMk/>
          <pc:sldMk cId="2429119274" sldId="291"/>
        </pc:sldMkLst>
      </pc:sldChg>
      <pc:sldChg chg="modAnim">
        <pc:chgData name="Gateau, Thomas /FR" userId="b2c60ff8-817b-4321-a991-59770f53ea37" providerId="ADAL" clId="{8ADF0332-C75E-41D2-87D6-B61D0057006A}" dt="2025-06-26T14:19:01.353" v="7151"/>
        <pc:sldMkLst>
          <pc:docMk/>
          <pc:sldMk cId="708021499" sldId="292"/>
        </pc:sldMkLst>
      </pc:sldChg>
      <pc:sldChg chg="addSp delSp modSp mod modAnim">
        <pc:chgData name="Gateau, Thomas /FR" userId="b2c60ff8-817b-4321-a991-59770f53ea37" providerId="ADAL" clId="{8ADF0332-C75E-41D2-87D6-B61D0057006A}" dt="2025-06-26T14:15:31.149" v="7119"/>
        <pc:sldMkLst>
          <pc:docMk/>
          <pc:sldMk cId="2140537524" sldId="293"/>
        </pc:sldMkLst>
        <pc:spChg chg="del mod">
          <ac:chgData name="Gateau, Thomas /FR" userId="b2c60ff8-817b-4321-a991-59770f53ea37" providerId="ADAL" clId="{8ADF0332-C75E-41D2-87D6-B61D0057006A}" dt="2025-06-26T11:39:39.748" v="6795" actId="478"/>
          <ac:spMkLst>
            <pc:docMk/>
            <pc:sldMk cId="2140537524" sldId="293"/>
            <ac:spMk id="3" creationId="{EB886F78-6789-222E-80E5-50BD70CA1C02}"/>
          </ac:spMkLst>
        </pc:spChg>
        <pc:spChg chg="mod">
          <ac:chgData name="Gateau, Thomas /FR" userId="b2c60ff8-817b-4321-a991-59770f53ea37" providerId="ADAL" clId="{8ADF0332-C75E-41D2-87D6-B61D0057006A}" dt="2025-06-26T11:39:58.801" v="6805" actId="20577"/>
          <ac:spMkLst>
            <pc:docMk/>
            <pc:sldMk cId="2140537524" sldId="293"/>
            <ac:spMk id="5" creationId="{A6B6E2AB-5B95-DE98-5402-B8F6B5E013EA}"/>
          </ac:spMkLst>
        </pc:spChg>
        <pc:spChg chg="del mod">
          <ac:chgData name="Gateau, Thomas /FR" userId="b2c60ff8-817b-4321-a991-59770f53ea37" providerId="ADAL" clId="{8ADF0332-C75E-41D2-87D6-B61D0057006A}" dt="2025-06-26T11:38:27.408" v="6780" actId="478"/>
          <ac:spMkLst>
            <pc:docMk/>
            <pc:sldMk cId="2140537524" sldId="293"/>
            <ac:spMk id="6" creationId="{7805515F-74A1-E2F8-E3F7-B7CB23F556BB}"/>
          </ac:spMkLst>
        </pc:spChg>
        <pc:spChg chg="del mod">
          <ac:chgData name="Gateau, Thomas /FR" userId="b2c60ff8-817b-4321-a991-59770f53ea37" providerId="ADAL" clId="{8ADF0332-C75E-41D2-87D6-B61D0057006A}" dt="2025-06-26T11:38:57.066" v="6786" actId="478"/>
          <ac:spMkLst>
            <pc:docMk/>
            <pc:sldMk cId="2140537524" sldId="293"/>
            <ac:spMk id="7" creationId="{B6DFF3A5-AA5F-BE54-994E-5CC571BEEE0D}"/>
          </ac:spMkLst>
        </pc:spChg>
        <pc:spChg chg="add del mod">
          <ac:chgData name="Gateau, Thomas /FR" userId="b2c60ff8-817b-4321-a991-59770f53ea37" providerId="ADAL" clId="{8ADF0332-C75E-41D2-87D6-B61D0057006A}" dt="2025-06-26T11:39:45.358" v="6796" actId="478"/>
          <ac:spMkLst>
            <pc:docMk/>
            <pc:sldMk cId="2140537524" sldId="293"/>
            <ac:spMk id="8" creationId="{5C4205BF-B3DE-3D7C-89A9-7B8FF528B85D}"/>
          </ac:spMkLst>
        </pc:spChg>
        <pc:spChg chg="add mod">
          <ac:chgData name="Gateau, Thomas /FR" userId="b2c60ff8-817b-4321-a991-59770f53ea37" providerId="ADAL" clId="{8ADF0332-C75E-41D2-87D6-B61D0057006A}" dt="2025-06-26T11:52:46.202" v="6854" actId="1076"/>
          <ac:spMkLst>
            <pc:docMk/>
            <pc:sldMk cId="2140537524" sldId="293"/>
            <ac:spMk id="17" creationId="{52ADDAE3-0F23-80C0-24E7-13D3B18BFFD0}"/>
          </ac:spMkLst>
        </pc:spChg>
        <pc:picChg chg="add mod">
          <ac:chgData name="Gateau, Thomas /FR" userId="b2c60ff8-817b-4321-a991-59770f53ea37" providerId="ADAL" clId="{8ADF0332-C75E-41D2-87D6-B61D0057006A}" dt="2025-06-26T11:43:44.309" v="6830" actId="1076"/>
          <ac:picMkLst>
            <pc:docMk/>
            <pc:sldMk cId="2140537524" sldId="293"/>
            <ac:picMk id="10" creationId="{56F61605-7F82-1F19-327C-01717D3683D7}"/>
          </ac:picMkLst>
        </pc:picChg>
        <pc:picChg chg="add mod">
          <ac:chgData name="Gateau, Thomas /FR" userId="b2c60ff8-817b-4321-a991-59770f53ea37" providerId="ADAL" clId="{8ADF0332-C75E-41D2-87D6-B61D0057006A}" dt="2025-06-26T11:43:39.762" v="6829" actId="1076"/>
          <ac:picMkLst>
            <pc:docMk/>
            <pc:sldMk cId="2140537524" sldId="293"/>
            <ac:picMk id="12" creationId="{77DBE2F1-AB28-C1E0-70CA-6D78374F17CB}"/>
          </ac:picMkLst>
        </pc:picChg>
        <pc:picChg chg="add mod">
          <ac:chgData name="Gateau, Thomas /FR" userId="b2c60ff8-817b-4321-a991-59770f53ea37" providerId="ADAL" clId="{8ADF0332-C75E-41D2-87D6-B61D0057006A}" dt="2025-06-26T11:43:34.004" v="6827" actId="1076"/>
          <ac:picMkLst>
            <pc:docMk/>
            <pc:sldMk cId="2140537524" sldId="293"/>
            <ac:picMk id="14" creationId="{42AE3AD1-6F10-8079-B230-419A03A98CC2}"/>
          </ac:picMkLst>
        </pc:picChg>
        <pc:picChg chg="add mod">
          <ac:chgData name="Gateau, Thomas /FR" userId="b2c60ff8-817b-4321-a991-59770f53ea37" providerId="ADAL" clId="{8ADF0332-C75E-41D2-87D6-B61D0057006A}" dt="2025-06-26T11:52:46.202" v="6854" actId="1076"/>
          <ac:picMkLst>
            <pc:docMk/>
            <pc:sldMk cId="2140537524" sldId="293"/>
            <ac:picMk id="16" creationId="{5016D020-BDEB-C1D1-5D2D-EDBF016818AA}"/>
          </ac:picMkLst>
        </pc:picChg>
        <pc:picChg chg="add del mod">
          <ac:chgData name="Gateau, Thomas /FR" userId="b2c60ff8-817b-4321-a991-59770f53ea37" providerId="ADAL" clId="{8ADF0332-C75E-41D2-87D6-B61D0057006A}" dt="2025-06-26T11:52:39.292" v="6853" actId="478"/>
          <ac:picMkLst>
            <pc:docMk/>
            <pc:sldMk cId="2140537524" sldId="293"/>
            <ac:picMk id="19" creationId="{EFFB87A6-FAAB-A30B-A0C3-FA80A56EDFDE}"/>
          </ac:picMkLst>
        </pc:picChg>
        <pc:picChg chg="add mod">
          <ac:chgData name="Gateau, Thomas /FR" userId="b2c60ff8-817b-4321-a991-59770f53ea37" providerId="ADAL" clId="{8ADF0332-C75E-41D2-87D6-B61D0057006A}" dt="2025-06-26T11:53:45.630" v="6857" actId="1076"/>
          <ac:picMkLst>
            <pc:docMk/>
            <pc:sldMk cId="2140537524" sldId="293"/>
            <ac:picMk id="21" creationId="{F1C42C12-DF79-7D7B-36FC-9AEC34BFFC97}"/>
          </ac:picMkLst>
        </pc:picChg>
        <pc:picChg chg="add mod">
          <ac:chgData name="Gateau, Thomas /FR" userId="b2c60ff8-817b-4321-a991-59770f53ea37" providerId="ADAL" clId="{8ADF0332-C75E-41D2-87D6-B61D0057006A}" dt="2025-06-26T11:53:57.672" v="6860" actId="1076"/>
          <ac:picMkLst>
            <pc:docMk/>
            <pc:sldMk cId="2140537524" sldId="293"/>
            <ac:picMk id="23" creationId="{8BF53BFF-B7E5-81FC-FE6E-71C8042C43D6}"/>
          </ac:picMkLst>
        </pc:picChg>
        <pc:picChg chg="add mod">
          <ac:chgData name="Gateau, Thomas /FR" userId="b2c60ff8-817b-4321-a991-59770f53ea37" providerId="ADAL" clId="{8ADF0332-C75E-41D2-87D6-B61D0057006A}" dt="2025-06-26T11:54:02.388" v="6861" actId="1076"/>
          <ac:picMkLst>
            <pc:docMk/>
            <pc:sldMk cId="2140537524" sldId="293"/>
            <ac:picMk id="25" creationId="{B68E6256-6640-8400-DEBE-ED6B99ED7B6D}"/>
          </ac:picMkLst>
        </pc:picChg>
      </pc:sldChg>
      <pc:sldChg chg="addSp delSp modSp new mod modAnim">
        <pc:chgData name="Gateau, Thomas /FR" userId="b2c60ff8-817b-4321-a991-59770f53ea37" providerId="ADAL" clId="{8ADF0332-C75E-41D2-87D6-B61D0057006A}" dt="2025-06-26T14:42:38.007" v="7163" actId="20577"/>
        <pc:sldMkLst>
          <pc:docMk/>
          <pc:sldMk cId="1867458931" sldId="294"/>
        </pc:sldMkLst>
        <pc:spChg chg="mod">
          <ac:chgData name="Gateau, Thomas /FR" userId="b2c60ff8-817b-4321-a991-59770f53ea37" providerId="ADAL" clId="{8ADF0332-C75E-41D2-87D6-B61D0057006A}" dt="2025-06-23T10:29:56.576" v="1318" actId="20577"/>
          <ac:spMkLst>
            <pc:docMk/>
            <pc:sldMk cId="1867458931" sldId="294"/>
            <ac:spMk id="2" creationId="{E30A37DE-0180-6A98-B06E-9F367C395E32}"/>
          </ac:spMkLst>
        </pc:spChg>
        <pc:spChg chg="del mod">
          <ac:chgData name="Gateau, Thomas /FR" userId="b2c60ff8-817b-4321-a991-59770f53ea37" providerId="ADAL" clId="{8ADF0332-C75E-41D2-87D6-B61D0057006A}" dt="2025-06-23T10:17:42.750" v="1052" actId="478"/>
          <ac:spMkLst>
            <pc:docMk/>
            <pc:sldMk cId="1867458931" sldId="294"/>
            <ac:spMk id="3" creationId="{2DD0AE13-11EB-23CA-8902-A653EED2F9AD}"/>
          </ac:spMkLst>
        </pc:spChg>
        <pc:spChg chg="add mod">
          <ac:chgData name="Gateau, Thomas /FR" userId="b2c60ff8-817b-4321-a991-59770f53ea37" providerId="ADAL" clId="{8ADF0332-C75E-41D2-87D6-B61D0057006A}" dt="2025-06-26T14:42:38.007" v="7163" actId="20577"/>
          <ac:spMkLst>
            <pc:docMk/>
            <pc:sldMk cId="1867458931" sldId="294"/>
            <ac:spMk id="3" creationId="{A27635A9-F66E-62D7-8E7C-15210F2EE8C4}"/>
          </ac:spMkLst>
        </pc:spChg>
        <pc:spChg chg="add mod">
          <ac:chgData name="Gateau, Thomas /FR" userId="b2c60ff8-817b-4321-a991-59770f53ea37" providerId="ADAL" clId="{8ADF0332-C75E-41D2-87D6-B61D0057006A}" dt="2025-06-23T13:32:10.492" v="3386" actId="20577"/>
          <ac:spMkLst>
            <pc:docMk/>
            <pc:sldMk cId="1867458931" sldId="294"/>
            <ac:spMk id="4" creationId="{25DEDCE4-9716-DFD4-9149-A251F451A967}"/>
          </ac:spMkLst>
        </pc:spChg>
        <pc:spChg chg="del mod">
          <ac:chgData name="Gateau, Thomas /FR" userId="b2c60ff8-817b-4321-a991-59770f53ea37" providerId="ADAL" clId="{8ADF0332-C75E-41D2-87D6-B61D0057006A}" dt="2025-06-23T10:30:19.571" v="1321" actId="478"/>
          <ac:spMkLst>
            <pc:docMk/>
            <pc:sldMk cId="1867458931" sldId="294"/>
            <ac:spMk id="4" creationId="{5403BBBD-0663-25E2-6259-7B291DBBD14C}"/>
          </ac:spMkLst>
        </pc:spChg>
        <pc:spChg chg="add del mod">
          <ac:chgData name="Gateau, Thomas /FR" userId="b2c60ff8-817b-4321-a991-59770f53ea37" providerId="ADAL" clId="{8ADF0332-C75E-41D2-87D6-B61D0057006A}" dt="2025-06-23T10:30:18.119" v="1320" actId="478"/>
          <ac:spMkLst>
            <pc:docMk/>
            <pc:sldMk cId="1867458931" sldId="294"/>
            <ac:spMk id="5" creationId="{EFA0BADB-F229-FADE-4374-92EEE9105F3C}"/>
          </ac:spMkLst>
        </pc:spChg>
        <pc:spChg chg="add mod">
          <ac:chgData name="Gateau, Thomas /FR" userId="b2c60ff8-817b-4321-a991-59770f53ea37" providerId="ADAL" clId="{8ADF0332-C75E-41D2-87D6-B61D0057006A}" dt="2025-06-23T13:01:29.453" v="3085"/>
          <ac:spMkLst>
            <pc:docMk/>
            <pc:sldMk cId="1867458931" sldId="294"/>
            <ac:spMk id="6" creationId="{017B0A26-2BF7-0B09-46A5-D7C726C525D3}"/>
          </ac:spMkLst>
        </pc:spChg>
        <pc:spChg chg="add del mod">
          <ac:chgData name="Gateau, Thomas /FR" userId="b2c60ff8-817b-4321-a991-59770f53ea37" providerId="ADAL" clId="{8ADF0332-C75E-41D2-87D6-B61D0057006A}" dt="2025-06-23T10:17:50.610" v="1053" actId="478"/>
          <ac:spMkLst>
            <pc:docMk/>
            <pc:sldMk cId="1867458931" sldId="294"/>
            <ac:spMk id="7" creationId="{2F61E869-8E35-076B-BA6D-261F0658AB63}"/>
          </ac:spMkLst>
        </pc:spChg>
        <pc:spChg chg="add mod">
          <ac:chgData name="Gateau, Thomas /FR" userId="b2c60ff8-817b-4321-a991-59770f53ea37" providerId="ADAL" clId="{8ADF0332-C75E-41D2-87D6-B61D0057006A}" dt="2025-06-23T13:02:00.918" v="3098" actId="20577"/>
          <ac:spMkLst>
            <pc:docMk/>
            <pc:sldMk cId="1867458931" sldId="294"/>
            <ac:spMk id="7" creationId="{F13AB83C-C0BB-07D9-1327-EF719E0FA611}"/>
          </ac:spMkLst>
        </pc:spChg>
        <pc:spChg chg="add mod">
          <ac:chgData name="Gateau, Thomas /FR" userId="b2c60ff8-817b-4321-a991-59770f53ea37" providerId="ADAL" clId="{8ADF0332-C75E-41D2-87D6-B61D0057006A}" dt="2025-06-23T13:22:12.773" v="3334" actId="1036"/>
          <ac:spMkLst>
            <pc:docMk/>
            <pc:sldMk cId="1867458931" sldId="294"/>
            <ac:spMk id="9" creationId="{9CFB5C16-284F-E572-7E24-8283BBAAE456}"/>
          </ac:spMkLst>
        </pc:spChg>
        <pc:spChg chg="add mod">
          <ac:chgData name="Gateau, Thomas /FR" userId="b2c60ff8-817b-4321-a991-59770f53ea37" providerId="ADAL" clId="{8ADF0332-C75E-41D2-87D6-B61D0057006A}" dt="2025-06-23T13:02:15.634" v="3100"/>
          <ac:spMkLst>
            <pc:docMk/>
            <pc:sldMk cId="1867458931" sldId="294"/>
            <ac:spMk id="10" creationId="{BBFC6C26-FC57-8E7E-1CE6-E7A4691814F1}"/>
          </ac:spMkLst>
        </pc:spChg>
        <pc:spChg chg="add mod">
          <ac:chgData name="Gateau, Thomas /FR" userId="b2c60ff8-817b-4321-a991-59770f53ea37" providerId="ADAL" clId="{8ADF0332-C75E-41D2-87D6-B61D0057006A}" dt="2025-06-23T13:02:15.634" v="3100"/>
          <ac:spMkLst>
            <pc:docMk/>
            <pc:sldMk cId="1867458931" sldId="294"/>
            <ac:spMk id="11" creationId="{9D852B6B-A834-FE58-C8F2-0C423CB0A33B}"/>
          </ac:spMkLst>
        </pc:spChg>
        <pc:spChg chg="mod">
          <ac:chgData name="Gateau, Thomas /FR" userId="b2c60ff8-817b-4321-a991-59770f53ea37" providerId="ADAL" clId="{8ADF0332-C75E-41D2-87D6-B61D0057006A}" dt="2025-06-23T13:02:41.220" v="3107"/>
          <ac:spMkLst>
            <pc:docMk/>
            <pc:sldMk cId="1867458931" sldId="294"/>
            <ac:spMk id="13" creationId="{43247D34-6F2A-5082-B284-E4D430832273}"/>
          </ac:spMkLst>
        </pc:spChg>
        <pc:spChg chg="mod">
          <ac:chgData name="Gateau, Thomas /FR" userId="b2c60ff8-817b-4321-a991-59770f53ea37" providerId="ADAL" clId="{8ADF0332-C75E-41D2-87D6-B61D0057006A}" dt="2025-06-23T13:02:59.901" v="3122" actId="20577"/>
          <ac:spMkLst>
            <pc:docMk/>
            <pc:sldMk cId="1867458931" sldId="294"/>
            <ac:spMk id="14" creationId="{0DD6E333-373E-45AF-4416-6E2DD7010CB2}"/>
          </ac:spMkLst>
        </pc:spChg>
        <pc:spChg chg="mod">
          <ac:chgData name="Gateau, Thomas /FR" userId="b2c60ff8-817b-4321-a991-59770f53ea37" providerId="ADAL" clId="{8ADF0332-C75E-41D2-87D6-B61D0057006A}" dt="2025-06-23T13:03:08.251" v="3124"/>
          <ac:spMkLst>
            <pc:docMk/>
            <pc:sldMk cId="1867458931" sldId="294"/>
            <ac:spMk id="16" creationId="{A3791301-FCDB-D5B4-04B1-6A81D18791C0}"/>
          </ac:spMkLst>
        </pc:spChg>
        <pc:spChg chg="mod">
          <ac:chgData name="Gateau, Thomas /FR" userId="b2c60ff8-817b-4321-a991-59770f53ea37" providerId="ADAL" clId="{8ADF0332-C75E-41D2-87D6-B61D0057006A}" dt="2025-06-23T13:03:08.251" v="3124"/>
          <ac:spMkLst>
            <pc:docMk/>
            <pc:sldMk cId="1867458931" sldId="294"/>
            <ac:spMk id="17" creationId="{68C69A0B-F131-922F-8B75-FF86F7EA183A}"/>
          </ac:spMkLst>
        </pc:spChg>
        <pc:spChg chg="mod">
          <ac:chgData name="Gateau, Thomas /FR" userId="b2c60ff8-817b-4321-a991-59770f53ea37" providerId="ADAL" clId="{8ADF0332-C75E-41D2-87D6-B61D0057006A}" dt="2025-06-23T13:03:32.834" v="3127"/>
          <ac:spMkLst>
            <pc:docMk/>
            <pc:sldMk cId="1867458931" sldId="294"/>
            <ac:spMk id="19" creationId="{9CA1B1A3-BFF6-2F5A-7A5A-0A1B5815AE33}"/>
          </ac:spMkLst>
        </pc:spChg>
        <pc:spChg chg="mod">
          <ac:chgData name="Gateau, Thomas /FR" userId="b2c60ff8-817b-4321-a991-59770f53ea37" providerId="ADAL" clId="{8ADF0332-C75E-41D2-87D6-B61D0057006A}" dt="2025-06-23T13:03:52.734" v="3160" actId="20577"/>
          <ac:spMkLst>
            <pc:docMk/>
            <pc:sldMk cId="1867458931" sldId="294"/>
            <ac:spMk id="20" creationId="{FDAC57B7-B7CC-E1E4-56A5-744B3ACAACEB}"/>
          </ac:spMkLst>
        </pc:spChg>
        <pc:spChg chg="mod">
          <ac:chgData name="Gateau, Thomas /FR" userId="b2c60ff8-817b-4321-a991-59770f53ea37" providerId="ADAL" clId="{8ADF0332-C75E-41D2-87D6-B61D0057006A}" dt="2025-06-23T13:03:57.601" v="3161"/>
          <ac:spMkLst>
            <pc:docMk/>
            <pc:sldMk cId="1867458931" sldId="294"/>
            <ac:spMk id="22" creationId="{6A93FB5E-17B4-76E3-BAD9-C16EAEEFC942}"/>
          </ac:spMkLst>
        </pc:spChg>
        <pc:spChg chg="mod">
          <ac:chgData name="Gateau, Thomas /FR" userId="b2c60ff8-817b-4321-a991-59770f53ea37" providerId="ADAL" clId="{8ADF0332-C75E-41D2-87D6-B61D0057006A}" dt="2025-06-23T13:03:57.601" v="3161"/>
          <ac:spMkLst>
            <pc:docMk/>
            <pc:sldMk cId="1867458931" sldId="294"/>
            <ac:spMk id="23" creationId="{AFAF98E5-F201-8865-C772-C4D99CD7ECC6}"/>
          </ac:spMkLst>
        </pc:spChg>
        <pc:spChg chg="mod">
          <ac:chgData name="Gateau, Thomas /FR" userId="b2c60ff8-817b-4321-a991-59770f53ea37" providerId="ADAL" clId="{8ADF0332-C75E-41D2-87D6-B61D0057006A}" dt="2025-06-23T13:04:13.866" v="3164"/>
          <ac:spMkLst>
            <pc:docMk/>
            <pc:sldMk cId="1867458931" sldId="294"/>
            <ac:spMk id="25" creationId="{8564A1E7-3173-2DDA-E63D-B8A3191680E6}"/>
          </ac:spMkLst>
        </pc:spChg>
        <pc:spChg chg="mod">
          <ac:chgData name="Gateau, Thomas /FR" userId="b2c60ff8-817b-4321-a991-59770f53ea37" providerId="ADAL" clId="{8ADF0332-C75E-41D2-87D6-B61D0057006A}" dt="2025-06-23T13:04:24.206" v="3182" actId="20577"/>
          <ac:spMkLst>
            <pc:docMk/>
            <pc:sldMk cId="1867458931" sldId="294"/>
            <ac:spMk id="26" creationId="{5FB4984C-D240-F226-B9FA-CCECBDC92554}"/>
          </ac:spMkLst>
        </pc:spChg>
        <pc:spChg chg="add del">
          <ac:chgData name="Gateau, Thomas /FR" userId="b2c60ff8-817b-4321-a991-59770f53ea37" providerId="ADAL" clId="{8ADF0332-C75E-41D2-87D6-B61D0057006A}" dt="2025-06-23T13:05:40.725" v="3184" actId="11529"/>
          <ac:spMkLst>
            <pc:docMk/>
            <pc:sldMk cId="1867458931" sldId="294"/>
            <ac:spMk id="27" creationId="{03651853-688E-A1B1-B4E2-BE985A725129}"/>
          </ac:spMkLst>
        </pc:spChg>
        <pc:grpChg chg="add del mod">
          <ac:chgData name="Gateau, Thomas /FR" userId="b2c60ff8-817b-4321-a991-59770f53ea37" providerId="ADAL" clId="{8ADF0332-C75E-41D2-87D6-B61D0057006A}" dt="2025-06-23T13:06:04.737" v="3186" actId="478"/>
          <ac:grpSpMkLst>
            <pc:docMk/>
            <pc:sldMk cId="1867458931" sldId="294"/>
            <ac:grpSpMk id="5" creationId="{FA2E29DA-7EF2-691E-C129-1C17BC0DEDFC}"/>
          </ac:grpSpMkLst>
        </pc:grpChg>
        <pc:grpChg chg="add del mod">
          <ac:chgData name="Gateau, Thomas /FR" userId="b2c60ff8-817b-4321-a991-59770f53ea37" providerId="ADAL" clId="{8ADF0332-C75E-41D2-87D6-B61D0057006A}" dt="2025-06-23T13:06:04.737" v="3186" actId="478"/>
          <ac:grpSpMkLst>
            <pc:docMk/>
            <pc:sldMk cId="1867458931" sldId="294"/>
            <ac:grpSpMk id="8" creationId="{FDAE92DF-F3D7-56D1-4A23-45EDE58020B4}"/>
          </ac:grpSpMkLst>
        </pc:grpChg>
        <pc:grpChg chg="add del mod">
          <ac:chgData name="Gateau, Thomas /FR" userId="b2c60ff8-817b-4321-a991-59770f53ea37" providerId="ADAL" clId="{8ADF0332-C75E-41D2-87D6-B61D0057006A}" dt="2025-06-23T13:06:04.737" v="3186" actId="478"/>
          <ac:grpSpMkLst>
            <pc:docMk/>
            <pc:sldMk cId="1867458931" sldId="294"/>
            <ac:grpSpMk id="12" creationId="{9881ECEA-4531-0BDE-84F0-FF9AF8C5D255}"/>
          </ac:grpSpMkLst>
        </pc:grpChg>
        <pc:grpChg chg="add del mod">
          <ac:chgData name="Gateau, Thomas /FR" userId="b2c60ff8-817b-4321-a991-59770f53ea37" providerId="ADAL" clId="{8ADF0332-C75E-41D2-87D6-B61D0057006A}" dt="2025-06-23T13:06:04.737" v="3186" actId="478"/>
          <ac:grpSpMkLst>
            <pc:docMk/>
            <pc:sldMk cId="1867458931" sldId="294"/>
            <ac:grpSpMk id="15" creationId="{2025FC91-C93F-1439-9E61-A5A8B0C61277}"/>
          </ac:grpSpMkLst>
        </pc:grpChg>
        <pc:grpChg chg="add del mod">
          <ac:chgData name="Gateau, Thomas /FR" userId="b2c60ff8-817b-4321-a991-59770f53ea37" providerId="ADAL" clId="{8ADF0332-C75E-41D2-87D6-B61D0057006A}" dt="2025-06-23T13:06:04.737" v="3186" actId="478"/>
          <ac:grpSpMkLst>
            <pc:docMk/>
            <pc:sldMk cId="1867458931" sldId="294"/>
            <ac:grpSpMk id="18" creationId="{B870910C-D1E5-3BCD-B481-B8FA1BE996E0}"/>
          </ac:grpSpMkLst>
        </pc:grpChg>
        <pc:grpChg chg="add del mod">
          <ac:chgData name="Gateau, Thomas /FR" userId="b2c60ff8-817b-4321-a991-59770f53ea37" providerId="ADAL" clId="{8ADF0332-C75E-41D2-87D6-B61D0057006A}" dt="2025-06-23T13:06:04.737" v="3186" actId="478"/>
          <ac:grpSpMkLst>
            <pc:docMk/>
            <pc:sldMk cId="1867458931" sldId="294"/>
            <ac:grpSpMk id="21" creationId="{C38B2586-ACE5-1E29-9C55-A0649A653B85}"/>
          </ac:grpSpMkLst>
        </pc:grpChg>
        <pc:grpChg chg="add del mod">
          <ac:chgData name="Gateau, Thomas /FR" userId="b2c60ff8-817b-4321-a991-59770f53ea37" providerId="ADAL" clId="{8ADF0332-C75E-41D2-87D6-B61D0057006A}" dt="2025-06-23T13:06:04.737" v="3186" actId="478"/>
          <ac:grpSpMkLst>
            <pc:docMk/>
            <pc:sldMk cId="1867458931" sldId="294"/>
            <ac:grpSpMk id="24" creationId="{D333C798-B874-E3FA-2CC2-381B7E019F6E}"/>
          </ac:grpSpMkLst>
        </pc:grpChg>
        <pc:picChg chg="add del mod">
          <ac:chgData name="Gateau, Thomas /FR" userId="b2c60ff8-817b-4321-a991-59770f53ea37" providerId="ADAL" clId="{8ADF0332-C75E-41D2-87D6-B61D0057006A}" dt="2025-06-23T13:14:06.398" v="3243" actId="478"/>
          <ac:picMkLst>
            <pc:docMk/>
            <pc:sldMk cId="1867458931" sldId="294"/>
            <ac:picMk id="29" creationId="{9F6BFA84-7091-E6A7-6F0E-8A87E0BEBD15}"/>
          </ac:picMkLst>
        </pc:picChg>
        <pc:picChg chg="add mod">
          <ac:chgData name="Gateau, Thomas /FR" userId="b2c60ff8-817b-4321-a991-59770f53ea37" providerId="ADAL" clId="{8ADF0332-C75E-41D2-87D6-B61D0057006A}" dt="2025-06-23T13:31:59.058" v="3370" actId="1076"/>
          <ac:picMkLst>
            <pc:docMk/>
            <pc:sldMk cId="1867458931" sldId="294"/>
            <ac:picMk id="31" creationId="{214AC2EA-BA28-2B34-48F9-05FEC2E9A354}"/>
          </ac:picMkLst>
        </pc:picChg>
        <pc:picChg chg="add mod">
          <ac:chgData name="Gateau, Thomas /FR" userId="b2c60ff8-817b-4321-a991-59770f53ea37" providerId="ADAL" clId="{8ADF0332-C75E-41D2-87D6-B61D0057006A}" dt="2025-06-23T13:51:27.088" v="3461" actId="14100"/>
          <ac:picMkLst>
            <pc:docMk/>
            <pc:sldMk cId="1867458931" sldId="294"/>
            <ac:picMk id="33" creationId="{3FA48D8A-5142-F805-EE53-409EEBE66B89}"/>
          </ac:picMkLst>
        </pc:picChg>
        <pc:picChg chg="add mod">
          <ac:chgData name="Gateau, Thomas /FR" userId="b2c60ff8-817b-4321-a991-59770f53ea37" providerId="ADAL" clId="{8ADF0332-C75E-41D2-87D6-B61D0057006A}" dt="2025-06-23T13:51:27.088" v="3461" actId="14100"/>
          <ac:picMkLst>
            <pc:docMk/>
            <pc:sldMk cId="1867458931" sldId="294"/>
            <ac:picMk id="35" creationId="{94683480-010F-017B-B59E-8452C73FBF9D}"/>
          </ac:picMkLst>
        </pc:picChg>
        <pc:picChg chg="add mod">
          <ac:chgData name="Gateau, Thomas /FR" userId="b2c60ff8-817b-4321-a991-59770f53ea37" providerId="ADAL" clId="{8ADF0332-C75E-41D2-87D6-B61D0057006A}" dt="2025-06-23T13:22:12.773" v="3334" actId="1036"/>
          <ac:picMkLst>
            <pc:docMk/>
            <pc:sldMk cId="1867458931" sldId="294"/>
            <ac:picMk id="37" creationId="{8C3C0F1F-4763-2A64-D4F0-EE39F5D4CEA9}"/>
          </ac:picMkLst>
        </pc:picChg>
        <pc:picChg chg="add mod modCrop">
          <ac:chgData name="Gateau, Thomas /FR" userId="b2c60ff8-817b-4321-a991-59770f53ea37" providerId="ADAL" clId="{8ADF0332-C75E-41D2-87D6-B61D0057006A}" dt="2025-06-23T13:51:27.088" v="3461" actId="14100"/>
          <ac:picMkLst>
            <pc:docMk/>
            <pc:sldMk cId="1867458931" sldId="294"/>
            <ac:picMk id="39" creationId="{38FADD4B-2B83-371B-DF62-1A4B3DED181F}"/>
          </ac:picMkLst>
        </pc:picChg>
        <pc:picChg chg="add mod">
          <ac:chgData name="Gateau, Thomas /FR" userId="b2c60ff8-817b-4321-a991-59770f53ea37" providerId="ADAL" clId="{8ADF0332-C75E-41D2-87D6-B61D0057006A}" dt="2025-06-23T13:22:12.773" v="3334" actId="1036"/>
          <ac:picMkLst>
            <pc:docMk/>
            <pc:sldMk cId="1867458931" sldId="294"/>
            <ac:picMk id="41" creationId="{358D96D1-B2AC-2C8D-E60A-C9DE220ACA7A}"/>
          </ac:picMkLst>
        </pc:picChg>
        <pc:picChg chg="add mod">
          <ac:chgData name="Gateau, Thomas /FR" userId="b2c60ff8-817b-4321-a991-59770f53ea37" providerId="ADAL" clId="{8ADF0332-C75E-41D2-87D6-B61D0057006A}" dt="2025-06-23T13:22:12.773" v="3334" actId="1036"/>
          <ac:picMkLst>
            <pc:docMk/>
            <pc:sldMk cId="1867458931" sldId="294"/>
            <ac:picMk id="43" creationId="{1D7175A2-60F0-5D2F-1320-D0FE83E85EF1}"/>
          </ac:picMkLst>
        </pc:picChg>
        <pc:picChg chg="add mod">
          <ac:chgData name="Gateau, Thomas /FR" userId="b2c60ff8-817b-4321-a991-59770f53ea37" providerId="ADAL" clId="{8ADF0332-C75E-41D2-87D6-B61D0057006A}" dt="2025-06-23T13:31:29.424" v="3369" actId="1076"/>
          <ac:picMkLst>
            <pc:docMk/>
            <pc:sldMk cId="1867458931" sldId="294"/>
            <ac:picMk id="45" creationId="{0DEB3C6C-7D6A-1E2F-E8F0-BDD296E8B395}"/>
          </ac:picMkLst>
        </pc:picChg>
      </pc:sldChg>
      <pc:sldChg chg="addSp delSp modSp new mod modAnim">
        <pc:chgData name="Gateau, Thomas /FR" userId="b2c60ff8-817b-4321-a991-59770f53ea37" providerId="ADAL" clId="{8ADF0332-C75E-41D2-87D6-B61D0057006A}" dt="2025-06-26T13:16:42.476" v="7079"/>
        <pc:sldMkLst>
          <pc:docMk/>
          <pc:sldMk cId="862337957" sldId="295"/>
        </pc:sldMkLst>
        <pc:spChg chg="mod">
          <ac:chgData name="Gateau, Thomas /FR" userId="b2c60ff8-817b-4321-a991-59770f53ea37" providerId="ADAL" clId="{8ADF0332-C75E-41D2-87D6-B61D0057006A}" dt="2025-06-24T07:36:48.909" v="3758" actId="20577"/>
          <ac:spMkLst>
            <pc:docMk/>
            <pc:sldMk cId="862337957" sldId="295"/>
            <ac:spMk id="2" creationId="{5972258C-EAA6-A8CD-5E45-793E5416F06F}"/>
          </ac:spMkLst>
        </pc:spChg>
        <pc:spChg chg="mod">
          <ac:chgData name="Gateau, Thomas /FR" userId="b2c60ff8-817b-4321-a991-59770f53ea37" providerId="ADAL" clId="{8ADF0332-C75E-41D2-87D6-B61D0057006A}" dt="2025-06-24T10:25:45.553" v="4758" actId="20577"/>
          <ac:spMkLst>
            <pc:docMk/>
            <pc:sldMk cId="862337957" sldId="295"/>
            <ac:spMk id="3" creationId="{372280FF-7989-4960-D7B3-252EF00A15A9}"/>
          </ac:spMkLst>
        </pc:spChg>
        <pc:spChg chg="add del mod">
          <ac:chgData name="Gateau, Thomas /FR" userId="b2c60ff8-817b-4321-a991-59770f53ea37" providerId="ADAL" clId="{8ADF0332-C75E-41D2-87D6-B61D0057006A}" dt="2025-06-24T07:53:22.003" v="4011" actId="478"/>
          <ac:spMkLst>
            <pc:docMk/>
            <pc:sldMk cId="862337957" sldId="295"/>
            <ac:spMk id="14" creationId="{0260CDA6-745D-1B6B-3FA0-DA8C5C4E3B09}"/>
          </ac:spMkLst>
        </pc:spChg>
        <pc:spChg chg="add mod">
          <ac:chgData name="Gateau, Thomas /FR" userId="b2c60ff8-817b-4321-a991-59770f53ea37" providerId="ADAL" clId="{8ADF0332-C75E-41D2-87D6-B61D0057006A}" dt="2025-06-24T07:53:10.239" v="4008"/>
          <ac:spMkLst>
            <pc:docMk/>
            <pc:sldMk cId="862337957" sldId="295"/>
            <ac:spMk id="15" creationId="{D0800743-C9C5-B6E4-6E0F-B4E2085AAC92}"/>
          </ac:spMkLst>
        </pc:spChg>
        <pc:picChg chg="add mod">
          <ac:chgData name="Gateau, Thomas /FR" userId="b2c60ff8-817b-4321-a991-59770f53ea37" providerId="ADAL" clId="{8ADF0332-C75E-41D2-87D6-B61D0057006A}" dt="2025-06-24T07:47:07.661" v="3872" actId="1076"/>
          <ac:picMkLst>
            <pc:docMk/>
            <pc:sldMk cId="862337957" sldId="295"/>
            <ac:picMk id="5" creationId="{79C79804-D227-EED7-1F4D-D6AD0873540E}"/>
          </ac:picMkLst>
        </pc:picChg>
        <pc:picChg chg="add mod">
          <ac:chgData name="Gateau, Thomas /FR" userId="b2c60ff8-817b-4321-a991-59770f53ea37" providerId="ADAL" clId="{8ADF0332-C75E-41D2-87D6-B61D0057006A}" dt="2025-06-24T07:53:38.895" v="4014" actId="1076"/>
          <ac:picMkLst>
            <pc:docMk/>
            <pc:sldMk cId="862337957" sldId="295"/>
            <ac:picMk id="13" creationId="{156213D3-00FA-F231-8495-CD03BFD819E3}"/>
          </ac:picMkLst>
        </pc:picChg>
        <pc:picChg chg="add mod">
          <ac:chgData name="Gateau, Thomas /FR" userId="b2c60ff8-817b-4321-a991-59770f53ea37" providerId="ADAL" clId="{8ADF0332-C75E-41D2-87D6-B61D0057006A}" dt="2025-06-24T07:54:18.529" v="4016" actId="1076"/>
          <ac:picMkLst>
            <pc:docMk/>
            <pc:sldMk cId="862337957" sldId="295"/>
            <ac:picMk id="17" creationId="{2C4F5D78-E2B5-5D2E-B5C2-D29D580C73A1}"/>
          </ac:picMkLst>
        </pc:picChg>
        <pc:cxnChg chg="add mod">
          <ac:chgData name="Gateau, Thomas /FR" userId="b2c60ff8-817b-4321-a991-59770f53ea37" providerId="ADAL" clId="{8ADF0332-C75E-41D2-87D6-B61D0057006A}" dt="2025-06-24T07:47:16.489" v="3874" actId="14100"/>
          <ac:cxnSpMkLst>
            <pc:docMk/>
            <pc:sldMk cId="862337957" sldId="295"/>
            <ac:cxnSpMk id="7" creationId="{EFBC52E5-882D-9C48-735E-7C4731BC5217}"/>
          </ac:cxnSpMkLst>
        </pc:cxnChg>
        <pc:cxnChg chg="add mod">
          <ac:chgData name="Gateau, Thomas /FR" userId="b2c60ff8-817b-4321-a991-59770f53ea37" providerId="ADAL" clId="{8ADF0332-C75E-41D2-87D6-B61D0057006A}" dt="2025-06-24T07:47:12.790" v="3873" actId="14100"/>
          <ac:cxnSpMkLst>
            <pc:docMk/>
            <pc:sldMk cId="862337957" sldId="295"/>
            <ac:cxnSpMk id="9" creationId="{97C48A5C-4866-99B8-019E-E1E122FDA855}"/>
          </ac:cxnSpMkLst>
        </pc:cxnChg>
      </pc:sldChg>
      <pc:sldChg chg="modSp new del mod">
        <pc:chgData name="Gateau, Thomas /FR" userId="b2c60ff8-817b-4321-a991-59770f53ea37" providerId="ADAL" clId="{8ADF0332-C75E-41D2-87D6-B61D0057006A}" dt="2025-06-24T08:19:13.313" v="4133" actId="47"/>
        <pc:sldMkLst>
          <pc:docMk/>
          <pc:sldMk cId="295279027" sldId="296"/>
        </pc:sldMkLst>
        <pc:spChg chg="mod">
          <ac:chgData name="Gateau, Thomas /FR" userId="b2c60ff8-817b-4321-a991-59770f53ea37" providerId="ADAL" clId="{8ADF0332-C75E-41D2-87D6-B61D0057006A}" dt="2025-06-24T08:17:58.086" v="4066" actId="20577"/>
          <ac:spMkLst>
            <pc:docMk/>
            <pc:sldMk cId="295279027" sldId="296"/>
            <ac:spMk id="2" creationId="{3577C3FD-CE9F-45D0-3EB8-C0D35A5FF090}"/>
          </ac:spMkLst>
        </pc:spChg>
        <pc:spChg chg="mod">
          <ac:chgData name="Gateau, Thomas /FR" userId="b2c60ff8-817b-4321-a991-59770f53ea37" providerId="ADAL" clId="{8ADF0332-C75E-41D2-87D6-B61D0057006A}" dt="2025-06-24T08:18:23.020" v="4132" actId="20577"/>
          <ac:spMkLst>
            <pc:docMk/>
            <pc:sldMk cId="295279027" sldId="296"/>
            <ac:spMk id="3" creationId="{477ABE16-529D-B188-1DF7-E302E43F0971}"/>
          </ac:spMkLst>
        </pc:spChg>
      </pc:sldChg>
      <pc:sldChg chg="addSp delSp modSp new mod modAnim">
        <pc:chgData name="Gateau, Thomas /FR" userId="b2c60ff8-817b-4321-a991-59770f53ea37" providerId="ADAL" clId="{8ADF0332-C75E-41D2-87D6-B61D0057006A}" dt="2025-06-26T13:18:52.372" v="7092"/>
        <pc:sldMkLst>
          <pc:docMk/>
          <pc:sldMk cId="2207753938" sldId="296"/>
        </pc:sldMkLst>
        <pc:spChg chg="mod">
          <ac:chgData name="Gateau, Thomas /FR" userId="b2c60ff8-817b-4321-a991-59770f53ea37" providerId="ADAL" clId="{8ADF0332-C75E-41D2-87D6-B61D0057006A}" dt="2025-06-24T08:19:45.220" v="4188" actId="20577"/>
          <ac:spMkLst>
            <pc:docMk/>
            <pc:sldMk cId="2207753938" sldId="296"/>
            <ac:spMk id="2" creationId="{49694440-2743-A103-4ADE-285B68037141}"/>
          </ac:spMkLst>
        </pc:spChg>
        <pc:spChg chg="mod">
          <ac:chgData name="Gateau, Thomas /FR" userId="b2c60ff8-817b-4321-a991-59770f53ea37" providerId="ADAL" clId="{8ADF0332-C75E-41D2-87D6-B61D0057006A}" dt="2025-06-24T08:34:39.959" v="4654" actId="20577"/>
          <ac:spMkLst>
            <pc:docMk/>
            <pc:sldMk cId="2207753938" sldId="296"/>
            <ac:spMk id="3" creationId="{5955A496-67E5-4CAD-D619-55035F832029}"/>
          </ac:spMkLst>
        </pc:spChg>
        <pc:picChg chg="add mod">
          <ac:chgData name="Gateau, Thomas /FR" userId="b2c60ff8-817b-4321-a991-59770f53ea37" providerId="ADAL" clId="{8ADF0332-C75E-41D2-87D6-B61D0057006A}" dt="2025-06-24T08:26:55.584" v="4580" actId="1076"/>
          <ac:picMkLst>
            <pc:docMk/>
            <pc:sldMk cId="2207753938" sldId="296"/>
            <ac:picMk id="5" creationId="{57B8E43F-4E96-96DB-9505-5AD5FF1B3A68}"/>
          </ac:picMkLst>
        </pc:picChg>
        <pc:picChg chg="add del mod">
          <ac:chgData name="Gateau, Thomas /FR" userId="b2c60ff8-817b-4321-a991-59770f53ea37" providerId="ADAL" clId="{8ADF0332-C75E-41D2-87D6-B61D0057006A}" dt="2025-06-26T10:01:42.409" v="6776" actId="478"/>
          <ac:picMkLst>
            <pc:docMk/>
            <pc:sldMk cId="2207753938" sldId="296"/>
            <ac:picMk id="6" creationId="{E450581B-AC53-1220-045E-B55ADCFF5732}"/>
          </ac:picMkLst>
        </pc:picChg>
        <pc:picChg chg="add mod">
          <ac:chgData name="Gateau, Thomas /FR" userId="b2c60ff8-817b-4321-a991-59770f53ea37" providerId="ADAL" clId="{8ADF0332-C75E-41D2-87D6-B61D0057006A}" dt="2025-06-24T08:32:47.978" v="4647" actId="1076"/>
          <ac:picMkLst>
            <pc:docMk/>
            <pc:sldMk cId="2207753938" sldId="296"/>
            <ac:picMk id="7" creationId="{ABFF2929-0713-C762-F5B7-EC44D7874272}"/>
          </ac:picMkLst>
        </pc:picChg>
        <pc:picChg chg="add mod">
          <ac:chgData name="Gateau, Thomas /FR" userId="b2c60ff8-817b-4321-a991-59770f53ea37" providerId="ADAL" clId="{8ADF0332-C75E-41D2-87D6-B61D0057006A}" dt="2025-06-26T10:02:25.944" v="6777" actId="1076"/>
          <ac:picMkLst>
            <pc:docMk/>
            <pc:sldMk cId="2207753938" sldId="296"/>
            <ac:picMk id="9" creationId="{DF12A345-648E-5CEA-29A3-602051AB0DD4}"/>
          </ac:picMkLst>
        </pc:picChg>
        <pc:picChg chg="add mod">
          <ac:chgData name="Gateau, Thomas /FR" userId="b2c60ff8-817b-4321-a991-59770f53ea37" providerId="ADAL" clId="{8ADF0332-C75E-41D2-87D6-B61D0057006A}" dt="2025-06-24T08:36:20.909" v="4658" actId="1076"/>
          <ac:picMkLst>
            <pc:docMk/>
            <pc:sldMk cId="2207753938" sldId="296"/>
            <ac:picMk id="11" creationId="{C4589E87-C4B8-6627-AA6A-11107B74F236}"/>
          </ac:picMkLst>
        </pc:picChg>
        <pc:picChg chg="add mod">
          <ac:chgData name="Gateau, Thomas /FR" userId="b2c60ff8-817b-4321-a991-59770f53ea37" providerId="ADAL" clId="{8ADF0332-C75E-41D2-87D6-B61D0057006A}" dt="2025-06-24T08:36:24.919" v="4659" actId="1076"/>
          <ac:picMkLst>
            <pc:docMk/>
            <pc:sldMk cId="2207753938" sldId="296"/>
            <ac:picMk id="13" creationId="{B0249071-67EB-5271-4301-7A8B74A1B940}"/>
          </ac:picMkLst>
        </pc:picChg>
        <pc:cxnChg chg="add mod">
          <ac:chgData name="Gateau, Thomas /FR" userId="b2c60ff8-817b-4321-a991-59770f53ea37" providerId="ADAL" clId="{8ADF0332-C75E-41D2-87D6-B61D0057006A}" dt="2025-06-26T10:02:30.883" v="6778" actId="14100"/>
          <ac:cxnSpMkLst>
            <pc:docMk/>
            <pc:sldMk cId="2207753938" sldId="296"/>
            <ac:cxnSpMk id="15" creationId="{72209C28-ECE9-CFC9-F577-58CEFD529378}"/>
          </ac:cxnSpMkLst>
        </pc:cxnChg>
      </pc:sldChg>
      <pc:sldChg chg="addSp delSp modSp new mod modAnim">
        <pc:chgData name="Gateau, Thomas /FR" userId="b2c60ff8-817b-4321-a991-59770f53ea37" providerId="ADAL" clId="{8ADF0332-C75E-41D2-87D6-B61D0057006A}" dt="2025-06-26T14:47:28.607" v="7166" actId="1076"/>
        <pc:sldMkLst>
          <pc:docMk/>
          <pc:sldMk cId="3766330209" sldId="297"/>
        </pc:sldMkLst>
        <pc:spChg chg="mod">
          <ac:chgData name="Gateau, Thomas /FR" userId="b2c60ff8-817b-4321-a991-59770f53ea37" providerId="ADAL" clId="{8ADF0332-C75E-41D2-87D6-B61D0057006A}" dt="2025-06-24T10:39:15.563" v="4796" actId="313"/>
          <ac:spMkLst>
            <pc:docMk/>
            <pc:sldMk cId="3766330209" sldId="297"/>
            <ac:spMk id="2" creationId="{53F7461F-1C7A-DC70-1136-F2D7262E1A37}"/>
          </ac:spMkLst>
        </pc:spChg>
        <pc:spChg chg="del">
          <ac:chgData name="Gateau, Thomas /FR" userId="b2c60ff8-817b-4321-a991-59770f53ea37" providerId="ADAL" clId="{8ADF0332-C75E-41D2-87D6-B61D0057006A}" dt="2025-06-24T10:40:34.221" v="4797" actId="22"/>
          <ac:spMkLst>
            <pc:docMk/>
            <pc:sldMk cId="3766330209" sldId="297"/>
            <ac:spMk id="3" creationId="{2E1142A6-F859-D794-ED82-999D2734189E}"/>
          </ac:spMkLst>
        </pc:spChg>
        <pc:spChg chg="add mod">
          <ac:chgData name="Gateau, Thomas /FR" userId="b2c60ff8-817b-4321-a991-59770f53ea37" providerId="ADAL" clId="{8ADF0332-C75E-41D2-87D6-B61D0057006A}" dt="2025-06-24T12:19:23.571" v="6098" actId="207"/>
          <ac:spMkLst>
            <pc:docMk/>
            <pc:sldMk cId="3766330209" sldId="297"/>
            <ac:spMk id="6" creationId="{298EB545-73DF-3DDB-51F5-A6F28D5978C7}"/>
          </ac:spMkLst>
        </pc:spChg>
        <pc:spChg chg="add mod">
          <ac:chgData name="Gateau, Thomas /FR" userId="b2c60ff8-817b-4321-a991-59770f53ea37" providerId="ADAL" clId="{8ADF0332-C75E-41D2-87D6-B61D0057006A}" dt="2025-06-24T12:19:40.124" v="6099" actId="1076"/>
          <ac:spMkLst>
            <pc:docMk/>
            <pc:sldMk cId="3766330209" sldId="297"/>
            <ac:spMk id="7" creationId="{694511B3-29A7-A482-8F78-181D16D3F9C9}"/>
          </ac:spMkLst>
        </pc:spChg>
        <pc:spChg chg="add del mod">
          <ac:chgData name="Gateau, Thomas /FR" userId="b2c60ff8-817b-4321-a991-59770f53ea37" providerId="ADAL" clId="{8ADF0332-C75E-41D2-87D6-B61D0057006A}" dt="2025-06-26T10:30:01.978" v="6779" actId="313"/>
          <ac:spMkLst>
            <pc:docMk/>
            <pc:sldMk cId="3766330209" sldId="297"/>
            <ac:spMk id="10" creationId="{3986395E-5DD2-EE50-D00F-F0F31E992DB7}"/>
          </ac:spMkLst>
        </pc:spChg>
        <pc:spChg chg="add del mod">
          <ac:chgData name="Gateau, Thomas /FR" userId="b2c60ff8-817b-4321-a991-59770f53ea37" providerId="ADAL" clId="{8ADF0332-C75E-41D2-87D6-B61D0057006A}" dt="2025-06-24T12:10:29.960" v="5635"/>
          <ac:spMkLst>
            <pc:docMk/>
            <pc:sldMk cId="3766330209" sldId="297"/>
            <ac:spMk id="15" creationId="{2432347D-0BE7-5329-C5C4-2AFD652CF137}"/>
          </ac:spMkLst>
        </pc:spChg>
        <pc:spChg chg="add del mod">
          <ac:chgData name="Gateau, Thomas /FR" userId="b2c60ff8-817b-4321-a991-59770f53ea37" providerId="ADAL" clId="{8ADF0332-C75E-41D2-87D6-B61D0057006A}" dt="2025-06-24T12:12:36.539" v="5669" actId="478"/>
          <ac:spMkLst>
            <pc:docMk/>
            <pc:sldMk cId="3766330209" sldId="297"/>
            <ac:spMk id="16" creationId="{55BDB461-959C-DDCE-AA06-6C73613DD4BA}"/>
          </ac:spMkLst>
        </pc:spChg>
        <pc:spChg chg="add del mod">
          <ac:chgData name="Gateau, Thomas /FR" userId="b2c60ff8-817b-4321-a991-59770f53ea37" providerId="ADAL" clId="{8ADF0332-C75E-41D2-87D6-B61D0057006A}" dt="2025-06-24T12:12:32.022" v="5667" actId="478"/>
          <ac:spMkLst>
            <pc:docMk/>
            <pc:sldMk cId="3766330209" sldId="297"/>
            <ac:spMk id="17" creationId="{45BAFF25-E5A7-D974-676C-65FD7C041975}"/>
          </ac:spMkLst>
        </pc:spChg>
        <pc:spChg chg="add del mod">
          <ac:chgData name="Gateau, Thomas /FR" userId="b2c60ff8-817b-4321-a991-59770f53ea37" providerId="ADAL" clId="{8ADF0332-C75E-41D2-87D6-B61D0057006A}" dt="2025-06-24T12:12:25.531" v="5663" actId="478"/>
          <ac:spMkLst>
            <pc:docMk/>
            <pc:sldMk cId="3766330209" sldId="297"/>
            <ac:spMk id="18" creationId="{D670D817-68B8-59A9-AD39-0089F23ECB24}"/>
          </ac:spMkLst>
        </pc:spChg>
        <pc:spChg chg="add mod">
          <ac:chgData name="Gateau, Thomas /FR" userId="b2c60ff8-817b-4321-a991-59770f53ea37" providerId="ADAL" clId="{8ADF0332-C75E-41D2-87D6-B61D0057006A}" dt="2025-06-24T12:14:36.818" v="5702" actId="1076"/>
          <ac:spMkLst>
            <pc:docMk/>
            <pc:sldMk cId="3766330209" sldId="297"/>
            <ac:spMk id="19" creationId="{67A7040B-7057-B04A-6C22-CFC7D821441E}"/>
          </ac:spMkLst>
        </pc:spChg>
        <pc:spChg chg="add">
          <ac:chgData name="Gateau, Thomas /FR" userId="b2c60ff8-817b-4321-a991-59770f53ea37" providerId="ADAL" clId="{8ADF0332-C75E-41D2-87D6-B61D0057006A}" dt="2025-06-24T12:18:51.355" v="6043"/>
          <ac:spMkLst>
            <pc:docMk/>
            <pc:sldMk cId="3766330209" sldId="297"/>
            <ac:spMk id="20" creationId="{4D8B41FD-7028-B710-B443-6068A43F92ED}"/>
          </ac:spMkLst>
        </pc:spChg>
        <pc:picChg chg="add mod ord">
          <ac:chgData name="Gateau, Thomas /FR" userId="b2c60ff8-817b-4321-a991-59770f53ea37" providerId="ADAL" clId="{8ADF0332-C75E-41D2-87D6-B61D0057006A}" dt="2025-06-24T10:54:54.489" v="5506" actId="1076"/>
          <ac:picMkLst>
            <pc:docMk/>
            <pc:sldMk cId="3766330209" sldId="297"/>
            <ac:picMk id="5" creationId="{05AF47FF-70D8-BBA6-B0EB-B51EA902263C}"/>
          </ac:picMkLst>
        </pc:picChg>
        <pc:picChg chg="add mod">
          <ac:chgData name="Gateau, Thomas /FR" userId="b2c60ff8-817b-4321-a991-59770f53ea37" providerId="ADAL" clId="{8ADF0332-C75E-41D2-87D6-B61D0057006A}" dt="2025-06-24T12:11:34.274" v="5654" actId="1076"/>
          <ac:picMkLst>
            <pc:docMk/>
            <pc:sldMk cId="3766330209" sldId="297"/>
            <ac:picMk id="9" creationId="{9F05FB6A-32F1-20E6-4E9F-F69022B8200C}"/>
          </ac:picMkLst>
        </pc:picChg>
        <pc:picChg chg="add mod">
          <ac:chgData name="Gateau, Thomas /FR" userId="b2c60ff8-817b-4321-a991-59770f53ea37" providerId="ADAL" clId="{8ADF0332-C75E-41D2-87D6-B61D0057006A}" dt="2025-06-26T14:47:28.607" v="7166" actId="1076"/>
          <ac:picMkLst>
            <pc:docMk/>
            <pc:sldMk cId="3766330209" sldId="297"/>
            <ac:picMk id="12" creationId="{538AA58F-821C-81DB-6B2F-E1AB0BAC02F3}"/>
          </ac:picMkLst>
        </pc:picChg>
        <pc:picChg chg="add mod">
          <ac:chgData name="Gateau, Thomas /FR" userId="b2c60ff8-817b-4321-a991-59770f53ea37" providerId="ADAL" clId="{8ADF0332-C75E-41D2-87D6-B61D0057006A}" dt="2025-06-24T12:17:48.430" v="6036" actId="1076"/>
          <ac:picMkLst>
            <pc:docMk/>
            <pc:sldMk cId="3766330209" sldId="297"/>
            <ac:picMk id="14" creationId="{E8E476D0-EEA0-AA7D-3D3B-2116EA243174}"/>
          </ac:picMkLst>
        </pc:picChg>
      </pc:sldChg>
      <pc:sldChg chg="modSp new mod">
        <pc:chgData name="Gateau, Thomas /FR" userId="b2c60ff8-817b-4321-a991-59770f53ea37" providerId="ADAL" clId="{8ADF0332-C75E-41D2-87D6-B61D0057006A}" dt="2025-06-26T12:15:55.765" v="6994" actId="20577"/>
        <pc:sldMkLst>
          <pc:docMk/>
          <pc:sldMk cId="57606391" sldId="298"/>
        </pc:sldMkLst>
        <pc:spChg chg="mod">
          <ac:chgData name="Gateau, Thomas /FR" userId="b2c60ff8-817b-4321-a991-59770f53ea37" providerId="ADAL" clId="{8ADF0332-C75E-41D2-87D6-B61D0057006A}" dt="2025-06-26T12:15:55.765" v="6994" actId="20577"/>
          <ac:spMkLst>
            <pc:docMk/>
            <pc:sldMk cId="57606391" sldId="298"/>
            <ac:spMk id="2" creationId="{FBDE4E21-700E-73D1-02E8-3C901F874BC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defRPr cap="all"/>
          </a:pPr>
          <a:r>
            <a:rPr lang="fr-FR" noProof="0" dirty="0"/>
            <a:t>Offrir une interface Web intuitive à l’équipe.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fr-FR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fr-FR" noProof="0" dirty="0"/>
        </a:p>
      </dgm:t>
    </dgm:pt>
    <dgm:pt modelId="{49225C73-1633-42F1-AB3B-7CB183E5F8B8}">
      <dgm:prSet/>
      <dgm:spPr/>
      <dgm:t>
        <a:bodyPr rtlCol="0"/>
        <a:lstStyle/>
        <a:p>
          <a:pPr rtl="0">
            <a:defRPr cap="all"/>
          </a:pPr>
          <a:r>
            <a:rPr lang="fr-FR" noProof="0" dirty="0"/>
            <a:t>Centraliser tous les scripts existants et à venir.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fr-FR" noProof="0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fr-FR" noProof="0" dirty="0"/>
        </a:p>
      </dgm:t>
    </dgm:pt>
    <dgm:pt modelId="{1C383F32-22E8-4F62-A3E0-BDC3D5F48992}">
      <dgm:prSet/>
      <dgm:spPr/>
      <dgm:t>
        <a:bodyPr rtlCol="0"/>
        <a:lstStyle/>
        <a:p>
          <a:pPr rtl="0">
            <a:defRPr cap="all"/>
          </a:pPr>
          <a:r>
            <a:rPr lang="fr-FR" noProof="0" dirty="0"/>
            <a:t>Permettre l’exécution sans avoir à lancer de lignes de commandes complexe.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fr-FR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fr-FR" noProof="0" dirty="0"/>
        </a:p>
      </dgm:t>
    </dgm:pt>
    <dgm:pt modelId="{0D958804-54C7-45A5-80F4-3EA479CD5A83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5F6BA50D-ABFD-452F-8A85-561FD161EA08}" type="pres">
      <dgm:prSet presAssocID="{01A66772-F185-4D58-B8BB-E9370D7A7A2B}" presName="dummyMaxCanvas" presStyleCnt="0">
        <dgm:presLayoutVars/>
      </dgm:prSet>
      <dgm:spPr/>
    </dgm:pt>
    <dgm:pt modelId="{DBD8590C-1D9D-47F2-A27C-2BB9564D98C6}" type="pres">
      <dgm:prSet presAssocID="{01A66772-F185-4D58-B8BB-E9370D7A7A2B}" presName="ThreeNodes_1" presStyleLbl="node1" presStyleIdx="0" presStyleCnt="3">
        <dgm:presLayoutVars>
          <dgm:bulletEnabled val="1"/>
        </dgm:presLayoutVars>
      </dgm:prSet>
      <dgm:spPr/>
    </dgm:pt>
    <dgm:pt modelId="{0F01FB9F-5847-4052-851D-1AFD5DE5C43E}" type="pres">
      <dgm:prSet presAssocID="{01A66772-F185-4D58-B8BB-E9370D7A7A2B}" presName="ThreeNodes_2" presStyleLbl="node1" presStyleIdx="1" presStyleCnt="3">
        <dgm:presLayoutVars>
          <dgm:bulletEnabled val="1"/>
        </dgm:presLayoutVars>
      </dgm:prSet>
      <dgm:spPr/>
    </dgm:pt>
    <dgm:pt modelId="{DCD03F6F-F00B-47B8-8888-D0BB6D51321A}" type="pres">
      <dgm:prSet presAssocID="{01A66772-F185-4D58-B8BB-E9370D7A7A2B}" presName="ThreeNodes_3" presStyleLbl="node1" presStyleIdx="2" presStyleCnt="3">
        <dgm:presLayoutVars>
          <dgm:bulletEnabled val="1"/>
        </dgm:presLayoutVars>
      </dgm:prSet>
      <dgm:spPr/>
    </dgm:pt>
    <dgm:pt modelId="{B2B73809-23F7-4229-8B46-B4754BCDD1AC}" type="pres">
      <dgm:prSet presAssocID="{01A66772-F185-4D58-B8BB-E9370D7A7A2B}" presName="ThreeConn_1-2" presStyleLbl="fgAccFollowNode1" presStyleIdx="0" presStyleCnt="2">
        <dgm:presLayoutVars>
          <dgm:bulletEnabled val="1"/>
        </dgm:presLayoutVars>
      </dgm:prSet>
      <dgm:spPr/>
    </dgm:pt>
    <dgm:pt modelId="{35C8F044-9371-477A-977B-58123D320F57}" type="pres">
      <dgm:prSet presAssocID="{01A66772-F185-4D58-B8BB-E9370D7A7A2B}" presName="ThreeConn_2-3" presStyleLbl="fgAccFollowNode1" presStyleIdx="1" presStyleCnt="2">
        <dgm:presLayoutVars>
          <dgm:bulletEnabled val="1"/>
        </dgm:presLayoutVars>
      </dgm:prSet>
      <dgm:spPr/>
    </dgm:pt>
    <dgm:pt modelId="{4DDA3EAC-E4D2-454E-AB4B-569F7C0202F7}" type="pres">
      <dgm:prSet presAssocID="{01A66772-F185-4D58-B8BB-E9370D7A7A2B}" presName="ThreeNodes_1_text" presStyleLbl="node1" presStyleIdx="2" presStyleCnt="3">
        <dgm:presLayoutVars>
          <dgm:bulletEnabled val="1"/>
        </dgm:presLayoutVars>
      </dgm:prSet>
      <dgm:spPr/>
    </dgm:pt>
    <dgm:pt modelId="{444C0E64-B98D-45CA-94F0-D3F0C02E5CC9}" type="pres">
      <dgm:prSet presAssocID="{01A66772-F185-4D58-B8BB-E9370D7A7A2B}" presName="ThreeNodes_2_text" presStyleLbl="node1" presStyleIdx="2" presStyleCnt="3">
        <dgm:presLayoutVars>
          <dgm:bulletEnabled val="1"/>
        </dgm:presLayoutVars>
      </dgm:prSet>
      <dgm:spPr/>
    </dgm:pt>
    <dgm:pt modelId="{36D96265-29B5-4332-AC37-7B80C2C4032F}" type="pres">
      <dgm:prSet presAssocID="{01A66772-F185-4D58-B8BB-E9370D7A7A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5549DE36-0268-4D48-B5E4-5857CFE0C3FD}" type="presOf" srcId="{49225C73-1633-42F1-AB3B-7CB183E5F8B8}" destId="{0F01FB9F-5847-4052-851D-1AFD5DE5C43E}" srcOrd="0" destOrd="0" presId="urn:microsoft.com/office/officeart/2005/8/layout/v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9D66FF6F-1091-45A9-A1BA-E12791BA9A24}" type="presOf" srcId="{1C383F32-22E8-4F62-A3E0-BDC3D5F48992}" destId="{36D96265-29B5-4332-AC37-7B80C2C4032F}" srcOrd="1" destOrd="0" presId="urn:microsoft.com/office/officeart/2005/8/layout/vProcess5"/>
    <dgm:cxn modelId="{62413A71-87E3-4177-8212-50B1F33D01CB}" type="presOf" srcId="{5B62599A-5C9B-48E7-896E-EA782AC60C8B}" destId="{B2B73809-23F7-4229-8B46-B4754BCDD1AC}" srcOrd="0" destOrd="0" presId="urn:microsoft.com/office/officeart/2005/8/layout/vProcess5"/>
    <dgm:cxn modelId="{3F08A857-AD86-4B05-BDC0-1DA780F76DD2}" type="presOf" srcId="{49225C73-1633-42F1-AB3B-7CB183E5F8B8}" destId="{444C0E64-B98D-45CA-94F0-D3F0C02E5CC9}" srcOrd="1" destOrd="0" presId="urn:microsoft.com/office/officeart/2005/8/layout/vProcess5"/>
    <dgm:cxn modelId="{3271497E-9742-4D44-814A-C344C429BC90}" type="presOf" srcId="{1C383F32-22E8-4F62-A3E0-BDC3D5F48992}" destId="{DCD03F6F-F00B-47B8-8888-D0BB6D51321A}" srcOrd="0" destOrd="0" presId="urn:microsoft.com/office/officeart/2005/8/layout/vProcess5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2630FDB7-3BAE-4394-B74C-6E2C34FA6D1C}" type="presOf" srcId="{01A66772-F185-4D58-B8BB-E9370D7A7A2B}" destId="{0D958804-54C7-45A5-80F4-3EA479CD5A83}" srcOrd="0" destOrd="0" presId="urn:microsoft.com/office/officeart/2005/8/layout/vProcess5"/>
    <dgm:cxn modelId="{4478D3C3-9058-494D-8460-37C0A71B313B}" type="presOf" srcId="{9646853A-8964-4519-A5B1-0B7D18B2983D}" destId="{35C8F044-9371-477A-977B-58123D320F57}" srcOrd="0" destOrd="0" presId="urn:microsoft.com/office/officeart/2005/8/layout/vProcess5"/>
    <dgm:cxn modelId="{DAD03CC7-185E-49D1-93A7-C8B664DCED96}" type="presOf" srcId="{40FC4FFE-8987-4A26-B7F4-8A516F18ADAE}" destId="{4DDA3EAC-E4D2-454E-AB4B-569F7C0202F7}" srcOrd="1" destOrd="0" presId="urn:microsoft.com/office/officeart/2005/8/layout/vProcess5"/>
    <dgm:cxn modelId="{179F26CF-3B06-485A-ABDD-E42A84217C7B}" type="presOf" srcId="{40FC4FFE-8987-4A26-B7F4-8A516F18ADAE}" destId="{DBD8590C-1D9D-47F2-A27C-2BB9564D98C6}" srcOrd="0" destOrd="0" presId="urn:microsoft.com/office/officeart/2005/8/layout/vProcess5"/>
    <dgm:cxn modelId="{068C115C-49A3-4E02-8593-A2DCA4F05FD8}" type="presParOf" srcId="{0D958804-54C7-45A5-80F4-3EA479CD5A83}" destId="{5F6BA50D-ABFD-452F-8A85-561FD161EA08}" srcOrd="0" destOrd="0" presId="urn:microsoft.com/office/officeart/2005/8/layout/vProcess5"/>
    <dgm:cxn modelId="{974D6D12-3B6A-4B9B-9CE5-9308CF197AE0}" type="presParOf" srcId="{0D958804-54C7-45A5-80F4-3EA479CD5A83}" destId="{DBD8590C-1D9D-47F2-A27C-2BB9564D98C6}" srcOrd="1" destOrd="0" presId="urn:microsoft.com/office/officeart/2005/8/layout/vProcess5"/>
    <dgm:cxn modelId="{E3AC01E0-4FC0-4E80-9DD0-FF01D9C759ED}" type="presParOf" srcId="{0D958804-54C7-45A5-80F4-3EA479CD5A83}" destId="{0F01FB9F-5847-4052-851D-1AFD5DE5C43E}" srcOrd="2" destOrd="0" presId="urn:microsoft.com/office/officeart/2005/8/layout/vProcess5"/>
    <dgm:cxn modelId="{373DAAD0-CBD0-4180-A12A-DF9676301C11}" type="presParOf" srcId="{0D958804-54C7-45A5-80F4-3EA479CD5A83}" destId="{DCD03F6F-F00B-47B8-8888-D0BB6D51321A}" srcOrd="3" destOrd="0" presId="urn:microsoft.com/office/officeart/2005/8/layout/vProcess5"/>
    <dgm:cxn modelId="{9EAC6162-2269-4A28-AC6A-456124FFB69C}" type="presParOf" srcId="{0D958804-54C7-45A5-80F4-3EA479CD5A83}" destId="{B2B73809-23F7-4229-8B46-B4754BCDD1AC}" srcOrd="4" destOrd="0" presId="urn:microsoft.com/office/officeart/2005/8/layout/vProcess5"/>
    <dgm:cxn modelId="{EF9CEA88-B8D6-4CA1-A91D-67A1EE5C81B0}" type="presParOf" srcId="{0D958804-54C7-45A5-80F4-3EA479CD5A83}" destId="{35C8F044-9371-477A-977B-58123D320F57}" srcOrd="5" destOrd="0" presId="urn:microsoft.com/office/officeart/2005/8/layout/vProcess5"/>
    <dgm:cxn modelId="{D635D745-E4F9-44E6-81A2-FB1A6FD05F82}" type="presParOf" srcId="{0D958804-54C7-45A5-80F4-3EA479CD5A83}" destId="{4DDA3EAC-E4D2-454E-AB4B-569F7C0202F7}" srcOrd="6" destOrd="0" presId="urn:microsoft.com/office/officeart/2005/8/layout/vProcess5"/>
    <dgm:cxn modelId="{4290323E-D73D-4F1C-B114-22D297B49EFE}" type="presParOf" srcId="{0D958804-54C7-45A5-80F4-3EA479CD5A83}" destId="{444C0E64-B98D-45CA-94F0-D3F0C02E5CC9}" srcOrd="7" destOrd="0" presId="urn:microsoft.com/office/officeart/2005/8/layout/vProcess5"/>
    <dgm:cxn modelId="{9C5F9571-E625-4E54-AE88-40D1FA72AF86}" type="presParOf" srcId="{0D958804-54C7-45A5-80F4-3EA479CD5A83}" destId="{36D96265-29B5-4332-AC37-7B80C2C4032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590C-1D9D-47F2-A27C-2BB9564D98C6}">
      <dsp:nvSpPr>
        <dsp:cNvPr id="0" name=""/>
        <dsp:cNvSpPr/>
      </dsp:nvSpPr>
      <dsp:spPr>
        <a:xfrm>
          <a:off x="0" y="0"/>
          <a:ext cx="4826660" cy="1555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noProof="0" dirty="0"/>
            <a:t>Offrir une interface Web intuitive à l’équipe.</a:t>
          </a:r>
        </a:p>
      </dsp:txBody>
      <dsp:txXfrm>
        <a:off x="45556" y="45556"/>
        <a:ext cx="3148268" cy="1464282"/>
      </dsp:txXfrm>
    </dsp:sp>
    <dsp:sp modelId="{0F01FB9F-5847-4052-851D-1AFD5DE5C43E}">
      <dsp:nvSpPr>
        <dsp:cNvPr id="0" name=""/>
        <dsp:cNvSpPr/>
      </dsp:nvSpPr>
      <dsp:spPr>
        <a:xfrm>
          <a:off x="425881" y="1814626"/>
          <a:ext cx="4826660" cy="1555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noProof="0" dirty="0"/>
            <a:t>Centraliser tous les scripts existants et à venir.</a:t>
          </a:r>
        </a:p>
      </dsp:txBody>
      <dsp:txXfrm>
        <a:off x="471437" y="1860182"/>
        <a:ext cx="3298660" cy="1464282"/>
      </dsp:txXfrm>
    </dsp:sp>
    <dsp:sp modelId="{DCD03F6F-F00B-47B8-8888-D0BB6D51321A}">
      <dsp:nvSpPr>
        <dsp:cNvPr id="0" name=""/>
        <dsp:cNvSpPr/>
      </dsp:nvSpPr>
      <dsp:spPr>
        <a:xfrm>
          <a:off x="851763" y="3629253"/>
          <a:ext cx="4826660" cy="1555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noProof="0" dirty="0"/>
            <a:t>Permettre l’exécution sans avoir à lancer de lignes de commandes complexe.</a:t>
          </a:r>
        </a:p>
      </dsp:txBody>
      <dsp:txXfrm>
        <a:off x="897319" y="3674809"/>
        <a:ext cx="3298660" cy="1464282"/>
      </dsp:txXfrm>
    </dsp:sp>
    <dsp:sp modelId="{B2B73809-23F7-4229-8B46-B4754BCDD1AC}">
      <dsp:nvSpPr>
        <dsp:cNvPr id="0" name=""/>
        <dsp:cNvSpPr/>
      </dsp:nvSpPr>
      <dsp:spPr>
        <a:xfrm>
          <a:off x="3815654" y="1179507"/>
          <a:ext cx="1011006" cy="10110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 noProof="0" dirty="0"/>
        </a:p>
      </dsp:txBody>
      <dsp:txXfrm>
        <a:off x="4043130" y="1179507"/>
        <a:ext cx="556054" cy="760782"/>
      </dsp:txXfrm>
    </dsp:sp>
    <dsp:sp modelId="{35C8F044-9371-477A-977B-58123D320F57}">
      <dsp:nvSpPr>
        <dsp:cNvPr id="0" name=""/>
        <dsp:cNvSpPr/>
      </dsp:nvSpPr>
      <dsp:spPr>
        <a:xfrm>
          <a:off x="4241535" y="2983764"/>
          <a:ext cx="1011006" cy="10110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 noProof="0" dirty="0"/>
        </a:p>
      </dsp:txBody>
      <dsp:txXfrm>
        <a:off x="4469011" y="2983764"/>
        <a:ext cx="556054" cy="760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FDB26-16AF-4C82-AF7A-92449513F3F4}" type="datetime1">
              <a:rPr lang="fr-FR" smtClean="0"/>
              <a:t>26/06/2025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0E9541-3375-4528-AC9C-1D7FD00C3017}" type="datetime1">
              <a:rPr lang="fr-FR" noProof="0" smtClean="0"/>
              <a:t>26/06/2025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35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27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54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40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E27949C9-1C26-45BB-BA53-FCDDA512553D}" type="datetime1">
              <a:rPr lang="fr-FR" noProof="0" smtClean="0"/>
              <a:t>26/06/2025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‹#›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F1C99-0FCE-4E24-B45E-A6B8B87EE97A}" type="datetime1">
              <a:rPr lang="fr-FR" noProof="0" smtClean="0"/>
              <a:t>26/06/2025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2C3B24-D805-4A76-8E65-C9738296B930}" type="datetime1">
              <a:rPr lang="fr-FR" noProof="0" smtClean="0"/>
              <a:t>26/06/2025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‹#›</a:t>
            </a:fld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0CDC4-B118-436F-8999-4E53124174C8}" type="datetime1">
              <a:rPr lang="fr-FR" noProof="0" smtClean="0"/>
              <a:t>26/06/2025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3B74C-3552-4EC5-970E-EA08B17DE6C3}" type="datetime1">
              <a:rPr lang="fr-FR" noProof="0" smtClean="0"/>
              <a:t>26/06/2025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‹#›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86671B-8518-416E-9A93-110C3FC765B0}" type="datetime1">
              <a:rPr lang="fr-FR" noProof="0" smtClean="0"/>
              <a:t>26/06/2025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5CA171-7817-4EB8-BD06-8DC08B6DD669}" type="datetime1">
              <a:rPr lang="fr-FR" noProof="0" smtClean="0"/>
              <a:t>26/06/2025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B6A67-71AB-4430-8E9A-3C4E54AB6270}" type="datetime1">
              <a:rPr lang="fr-FR" noProof="0" smtClean="0"/>
              <a:t>26/06/2025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8E809-7279-41D4-8D12-46601669AEF8}" type="datetime1">
              <a:rPr lang="fr-FR" noProof="0" smtClean="0"/>
              <a:t>26/06/2025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E15B8F-B91C-47AC-B98D-C114892A6229}" type="datetime1">
              <a:rPr lang="fr-FR" noProof="0" smtClean="0"/>
              <a:t>26/06/2025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69C86-3347-4673-9EED-DCA59A1E5DED}" type="datetime1">
              <a:rPr lang="fr-FR" noProof="0" smtClean="0"/>
              <a:t>26/06/2025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fr-FR" noProof="0" smtClean="0"/>
              <a:t>‹#›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7726DE0-7F70-4976-999D-381380B45882}" type="datetime1">
              <a:rPr lang="fr-FR" noProof="0" smtClean="0"/>
              <a:t>26/06/2025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f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jp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backend:8000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fif"/><Relationship Id="rId3" Type="http://schemas.openxmlformats.org/officeDocument/2006/relationships/image" Target="../media/image4.jfif"/><Relationship Id="rId7" Type="http://schemas.openxmlformats.org/officeDocument/2006/relationships/image" Target="../media/image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jfif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 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1" y="3429000"/>
            <a:ext cx="8026400" cy="1090938"/>
          </a:xfrm>
        </p:spPr>
        <p:txBody>
          <a:bodyPr rtlCol="0" anchor="b">
            <a:noAutofit/>
          </a:bodyPr>
          <a:lstStyle/>
          <a:p>
            <a:pPr algn="l"/>
            <a:r>
              <a:rPr lang="en-US" sz="3800" dirty="0">
                <a:solidFill>
                  <a:schemeClr val="bg1"/>
                </a:solidFill>
              </a:rPr>
              <a:t>Atlassian Configuration and Management [ACAM]</a:t>
            </a:r>
            <a:endParaRPr lang="fr-FR" sz="38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6524906" cy="514816"/>
          </a:xfrm>
        </p:spPr>
        <p:txBody>
          <a:bodyPr rtlCol="0" anchor="t">
            <a:normAutofit fontScale="92500" lnSpcReduction="20000"/>
          </a:bodyPr>
          <a:lstStyle/>
          <a:p>
            <a:pPr rtl="0"/>
            <a:r>
              <a:rPr lang="fr-FR" dirty="0">
                <a:solidFill>
                  <a:schemeClr val="bg1"/>
                </a:solidFill>
              </a:rPr>
              <a:t>Un portail interne pour centraliser et simplifier l’exécution de scripts </a:t>
            </a:r>
            <a:r>
              <a:rPr lang="fr-FR" dirty="0" err="1">
                <a:solidFill>
                  <a:schemeClr val="bg1"/>
                </a:solidFill>
              </a:rPr>
              <a:t>Atlassian</a:t>
            </a:r>
            <a:r>
              <a:rPr lang="fr-FR" dirty="0">
                <a:solidFill>
                  <a:schemeClr val="bg1"/>
                </a:solidFill>
              </a:rPr>
              <a:t> (Confluence, Jira)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fr-FR" dirty="0" err="1"/>
              <a:t>Devops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r="62789" b="1"/>
          <a:stretch>
            <a:fillRect/>
          </a:stretch>
        </p:blipFill>
        <p:spPr>
          <a:xfrm>
            <a:off x="5715000" y="822960"/>
            <a:ext cx="5678424" cy="5184648"/>
          </a:xfrm>
          <a:prstGeom prst="rect">
            <a:avLst/>
          </a:pr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3C7BE8-82C8-B31A-6701-59AC93DE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3938" y="2257425"/>
            <a:ext cx="4389437" cy="3762375"/>
          </a:xfrm>
        </p:spPr>
        <p:txBody>
          <a:bodyPr/>
          <a:lstStyle/>
          <a:p>
            <a:r>
              <a:rPr lang="fr-FR" b="1" dirty="0"/>
              <a:t>Rappel : </a:t>
            </a:r>
            <a:r>
              <a:rPr lang="fr-FR" dirty="0"/>
              <a:t>Le DevOps est un ensemble de pratiques qui vise à unifier le développement logiciel (Dev) et l’administration des systèmes (Ops). Le but est d’automatiser, surveiller et améliorer en continu l’intégration, la livraison, le déploiement et l’exploitation des applications.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478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797B-A563-9C76-31E4-33A21FA3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développement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B6E2AB-5B95-DE98-5402-B8F6B5E013EA}"/>
              </a:ext>
            </a:extLst>
          </p:cNvPr>
          <p:cNvSpPr txBox="1">
            <a:spLocks/>
          </p:cNvSpPr>
          <p:nvPr/>
        </p:nvSpPr>
        <p:spPr>
          <a:xfrm>
            <a:off x="954854" y="1992467"/>
            <a:ext cx="4754880" cy="4537642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 IDE: VS Code avec GitHub </a:t>
            </a:r>
            <a:r>
              <a:rPr lang="fr-FR" sz="1800" dirty="0" err="1"/>
              <a:t>Codespace</a:t>
            </a:r>
            <a:endParaRPr lang="fr-FR" sz="18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 Qualité du code</a:t>
            </a:r>
            <a:r>
              <a:rPr lang="fr-FR" sz="1400" dirty="0"/>
              <a:t> </a:t>
            </a:r>
            <a:r>
              <a:rPr lang="fr-FR" sz="1800" dirty="0"/>
              <a:t>avec</a:t>
            </a:r>
            <a:r>
              <a:rPr lang="fr-FR" sz="1400" dirty="0"/>
              <a:t> </a:t>
            </a:r>
            <a:r>
              <a:rPr lang="fr-FR" sz="1800" dirty="0" err="1"/>
              <a:t>Prettier</a:t>
            </a:r>
            <a:r>
              <a:rPr lang="fr-FR" sz="1800" dirty="0"/>
              <a:t> et </a:t>
            </a:r>
            <a:r>
              <a:rPr lang="fr-FR" sz="1800" dirty="0" err="1"/>
              <a:t>ESLint</a:t>
            </a:r>
            <a:endParaRPr lang="fr-FR" sz="18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400" dirty="0"/>
              <a:t> </a:t>
            </a:r>
            <a:r>
              <a:rPr lang="fr-FR" sz="1800" dirty="0"/>
              <a:t>Fichiers .</a:t>
            </a:r>
            <a:r>
              <a:rPr lang="fr-FR" sz="1800" dirty="0" err="1"/>
              <a:t>env</a:t>
            </a:r>
            <a:r>
              <a:rPr lang="fr-FR" sz="1800" dirty="0"/>
              <a:t> utilisé en local pour la configuration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 Fichier README.md pour la documentation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 Dépôt Git hébergé sur GitHub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 Branche principale : main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 Convention de nommage: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400" dirty="0"/>
              <a:t> branches : feat/NOM-DU-TICKET_TITRE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400" dirty="0"/>
              <a:t> commit : </a:t>
            </a:r>
            <a:r>
              <a:rPr lang="fr-FR" sz="1400" dirty="0" err="1"/>
              <a:t>chore:TITRE</a:t>
            </a:r>
            <a:endParaRPr lang="fr-FR" sz="14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 Travail en équipe SCRUM (Jira)</a:t>
            </a:r>
            <a:endParaRPr lang="fr-FR" sz="1400" dirty="0"/>
          </a:p>
          <a:p>
            <a:pPr marL="0" indent="0">
              <a:buClr>
                <a:schemeClr val="accent2"/>
              </a:buClr>
              <a:buNone/>
            </a:pPr>
            <a:endParaRPr lang="fr-FR" sz="1800" dirty="0"/>
          </a:p>
        </p:txBody>
      </p:sp>
      <p:pic>
        <p:nvPicPr>
          <p:cNvPr id="10" name="Picture 9" descr="A black cat logo with text&#10;&#10;AI-generated content may be incorrect.">
            <a:extLst>
              <a:ext uri="{FF2B5EF4-FFF2-40B4-BE49-F238E27FC236}">
                <a16:creationId xmlns:a16="http://schemas.microsoft.com/office/drawing/2014/main" id="{56F61605-7F82-1F19-327C-01717D36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5" y="3471798"/>
            <a:ext cx="855229" cy="855229"/>
          </a:xfrm>
          <a:prstGeom prst="rect">
            <a:avLst/>
          </a:prstGeom>
        </p:spPr>
      </p:pic>
      <p:pic>
        <p:nvPicPr>
          <p:cNvPr id="12" name="Picture 11" descr="A blue logo with a cross&#10;&#10;AI-generated content may be incorrect.">
            <a:extLst>
              <a:ext uri="{FF2B5EF4-FFF2-40B4-BE49-F238E27FC236}">
                <a16:creationId xmlns:a16="http://schemas.microsoft.com/office/drawing/2014/main" id="{77DBE2F1-AB28-C1E0-70CA-6D78374F1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4" y="1987838"/>
            <a:ext cx="584733" cy="438888"/>
          </a:xfrm>
          <a:prstGeom prst="rect">
            <a:avLst/>
          </a:prstGeom>
        </p:spPr>
      </p:pic>
      <p:pic>
        <p:nvPicPr>
          <p:cNvPr id="14" name="Picture 13" descr="A blue logo with a white background&#10;&#10;AI-generated content may be incorrect.">
            <a:extLst>
              <a:ext uri="{FF2B5EF4-FFF2-40B4-BE49-F238E27FC236}">
                <a16:creationId xmlns:a16="http://schemas.microsoft.com/office/drawing/2014/main" id="{42AE3AD1-6F10-8079-B230-419A03A98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72" y="5372099"/>
            <a:ext cx="464229" cy="485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16D020-BDEB-C1D1-5D2D-EDBF01681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324" y="5053894"/>
            <a:ext cx="1501270" cy="160795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2ADDAE3-0F23-80C0-24E7-13D3B18BFFD0}"/>
              </a:ext>
            </a:extLst>
          </p:cNvPr>
          <p:cNvSpPr/>
          <p:nvPr/>
        </p:nvSpPr>
        <p:spPr>
          <a:xfrm>
            <a:off x="9159009" y="6315075"/>
            <a:ext cx="247650" cy="2150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C42C12-DF79-7D7B-36FC-9AEC34BFF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262" y="2087144"/>
            <a:ext cx="3071126" cy="5410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F53BFF-B7E5-81FC-FE6E-71C8042C4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164" y="2803544"/>
            <a:ext cx="6241321" cy="9678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8E6256-6640-8400-DEBE-ED6B99ED7B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080694"/>
            <a:ext cx="5174428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3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91DE-5C8A-5680-8826-DCFCFCA3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FDBE-FCEC-71AF-A405-99E9C7B29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5039133" cy="2849418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fr-FR" dirty="0"/>
              <a:t>Backend dans un conteneur Node.js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0CDE4-85DC-CAFB-A1AC-99D4FC85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4392" y="2286000"/>
            <a:ext cx="5142807" cy="284941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fr-FR" dirty="0"/>
              <a:t>Frontend dans un conteneur multi-étapes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4B909-D651-B1F3-C62A-E86786E17F08}"/>
              </a:ext>
            </a:extLst>
          </p:cNvPr>
          <p:cNvSpPr txBox="1"/>
          <p:nvPr/>
        </p:nvSpPr>
        <p:spPr>
          <a:xfrm>
            <a:off x="1024127" y="1838036"/>
            <a:ext cx="97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faciliter l’exécution multi-environnement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A398D-6D1C-64D7-82DC-0F8482DB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37" y="2746765"/>
            <a:ext cx="1352739" cy="219106"/>
          </a:xfrm>
          <a:prstGeom prst="round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C2025-834D-0825-1CBD-7E7A449B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49" y="3341954"/>
            <a:ext cx="1209844" cy="200053"/>
          </a:xfrm>
          <a:prstGeom prst="round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AC476-6C54-8676-EE9A-5D864BC67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228" y="3801195"/>
            <a:ext cx="1333686" cy="247685"/>
          </a:xfrm>
          <a:prstGeom prst="round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F363D-25CB-6A2F-C120-9B8167056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439" y="4308068"/>
            <a:ext cx="1543265" cy="247685"/>
          </a:xfrm>
          <a:prstGeom prst="round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D5CA44-EDBC-2220-B090-53BD658E5F4B}"/>
              </a:ext>
            </a:extLst>
          </p:cNvPr>
          <p:cNvCxnSpPr>
            <a:endCxn id="11" idx="0"/>
          </p:cNvCxnSpPr>
          <p:nvPr/>
        </p:nvCxnSpPr>
        <p:spPr>
          <a:xfrm>
            <a:off x="3564071" y="3542007"/>
            <a:ext cx="0" cy="25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A44675-2A07-2944-D07E-B5324AD6A5C0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3564071" y="4048880"/>
            <a:ext cx="1" cy="25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5DA49A0-4922-EEFC-0809-37E1C261C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1406" y="2861081"/>
            <a:ext cx="2429214" cy="209579"/>
          </a:xfrm>
          <a:prstGeom prst="round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8C424D-D0E3-5206-2FE5-ED7BDF5E6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5022" y="3270967"/>
            <a:ext cx="2924583" cy="171474"/>
          </a:xfrm>
          <a:prstGeom prst="round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98520C-72D5-762F-97CD-D80F7ED4E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181" y="4060383"/>
            <a:ext cx="1362265" cy="247685"/>
          </a:xfrm>
          <a:prstGeom prst="round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F76ECD-5755-F80F-B781-A59BA53EC35F}"/>
              </a:ext>
            </a:extLst>
          </p:cNvPr>
          <p:cNvCxnSpPr>
            <a:endCxn id="25" idx="0"/>
          </p:cNvCxnSpPr>
          <p:nvPr/>
        </p:nvCxnSpPr>
        <p:spPr>
          <a:xfrm>
            <a:off x="7881313" y="3070660"/>
            <a:ext cx="1" cy="98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8F5507E-3BA0-BB13-D382-539DB7A06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2679" y="4702409"/>
            <a:ext cx="2629267" cy="257211"/>
          </a:xfrm>
          <a:prstGeom prst="round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1D94B7-C2EF-5783-6B8D-B3C0D7AAF002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10187313" y="3442441"/>
            <a:ext cx="1" cy="125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CDE283-A699-AF64-31CC-64D1D6DD6EE6}"/>
              </a:ext>
            </a:extLst>
          </p:cNvPr>
          <p:cNvSpPr txBox="1"/>
          <p:nvPr/>
        </p:nvSpPr>
        <p:spPr>
          <a:xfrm>
            <a:off x="692727" y="5412509"/>
            <a:ext cx="1119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Fichiers </a:t>
            </a:r>
            <a:r>
              <a:rPr lang="fr-FR" dirty="0">
                <a:highlight>
                  <a:srgbClr val="C0C0C0"/>
                </a:highlight>
              </a:rPr>
              <a:t>.</a:t>
            </a:r>
            <a:r>
              <a:rPr lang="fr-FR" dirty="0" err="1">
                <a:highlight>
                  <a:srgbClr val="C0C0C0"/>
                </a:highlight>
              </a:rPr>
              <a:t>dockerignore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dirty="0"/>
              <a:t>pour exclure </a:t>
            </a:r>
            <a:r>
              <a:rPr lang="fr-FR" dirty="0">
                <a:highlight>
                  <a:srgbClr val="C0C0C0"/>
                </a:highlight>
              </a:rPr>
              <a:t>.</a:t>
            </a:r>
            <a:r>
              <a:rPr lang="fr-FR" dirty="0" err="1">
                <a:highlight>
                  <a:srgbClr val="C0C0C0"/>
                </a:highlight>
              </a:rPr>
              <a:t>env</a:t>
            </a:r>
            <a:r>
              <a:rPr lang="fr-FR" dirty="0"/>
              <a:t>, </a:t>
            </a:r>
            <a:r>
              <a:rPr lang="fr-FR" dirty="0" err="1">
                <a:highlight>
                  <a:srgbClr val="C0C0C0"/>
                </a:highlight>
              </a:rPr>
              <a:t>node_modules</a:t>
            </a:r>
            <a:r>
              <a:rPr lang="fr-FR" dirty="0"/>
              <a:t>, </a:t>
            </a:r>
            <a:r>
              <a:rPr lang="fr-FR" dirty="0" err="1"/>
              <a:t>ect</a:t>
            </a:r>
            <a:endParaRPr lang="fr-FR" dirty="0"/>
          </a:p>
        </p:txBody>
      </p:sp>
      <p:pic>
        <p:nvPicPr>
          <p:cNvPr id="37" name="Picture 36" descr="A blue whale with a container on its back&#10;&#10;AI-generated content may be incorrect.">
            <a:extLst>
              <a:ext uri="{FF2B5EF4-FFF2-40B4-BE49-F238E27FC236}">
                <a16:creationId xmlns:a16="http://schemas.microsoft.com/office/drawing/2014/main" id="{B0655F7D-451A-5937-2B32-44CF0C41D0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0621" y="82835"/>
            <a:ext cx="2761379" cy="155327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7489245-2168-299F-3975-5C97D367B9D9}"/>
              </a:ext>
            </a:extLst>
          </p:cNvPr>
          <p:cNvSpPr/>
          <p:nvPr/>
        </p:nvSpPr>
        <p:spPr>
          <a:xfrm>
            <a:off x="9735127" y="1148053"/>
            <a:ext cx="2152072" cy="555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84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9BB0-FD50-27D2-D1B4-7F2B3AC7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8E19-C1D1-3D70-02EA-88EE106231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600" dirty="0"/>
              <a:t> Séparation claire frontend/backend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600" dirty="0"/>
              <a:t> Une seule URL d’accès côté client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200" dirty="0"/>
              <a:t> /api/ → proxy vers le backend (</a:t>
            </a:r>
            <a:r>
              <a:rPr lang="fr-FR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http://backend:8000</a:t>
            </a:r>
            <a:r>
              <a:rPr lang="fr-FR" sz="1200" dirty="0"/>
              <a:t>)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200" dirty="0"/>
              <a:t> / → index.html </a:t>
            </a:r>
          </a:p>
          <a:p>
            <a:pPr marL="128016" lvl="1" indent="0">
              <a:buClr>
                <a:schemeClr val="accent2"/>
              </a:buClr>
              <a:buNone/>
            </a:pPr>
            <a:endParaRPr lang="fr-FR" sz="1200" dirty="0"/>
          </a:p>
          <a:p>
            <a:pPr marL="128016" lvl="1" indent="0">
              <a:buClr>
                <a:schemeClr val="accent2"/>
              </a:buClr>
              <a:buNone/>
            </a:pPr>
            <a:endParaRPr lang="fr-FR" sz="12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600" dirty="0"/>
              <a:t> Utilisation du chemin relatif pour les appels API REST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364E-2E33-621F-6C04-99D926EC8B83}"/>
              </a:ext>
            </a:extLst>
          </p:cNvPr>
          <p:cNvSpPr txBox="1"/>
          <p:nvPr/>
        </p:nvSpPr>
        <p:spPr>
          <a:xfrm>
            <a:off x="1024126" y="1816084"/>
            <a:ext cx="97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Reverse proxy et server de fichiers statiques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0A831-3F30-BFEB-02FD-ED379F13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6208"/>
            <a:ext cx="5744377" cy="31055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CDCAFE-27A0-ABB5-768A-D6E2EBBF0D30}"/>
              </a:ext>
            </a:extLst>
          </p:cNvPr>
          <p:cNvCxnSpPr/>
          <p:nvPr/>
        </p:nvCxnSpPr>
        <p:spPr>
          <a:xfrm flipV="1">
            <a:off x="4812145" y="2512291"/>
            <a:ext cx="1708728" cy="59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FC490C-87E6-4368-CE7A-8782B11A71FA}"/>
              </a:ext>
            </a:extLst>
          </p:cNvPr>
          <p:cNvCxnSpPr/>
          <p:nvPr/>
        </p:nvCxnSpPr>
        <p:spPr>
          <a:xfrm>
            <a:off x="2392218" y="3325091"/>
            <a:ext cx="4211782" cy="6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green hexagon with a white letter n&#10;&#10;AI-generated content may be incorrect.">
            <a:extLst>
              <a:ext uri="{FF2B5EF4-FFF2-40B4-BE49-F238E27FC236}">
                <a16:creationId xmlns:a16="http://schemas.microsoft.com/office/drawing/2014/main" id="{C45C7682-93EC-642D-3BBF-88D806883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5876" y="175491"/>
            <a:ext cx="814501" cy="971719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42911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F979-39EA-4EFC-D4C2-B97744A5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6D9B-A251-F929-60E4-1FC155967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835564"/>
            <a:ext cx="4754880" cy="3473796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600" dirty="0"/>
              <a:t> </a:t>
            </a:r>
            <a:r>
              <a:rPr lang="fr-FR" sz="1600" dirty="0" err="1"/>
              <a:t>Sevices</a:t>
            </a:r>
            <a:r>
              <a:rPr lang="fr-FR" sz="1600" dirty="0"/>
              <a:t> déclarés : backend, frontend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600" dirty="0"/>
              <a:t> Ports exposés: 8000 (backend), 80 (frontend)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600" dirty="0"/>
              <a:t> </a:t>
            </a:r>
            <a:r>
              <a:rPr lang="fr-FR" sz="1600" dirty="0" err="1">
                <a:highlight>
                  <a:srgbClr val="C0C0C0"/>
                </a:highlight>
              </a:rPr>
              <a:t>depends_on</a:t>
            </a:r>
            <a:r>
              <a:rPr lang="fr-FR" sz="1600" dirty="0"/>
              <a:t> avec </a:t>
            </a:r>
            <a:r>
              <a:rPr lang="fr-FR" sz="1600" dirty="0">
                <a:highlight>
                  <a:srgbClr val="C0C0C0"/>
                </a:highlight>
              </a:rPr>
              <a:t>condition : </a:t>
            </a:r>
            <a:r>
              <a:rPr lang="fr-FR" sz="1600" dirty="0" err="1">
                <a:highlight>
                  <a:srgbClr val="C0C0C0"/>
                </a:highlight>
              </a:rPr>
              <a:t>service_healthy</a:t>
            </a:r>
            <a:r>
              <a:rPr lang="fr-FR" sz="1600" dirty="0">
                <a:highlight>
                  <a:srgbClr val="C0C0C0"/>
                </a:highlight>
              </a:rPr>
              <a:t> 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600" dirty="0"/>
              <a:t> </a:t>
            </a:r>
            <a:r>
              <a:rPr lang="fr-FR" sz="1200" dirty="0" err="1"/>
              <a:t>Healthcheck</a:t>
            </a:r>
            <a:r>
              <a:rPr lang="fr-FR" sz="1200" dirty="0"/>
              <a:t> HTTP sur /api/</a:t>
            </a:r>
            <a:r>
              <a:rPr lang="fr-FR" sz="1200" dirty="0" err="1"/>
              <a:t>health</a:t>
            </a:r>
            <a:endParaRPr lang="fr-FR" sz="1200" dirty="0"/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200" dirty="0"/>
              <a:t> Garantit que le backend est prêt avant le frontend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r-FR" sz="1600" dirty="0"/>
              <a:t> Déclaration des variables d’</a:t>
            </a:r>
            <a:r>
              <a:rPr lang="fr-FR" sz="1600" dirty="0" err="1"/>
              <a:t>environment</a:t>
            </a:r>
            <a:r>
              <a:rPr lang="fr-FR" sz="1600" dirty="0"/>
              <a:t> dans le docker-compose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546FE-B629-99CF-B6C3-C49FFCB81887}"/>
              </a:ext>
            </a:extLst>
          </p:cNvPr>
          <p:cNvSpPr txBox="1"/>
          <p:nvPr/>
        </p:nvSpPr>
        <p:spPr>
          <a:xfrm>
            <a:off x="1024127" y="1916668"/>
            <a:ext cx="97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Coordination automatique des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51EDF-93C1-69F5-4C16-663BD264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778" y="1701089"/>
            <a:ext cx="6544588" cy="3991532"/>
          </a:xfrm>
          <a:prstGeom prst="rect">
            <a:avLst/>
          </a:prstGeom>
        </p:spPr>
      </p:pic>
      <p:pic>
        <p:nvPicPr>
          <p:cNvPr id="9" name="Picture 8" descr="A cartoon of an octopus&#10;&#10;AI-generated content may be incorrect.">
            <a:extLst>
              <a:ext uri="{FF2B5EF4-FFF2-40B4-BE49-F238E27FC236}">
                <a16:creationId xmlns:a16="http://schemas.microsoft.com/office/drawing/2014/main" id="{3B83D0BD-E9FD-99FA-E50D-2778A097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46" y="4902877"/>
            <a:ext cx="2142835" cy="1861276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080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5B1A-05E8-506E-8B11-3996AA6E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continue (ci)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A6E4-0ABC-5572-ED87-DE1EC75B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6282526" cy="1585245"/>
          </a:xfrm>
        </p:spPr>
        <p:txBody>
          <a:bodyPr/>
          <a:lstStyle/>
          <a:p>
            <a:r>
              <a:rPr lang="fr-FR" sz="2000" b="1" dirty="0"/>
              <a:t>Objectif</a:t>
            </a:r>
            <a:r>
              <a:rPr lang="fr-FR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1" dirty="0"/>
              <a:t> </a:t>
            </a:r>
            <a:r>
              <a:rPr lang="fr-FR" sz="1600" dirty="0"/>
              <a:t>Valider automatiquement le code à chaque </a:t>
            </a:r>
            <a:r>
              <a:rPr lang="fr-FR" sz="1600" i="1" dirty="0"/>
              <a:t>push</a:t>
            </a:r>
            <a:r>
              <a:rPr lang="fr-FR" sz="1600" dirty="0"/>
              <a:t> ou </a:t>
            </a:r>
            <a:r>
              <a:rPr lang="fr-FR" sz="1600" i="1" dirty="0"/>
              <a:t>pull </a:t>
            </a:r>
            <a:r>
              <a:rPr lang="fr-FR" sz="1600" i="1" dirty="0" err="1"/>
              <a:t>request</a:t>
            </a:r>
            <a:r>
              <a:rPr lang="fr-FR" sz="1600" i="1" dirty="0"/>
              <a:t> </a:t>
            </a:r>
            <a:r>
              <a:rPr lang="fr-FR" sz="1600" dirty="0"/>
              <a:t>sur main.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 Lancer les tests et la compilation.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 Garantir la qualité et la stabilité du projet avant toute mise en production.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F9EA9-6B51-A896-72FF-EFE9D7FA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094" y="239554"/>
            <a:ext cx="1318374" cy="82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1E6F3-7EDC-A13C-4A56-E7128A2A3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2" y="5868598"/>
            <a:ext cx="2507197" cy="487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10C49-996C-BB3C-F627-FD975E75C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040" y="1340740"/>
            <a:ext cx="1790855" cy="10897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C4E02E-8506-7C4B-D00E-2C568842AB63}"/>
              </a:ext>
            </a:extLst>
          </p:cNvPr>
          <p:cNvSpPr txBox="1"/>
          <p:nvPr/>
        </p:nvSpPr>
        <p:spPr>
          <a:xfrm>
            <a:off x="1024128" y="4095839"/>
            <a:ext cx="6410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Sécurité</a:t>
            </a:r>
            <a:endParaRPr lang="fr-FR" sz="1600" b="1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Utilisation sécurisée de secrets pour authentifier l’accès à un registre privé (</a:t>
            </a:r>
            <a:r>
              <a:rPr lang="fr-FR" sz="1600" dirty="0" err="1"/>
              <a:t>Jrfog</a:t>
            </a:r>
            <a:r>
              <a:rPr lang="fr-FR" sz="1600" dirty="0"/>
              <a:t> </a:t>
            </a:r>
            <a:r>
              <a:rPr lang="fr-FR" sz="1600" dirty="0" err="1"/>
              <a:t>Artifactory</a:t>
            </a:r>
            <a:r>
              <a:rPr lang="fr-FR" sz="1600" dirty="0"/>
              <a:t>)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Création dans le workflow du .</a:t>
            </a:r>
            <a:r>
              <a:rPr lang="fr-FR" sz="1600" dirty="0" err="1"/>
              <a:t>npmrc</a:t>
            </a:r>
            <a:endParaRPr lang="fr-FR" sz="1600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Clean up du .</a:t>
            </a:r>
            <a:r>
              <a:rPr lang="fr-FR" sz="1600" dirty="0" err="1"/>
              <a:t>npmrc</a:t>
            </a:r>
            <a:r>
              <a:rPr lang="fr-FR" sz="1600" dirty="0"/>
              <a:t> même en cas d’échec</a:t>
            </a:r>
            <a:endParaRPr lang="fr-FR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020342-60C9-DD67-104F-BD2A2F16CDEE}"/>
              </a:ext>
            </a:extLst>
          </p:cNvPr>
          <p:cNvSpPr/>
          <p:nvPr/>
        </p:nvSpPr>
        <p:spPr>
          <a:xfrm>
            <a:off x="3025485" y="5941084"/>
            <a:ext cx="418472" cy="365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B34803-7439-350B-51D1-24F2CFAE6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957" y="5510517"/>
            <a:ext cx="4343776" cy="1226926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E6B605-C687-6376-A6CF-3ED040BB97C4}"/>
              </a:ext>
            </a:extLst>
          </p:cNvPr>
          <p:cNvSpPr/>
          <p:nvPr/>
        </p:nvSpPr>
        <p:spPr>
          <a:xfrm>
            <a:off x="7769688" y="5929563"/>
            <a:ext cx="418472" cy="365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C0EB9F-BE85-AB21-1564-484F2833A9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8160" y="5796200"/>
            <a:ext cx="1745131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D051-89A3-5190-2257-E0121C47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continu (cd)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C25C-86E0-9407-0E57-E02388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55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fr-FR" dirty="0"/>
              <a:t>Sécurité - accessibilité - éco-conception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r="62789" b="1"/>
          <a:stretch>
            <a:fillRect/>
          </a:stretch>
        </p:blipFill>
        <p:spPr>
          <a:xfrm>
            <a:off x="5715000" y="822960"/>
            <a:ext cx="5678424" cy="5184648"/>
          </a:xfrm>
          <a:prstGeom prst="rect">
            <a:avLst/>
          </a:pr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3C7BE8-82C8-B31A-6701-59AC93DE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3938" y="2257425"/>
            <a:ext cx="4389437" cy="3762375"/>
          </a:xfrm>
        </p:spPr>
        <p:txBody>
          <a:bodyPr/>
          <a:lstStyle/>
          <a:p>
            <a:r>
              <a:rPr lang="fr-FR" b="1" dirty="0"/>
              <a:t>Rappel :</a:t>
            </a:r>
          </a:p>
        </p:txBody>
      </p:sp>
    </p:spTree>
    <p:extLst>
      <p:ext uri="{BB962C8B-B14F-4D97-AF65-F5344CB8AC3E}">
        <p14:creationId xmlns:p14="http://schemas.microsoft.com/office/powerpoint/2010/main" val="268862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fr-FR" dirty="0"/>
              <a:t>Contexte &amp; Objectifs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823610-2791-A7E4-7470-1964B0E4A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1971594"/>
          </a:xfrm>
        </p:spPr>
        <p:txBody>
          <a:bodyPr/>
          <a:lstStyle/>
          <a:p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rencontrés</a:t>
            </a:r>
            <a:r>
              <a:rPr lang="en-US" dirty="0"/>
              <a:t>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Scripts </a:t>
            </a:r>
            <a:r>
              <a:rPr lang="en-US" dirty="0" err="1"/>
              <a:t>dispersés</a:t>
            </a:r>
            <a:r>
              <a:rPr lang="en-US" dirty="0"/>
              <a:t> dans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dépôts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Nécessité</a:t>
            </a:r>
            <a:r>
              <a:rPr lang="en-US" dirty="0"/>
              <a:t> de variables .env </a:t>
            </a:r>
            <a:r>
              <a:rPr lang="en-US" dirty="0" err="1"/>
              <a:t>manuelles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Execution via VS Code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 </a:t>
            </a:r>
            <a:r>
              <a:rPr lang="en-US" dirty="0" err="1"/>
              <a:t>commande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d’explication</a:t>
            </a:r>
            <a:r>
              <a:rPr lang="en-US" dirty="0"/>
              <a:t> pour les non-</a:t>
            </a:r>
            <a:r>
              <a:rPr lang="en-US" dirty="0" err="1"/>
              <a:t>développeurs</a:t>
            </a:r>
            <a:endParaRPr lang="en-US" dirty="0"/>
          </a:p>
        </p:txBody>
      </p:sp>
      <p:graphicFrame>
        <p:nvGraphicFramePr>
          <p:cNvPr id="5" name="Espace réservé du contenu 2" descr="Espace réservé du graphique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805264"/>
              </p:ext>
            </p:extLst>
          </p:nvPr>
        </p:nvGraphicFramePr>
        <p:xfrm>
          <a:off x="5715000" y="822960"/>
          <a:ext cx="5678424" cy="5184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0FB5FBB-A50A-AD74-C45F-484A91572AFD}"/>
              </a:ext>
            </a:extLst>
          </p:cNvPr>
          <p:cNvSpPr txBox="1">
            <a:spLocks/>
          </p:cNvSpPr>
          <p:nvPr/>
        </p:nvSpPr>
        <p:spPr>
          <a:xfrm>
            <a:off x="1024128" y="4573301"/>
            <a:ext cx="438912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Fonctionnalité</a:t>
            </a:r>
            <a:r>
              <a:rPr lang="en-US" dirty="0"/>
              <a:t> </a:t>
            </a:r>
            <a:r>
              <a:rPr lang="en-US" dirty="0" err="1"/>
              <a:t>actuelle</a:t>
            </a:r>
            <a:r>
              <a:rPr lang="en-US" dirty="0"/>
              <a:t>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Connexion</a:t>
            </a:r>
            <a:r>
              <a:rPr lang="en-US" dirty="0"/>
              <a:t> d’un </a:t>
            </a:r>
            <a:r>
              <a:rPr lang="en-US" dirty="0" err="1"/>
              <a:t>utilisateur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Gestion des permissions Confluence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Graphic spid="5" grpId="0">
        <p:bldAsOne/>
      </p:bldGraphic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37DE-0180-6A98-B06E-9F367C39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FB5C16-284F-E572-7E24-8283BBAA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3340231"/>
            <a:ext cx="5648499" cy="3290732"/>
          </a:xfrm>
        </p:spPr>
        <p:txBody>
          <a:bodyPr>
            <a:normAutofit/>
          </a:bodyPr>
          <a:lstStyle/>
          <a:p>
            <a:r>
              <a:rPr lang="fr-FR" b="1" u="sng" dirty="0"/>
              <a:t>Environnement &amp; outils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 </a:t>
            </a:r>
            <a:r>
              <a:rPr lang="fr-FR" sz="1600" b="1" dirty="0"/>
              <a:t>Docker &amp; Docker Compose </a:t>
            </a:r>
            <a:r>
              <a:rPr lang="fr-FR" sz="1600" dirty="0"/>
              <a:t>permettent aux composants (frontend, backend, reverse proxy…) de tourner dans des conteneurs isolés, ce qui garantit un environnement homogène entre développement et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 </a:t>
            </a:r>
            <a:r>
              <a:rPr lang="fr-FR" sz="1600" b="1" dirty="0"/>
              <a:t>Nginx</a:t>
            </a:r>
            <a:r>
              <a:rPr lang="fr-FR" sz="1600" dirty="0"/>
              <a:t> sert de </a:t>
            </a:r>
            <a:r>
              <a:rPr lang="fr-FR" sz="1600" b="1" dirty="0"/>
              <a:t>reverse proxy </a:t>
            </a:r>
            <a:r>
              <a:rPr lang="fr-FR" sz="1600" dirty="0"/>
              <a:t>pour gérer les redirections vers les différents services, et il fait également office de </a:t>
            </a:r>
            <a:r>
              <a:rPr lang="fr-FR" sz="1600" b="1" dirty="0"/>
              <a:t>serveur web </a:t>
            </a:r>
            <a:r>
              <a:rPr lang="fr-FR" sz="1600" dirty="0"/>
              <a:t>qui diffuse les fichiers statiques du frontend.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 </a:t>
            </a:r>
            <a:r>
              <a:rPr lang="fr-FR" sz="1600" b="1" dirty="0" err="1"/>
              <a:t>Jest</a:t>
            </a:r>
            <a:r>
              <a:rPr lang="fr-FR" sz="1600" b="1" dirty="0"/>
              <a:t> </a:t>
            </a:r>
            <a:r>
              <a:rPr lang="fr-FR" sz="1600" dirty="0"/>
              <a:t>pour les tests unitaires sur les routes et les fonctions critiques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 </a:t>
            </a:r>
            <a:r>
              <a:rPr lang="fr-FR" sz="1600" b="1" dirty="0" err="1"/>
              <a:t>ESLint</a:t>
            </a:r>
            <a:r>
              <a:rPr lang="fr-FR" sz="1600" b="1" dirty="0"/>
              <a:t> &amp; </a:t>
            </a:r>
            <a:r>
              <a:rPr lang="fr-FR" sz="1600" b="1" dirty="0" err="1"/>
              <a:t>Prettier</a:t>
            </a:r>
            <a:r>
              <a:rPr lang="fr-FR" sz="1600" b="1" dirty="0"/>
              <a:t> </a:t>
            </a:r>
            <a:r>
              <a:rPr lang="fr-FR" sz="1600" dirty="0"/>
              <a:t>assurent un code lisible, homogène et robuste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A27635A9-F66E-62D7-8E7C-15210F2EE8C4}"/>
              </a:ext>
            </a:extLst>
          </p:cNvPr>
          <p:cNvSpPr txBox="1">
            <a:spLocks/>
          </p:cNvSpPr>
          <p:nvPr/>
        </p:nvSpPr>
        <p:spPr>
          <a:xfrm>
            <a:off x="238261" y="2963919"/>
            <a:ext cx="5648499" cy="34830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/>
              <a:t>Frontend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/>
              <a:t> </a:t>
            </a:r>
            <a:r>
              <a:rPr lang="fr-FR" sz="1600" b="1" dirty="0" err="1"/>
              <a:t>React</a:t>
            </a:r>
            <a:r>
              <a:rPr lang="fr-FR" sz="1600" dirty="0"/>
              <a:t> : populaire, avec une approche "</a:t>
            </a:r>
            <a:r>
              <a:rPr lang="fr-FR" sz="1600" b="1" dirty="0"/>
              <a:t>composants"</a:t>
            </a:r>
            <a:r>
              <a:rPr lang="fr-FR" sz="1600" dirty="0"/>
              <a:t> qui facilite la réutilisabilité et la maintenance du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1" dirty="0"/>
              <a:t> Vite</a:t>
            </a:r>
            <a:r>
              <a:rPr lang="fr-FR" sz="1600" dirty="0"/>
              <a:t> permet un démarrage rapide, un hot-</a:t>
            </a:r>
            <a:r>
              <a:rPr lang="fr-FR" sz="1600" dirty="0" err="1"/>
              <a:t>reload</a:t>
            </a:r>
            <a:r>
              <a:rPr lang="fr-FR" sz="1600" dirty="0"/>
              <a:t> efficace et des temps de </a:t>
            </a:r>
            <a:r>
              <a:rPr lang="fr-FR" sz="1600" dirty="0" err="1"/>
              <a:t>build</a:t>
            </a:r>
            <a:r>
              <a:rPr lang="fr-FR" sz="1600" dirty="0"/>
              <a:t> courts.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 </a:t>
            </a:r>
            <a:r>
              <a:rPr lang="fr-FR" sz="1600" b="1" dirty="0"/>
              <a:t>Axios</a:t>
            </a:r>
            <a:r>
              <a:rPr lang="fr-FR" sz="1600" dirty="0"/>
              <a:t> gère les appels API avec une gestion centralisée des erreurs.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 Des plugins pour améliorer l’expérience utilisateurs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400" b="1" dirty="0" err="1"/>
              <a:t>react</a:t>
            </a:r>
            <a:r>
              <a:rPr lang="fr-FR" sz="1400" b="1" dirty="0"/>
              <a:t>-spinners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400" b="1" dirty="0"/>
              <a:t>lucide-</a:t>
            </a:r>
            <a:r>
              <a:rPr lang="fr-FR" sz="1400" b="1" dirty="0" err="1"/>
              <a:t>react</a:t>
            </a:r>
            <a:endParaRPr lang="fr-FR" sz="1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400" b="1" dirty="0" err="1"/>
              <a:t>react-toastify</a:t>
            </a:r>
            <a:endParaRPr lang="fr-FR" sz="1400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25DEDCE4-9716-DFD4-9149-A251F451A967}"/>
              </a:ext>
            </a:extLst>
          </p:cNvPr>
          <p:cNvSpPr txBox="1">
            <a:spLocks/>
          </p:cNvSpPr>
          <p:nvPr/>
        </p:nvSpPr>
        <p:spPr>
          <a:xfrm>
            <a:off x="6096000" y="453314"/>
            <a:ext cx="5648499" cy="26395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/>
              <a:t>Backend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 </a:t>
            </a:r>
            <a:r>
              <a:rPr lang="fr-FR" sz="1600" b="1" dirty="0"/>
              <a:t>Express</a:t>
            </a:r>
            <a:r>
              <a:rPr lang="fr-FR" sz="1600" dirty="0"/>
              <a:t> </a:t>
            </a:r>
            <a:r>
              <a:rPr lang="fr-FR" sz="1600" dirty="0" err="1"/>
              <a:t>framework</a:t>
            </a:r>
            <a:r>
              <a:rPr lang="fr-FR" sz="1600" dirty="0"/>
              <a:t> </a:t>
            </a:r>
            <a:r>
              <a:rPr lang="fr-FR" sz="1600" dirty="0" err="1"/>
              <a:t>Node.Js</a:t>
            </a:r>
            <a:r>
              <a:rPr lang="fr-FR" sz="1600" dirty="0"/>
              <a:t> léger, adapté aux API 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 </a:t>
            </a:r>
            <a:r>
              <a:rPr lang="fr-FR" sz="1600" b="1" dirty="0"/>
              <a:t>Pino &amp; Pino-</a:t>
            </a:r>
            <a:r>
              <a:rPr lang="fr-FR" sz="1600" b="1" dirty="0" err="1"/>
              <a:t>pretty</a:t>
            </a:r>
            <a:r>
              <a:rPr lang="fr-FR" sz="1600" b="1" dirty="0"/>
              <a:t> </a:t>
            </a:r>
            <a:r>
              <a:rPr lang="fr-FR" sz="1600" dirty="0"/>
              <a:t> pour les logs pour gagner en lisibilité et en informations.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 </a:t>
            </a:r>
            <a:r>
              <a:rPr lang="fr-FR" sz="1600" b="1" dirty="0"/>
              <a:t>ASAP</a:t>
            </a:r>
            <a:r>
              <a:rPr lang="fr-FR" sz="1600" dirty="0"/>
              <a:t> est un package </a:t>
            </a:r>
            <a:r>
              <a:rPr lang="fr-FR" sz="1600" dirty="0" err="1"/>
              <a:t>npm</a:t>
            </a:r>
            <a:r>
              <a:rPr lang="fr-FR" sz="1600" dirty="0"/>
              <a:t> interne développé par notre équipe et hébergé sur </a:t>
            </a:r>
            <a:r>
              <a:rPr lang="fr-FR" sz="1600" b="1" dirty="0" err="1"/>
              <a:t>JFrog</a:t>
            </a:r>
            <a:r>
              <a:rPr lang="fr-FR" sz="1600" dirty="0"/>
              <a:t>. Il sert de </a:t>
            </a:r>
            <a:r>
              <a:rPr lang="fr-FR" sz="1600" b="1" dirty="0"/>
              <a:t>bibliothèque centralisée</a:t>
            </a:r>
            <a:r>
              <a:rPr lang="fr-FR" sz="1600" dirty="0"/>
              <a:t> regroupant les appels API les plus fréquemment utilisés par l’équipe vers l’API </a:t>
            </a:r>
            <a:r>
              <a:rPr lang="fr-FR" sz="1600" dirty="0" err="1"/>
              <a:t>Atlassian</a:t>
            </a:r>
            <a:r>
              <a:rPr lang="fr-FR" sz="1600" dirty="0"/>
              <a:t> (Jira et Confluence).</a:t>
            </a:r>
          </a:p>
        </p:txBody>
      </p:sp>
      <p:pic>
        <p:nvPicPr>
          <p:cNvPr id="31" name="Picture 30" descr="A yellow circle with black text&#10;&#10;AI-generated content may be incorrect.">
            <a:extLst>
              <a:ext uri="{FF2B5EF4-FFF2-40B4-BE49-F238E27FC236}">
                <a16:creationId xmlns:a16="http://schemas.microsoft.com/office/drawing/2014/main" id="{214AC2EA-BA28-2B34-48F9-05FEC2E9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602" y="288013"/>
            <a:ext cx="743003" cy="594403"/>
          </a:xfrm>
          <a:prstGeom prst="rect">
            <a:avLst/>
          </a:prstGeom>
        </p:spPr>
      </p:pic>
      <p:pic>
        <p:nvPicPr>
          <p:cNvPr id="33" name="Picture 32" descr="A yellow and purple triangle with lightning bolt&#10;&#10;AI-generated content may be incorrect.">
            <a:extLst>
              <a:ext uri="{FF2B5EF4-FFF2-40B4-BE49-F238E27FC236}">
                <a16:creationId xmlns:a16="http://schemas.microsoft.com/office/drawing/2014/main" id="{3FA48D8A-5142-F805-EE53-409EEBE6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760" y="2735393"/>
            <a:ext cx="939559" cy="653541"/>
          </a:xfrm>
          <a:prstGeom prst="rect">
            <a:avLst/>
          </a:prstGeom>
        </p:spPr>
      </p:pic>
      <p:pic>
        <p:nvPicPr>
          <p:cNvPr id="35" name="Picture 34" descr="A black circle with white text&#10;&#10;AI-generated content may be incorrect.">
            <a:extLst>
              <a:ext uri="{FF2B5EF4-FFF2-40B4-BE49-F238E27FC236}">
                <a16:creationId xmlns:a16="http://schemas.microsoft.com/office/drawing/2014/main" id="{94683480-010F-017B-B59E-8452C73FB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27" y="2738852"/>
            <a:ext cx="689088" cy="662407"/>
          </a:xfrm>
          <a:prstGeom prst="rect">
            <a:avLst/>
          </a:prstGeom>
        </p:spPr>
      </p:pic>
      <p:pic>
        <p:nvPicPr>
          <p:cNvPr id="37" name="Picture 36" descr="A blue circle with a white whale and blocks in it&#10;&#10;AI-generated content may be incorrect.">
            <a:extLst>
              <a:ext uri="{FF2B5EF4-FFF2-40B4-BE49-F238E27FC236}">
                <a16:creationId xmlns:a16="http://schemas.microsoft.com/office/drawing/2014/main" id="{8C3C0F1F-4763-2A64-D4F0-EE39F5D4C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969" y="3162068"/>
            <a:ext cx="582232" cy="609313"/>
          </a:xfrm>
          <a:prstGeom prst="rect">
            <a:avLst/>
          </a:prstGeom>
        </p:spPr>
      </p:pic>
      <p:pic>
        <p:nvPicPr>
          <p:cNvPr id="39" name="Picture 38" descr="A blue and black circle with a circle in the middle&#10;&#10;AI-generated content may be incorrect.">
            <a:extLst>
              <a:ext uri="{FF2B5EF4-FFF2-40B4-BE49-F238E27FC236}">
                <a16:creationId xmlns:a16="http://schemas.microsoft.com/office/drawing/2014/main" id="{38FADD4B-2B83-371B-DF62-1A4B3DED181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340" r="18143"/>
          <a:stretch/>
        </p:blipFill>
        <p:spPr>
          <a:xfrm flipH="1">
            <a:off x="1616464" y="2729200"/>
            <a:ext cx="689088" cy="659230"/>
          </a:xfrm>
          <a:prstGeom prst="rect">
            <a:avLst/>
          </a:prstGeom>
        </p:spPr>
      </p:pic>
      <p:pic>
        <p:nvPicPr>
          <p:cNvPr id="41" name="Picture 40" descr="A green hexagon with a white letter n&#10;&#10;AI-generated content may be incorrect.">
            <a:extLst>
              <a:ext uri="{FF2B5EF4-FFF2-40B4-BE49-F238E27FC236}">
                <a16:creationId xmlns:a16="http://schemas.microsoft.com/office/drawing/2014/main" id="{358D96D1-B2AC-2C8D-E60A-C9DE220AC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4159" y="3137460"/>
            <a:ext cx="582232" cy="694617"/>
          </a:xfrm>
          <a:prstGeom prst="rect">
            <a:avLst/>
          </a:prstGeom>
        </p:spPr>
      </p:pic>
      <p:pic>
        <p:nvPicPr>
          <p:cNvPr id="43" name="Picture 42" descr="A logo of a shoe&#10;&#10;AI-generated content may be incorrect.">
            <a:extLst>
              <a:ext uri="{FF2B5EF4-FFF2-40B4-BE49-F238E27FC236}">
                <a16:creationId xmlns:a16="http://schemas.microsoft.com/office/drawing/2014/main" id="{1D7175A2-60F0-5D2F-1320-D0FE83E85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5349" y="3162068"/>
            <a:ext cx="623888" cy="623888"/>
          </a:xfrm>
          <a:prstGeom prst="rect">
            <a:avLst/>
          </a:prstGeom>
        </p:spPr>
      </p:pic>
      <p:pic>
        <p:nvPicPr>
          <p:cNvPr id="45" name="Picture 44" descr="A green hexagon with black and white letters&#10;&#10;AI-generated content may be incorrect.">
            <a:extLst>
              <a:ext uri="{FF2B5EF4-FFF2-40B4-BE49-F238E27FC236}">
                <a16:creationId xmlns:a16="http://schemas.microsoft.com/office/drawing/2014/main" id="{0DEB3C6C-7D6A-1E2F-E8F0-BDD296E8B3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762" b="93590" l="6329" r="93460">
                        <a14:foregroundMark x1="8861" y1="27106" x2="5274" y2="55678"/>
                        <a14:foregroundMark x1="5274" y1="55678" x2="16067" y2="78360"/>
                        <a14:foregroundMark x1="45706" y1="92968" x2="79874" y2="79797"/>
                        <a14:foregroundMark x1="98580" y1="71167" x2="97286" y2="59778"/>
                        <a14:foregroundMark x1="94151" y1="43580" x2="82068" y2="21795"/>
                        <a14:foregroundMark x1="82068" y1="21795" x2="70808" y2="15005"/>
                        <a14:foregroundMark x1="53371" y1="5541" x2="29537" y2="14833"/>
                        <a14:foregroundMark x1="7806" y1="70513" x2="7806" y2="70513"/>
                        <a14:foregroundMark x1="7806" y1="70513" x2="7806" y2="71795"/>
                        <a14:foregroundMark x1="7173" y1="71429" x2="7173" y2="69414"/>
                        <a14:foregroundMark x1="6751" y1="68498" x2="7173" y2="70879"/>
                        <a14:foregroundMark x1="7173" y1="72344" x2="6751" y2="72344"/>
                        <a14:foregroundMark x1="6751" y1="72711" x2="8439" y2="71429"/>
                        <a14:foregroundMark x1="49578" y1="91209" x2="50211" y2="93590"/>
                        <a14:foregroundMark x1="91918" y1="48884" x2="90295" y2="71795"/>
                        <a14:foregroundMark x1="93460" y1="27106" x2="92271" y2="43890"/>
                        <a14:backgroundMark x1="6751" y1="23443" x2="22363" y2="16850"/>
                        <a14:backgroundMark x1="18565" y1="18132" x2="29536" y2="14835"/>
                        <a14:backgroundMark x1="54008" y1="4945" x2="72363" y2="13553"/>
                        <a14:backgroundMark x1="94515" y1="75641" x2="84177" y2="77473"/>
                        <a14:backgroundMark x1="86920" y1="79304" x2="80380" y2="80403"/>
                        <a14:backgroundMark x1="16034" y1="78388" x2="41350" y2="92857"/>
                        <a14:backgroundMark x1="41350" y1="92857" x2="43038" y2="93040"/>
                        <a14:backgroundMark x1="96835" y1="43590" x2="98312" y2="59707"/>
                        <a14:backgroundMark x1="94093" y1="43590" x2="95148" y2="48352"/>
                        <a14:backgroundMark x1="97257" y1="70879" x2="95148" y2="78022"/>
                        <a14:backgroundMark x1="44726" y1="94872" x2="42616" y2="93956"/>
                        <a14:backgroundMark x1="46835" y1="94872" x2="43038" y2="935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6380" y="235249"/>
            <a:ext cx="607633" cy="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fr-FR" dirty="0"/>
              <a:t>Backend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r="62789" b="1"/>
          <a:stretch>
            <a:fillRect/>
          </a:stretch>
        </p:blipFill>
        <p:spPr>
          <a:xfrm>
            <a:off x="5715000" y="822960"/>
            <a:ext cx="5678424" cy="518464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31F11F-8405-0625-AAA6-9B1D66108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7" y="2471622"/>
            <a:ext cx="2095682" cy="353598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3EA5AE-AFF3-AF05-2459-84616BE7702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00727" y="2206821"/>
            <a:ext cx="1710295" cy="84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C720B0-3835-40E5-E5A2-0833FDD45126}"/>
              </a:ext>
            </a:extLst>
          </p:cNvPr>
          <p:cNvSpPr txBox="1"/>
          <p:nvPr/>
        </p:nvSpPr>
        <p:spPr>
          <a:xfrm>
            <a:off x="2911022" y="202215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Logique métier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370794-8455-03FA-6D32-BC3143CAB3EC}"/>
              </a:ext>
            </a:extLst>
          </p:cNvPr>
          <p:cNvCxnSpPr/>
          <p:nvPr/>
        </p:nvCxnSpPr>
        <p:spPr>
          <a:xfrm>
            <a:off x="1117600" y="3415284"/>
            <a:ext cx="1793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67E348-02E0-E631-0082-06F1ABAC82FE}"/>
              </a:ext>
            </a:extLst>
          </p:cNvPr>
          <p:cNvSpPr txBox="1"/>
          <p:nvPr/>
        </p:nvSpPr>
        <p:spPr>
          <a:xfrm>
            <a:off x="2875371" y="3230618"/>
            <a:ext cx="206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Point d’entrée (REST)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CF0415-A355-6B50-85B0-2FE97F06178C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1284938" y="2791739"/>
            <a:ext cx="1621252" cy="44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F31958-6828-8EB0-0845-A15A8845CF19}"/>
              </a:ext>
            </a:extLst>
          </p:cNvPr>
          <p:cNvSpPr txBox="1"/>
          <p:nvPr/>
        </p:nvSpPr>
        <p:spPr>
          <a:xfrm>
            <a:off x="2911022" y="3767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C72889-3FDC-C12A-8743-8DCE862386A8}"/>
              </a:ext>
            </a:extLst>
          </p:cNvPr>
          <p:cNvSpPr txBox="1"/>
          <p:nvPr/>
        </p:nvSpPr>
        <p:spPr>
          <a:xfrm>
            <a:off x="2906190" y="2607073"/>
            <a:ext cx="221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du JWT</a:t>
            </a:r>
          </a:p>
        </p:txBody>
      </p:sp>
    </p:spTree>
    <p:extLst>
      <p:ext uri="{BB962C8B-B14F-4D97-AF65-F5344CB8AC3E}">
        <p14:creationId xmlns:p14="http://schemas.microsoft.com/office/powerpoint/2010/main" val="119166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4E21-700E-73D1-02E8-3C901F87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rest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E8FB-9F92-2341-BD31-5F16657E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0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fr-FR" dirty="0"/>
              <a:t>Frontend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r="62789" b="1"/>
          <a:stretch>
            <a:fillRect/>
          </a:stretch>
        </p:blipFill>
        <p:spPr>
          <a:xfrm>
            <a:off x="5715000" y="822960"/>
            <a:ext cx="5678424" cy="5184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346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258C-EAA6-A8CD-5E45-793E5416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80FF-7989-4960-D7B3-252EF00A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528" y="3937874"/>
            <a:ext cx="9720073" cy="15577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Utilisation de </a:t>
            </a:r>
            <a:r>
              <a:rPr lang="fr-FR" dirty="0" err="1">
                <a:solidFill>
                  <a:srgbClr val="00B050"/>
                </a:solidFill>
              </a:rPr>
              <a:t>useState</a:t>
            </a:r>
            <a:r>
              <a:rPr lang="fr-FR" dirty="0"/>
              <a:t> pour gérer l’état localement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Utilisation de </a:t>
            </a:r>
            <a:r>
              <a:rPr lang="fr-FR" dirty="0" err="1">
                <a:solidFill>
                  <a:srgbClr val="FFDB01"/>
                </a:solidFill>
              </a:rPr>
              <a:t>useEffect</a:t>
            </a:r>
            <a:r>
              <a:rPr lang="fr-FR" dirty="0"/>
              <a:t> pour gérer les changements d’état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Utilisation de </a:t>
            </a:r>
            <a:r>
              <a:rPr lang="fr-FR" dirty="0" err="1">
                <a:solidFill>
                  <a:srgbClr val="FF0000"/>
                </a:solidFill>
              </a:rPr>
              <a:t>useContext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pour gérer les états globaux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79804-D227-EED7-1F4D-D6AD0873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772" y="1141725"/>
            <a:ext cx="4020111" cy="18862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BC52E5-882D-9C48-735E-7C4731BC5217}"/>
              </a:ext>
            </a:extLst>
          </p:cNvPr>
          <p:cNvCxnSpPr>
            <a:cxnSpLocks/>
          </p:cNvCxnSpPr>
          <p:nvPr/>
        </p:nvCxnSpPr>
        <p:spPr>
          <a:xfrm flipV="1">
            <a:off x="6494804" y="1551147"/>
            <a:ext cx="1623701" cy="90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C48A5C-4866-99B8-019E-E1E122FDA855}"/>
              </a:ext>
            </a:extLst>
          </p:cNvPr>
          <p:cNvCxnSpPr>
            <a:cxnSpLocks/>
          </p:cNvCxnSpPr>
          <p:nvPr/>
        </p:nvCxnSpPr>
        <p:spPr>
          <a:xfrm flipV="1">
            <a:off x="6096000" y="2568182"/>
            <a:ext cx="2022505" cy="3886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213D3-00FA-F231-8495-CD03BFD81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772" y="4069565"/>
            <a:ext cx="4201111" cy="181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800743-C9C5-B6E4-6E0F-B4E2085AAC92}"/>
              </a:ext>
            </a:extLst>
          </p:cNvPr>
          <p:cNvSpPr txBox="1">
            <a:spLocks/>
          </p:cNvSpPr>
          <p:nvPr/>
        </p:nvSpPr>
        <p:spPr>
          <a:xfrm>
            <a:off x="1176528" y="2438400"/>
            <a:ext cx="9720073" cy="105540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Communication parent → enfant via des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props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Remonté d’état (</a:t>
            </a:r>
            <a:r>
              <a:rPr lang="fr-FR" dirty="0">
                <a:solidFill>
                  <a:srgbClr val="B4B000"/>
                </a:solidFill>
              </a:rPr>
              <a:t>callback</a:t>
            </a:r>
            <a:r>
              <a:rPr lang="fr-FR" dirty="0"/>
              <a:t>) enfant → parent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4F5D78-E2B5-5D2E-B5C2-D29D580C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318" y="4465577"/>
            <a:ext cx="181000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461F-1C7A-DC70-1136-F2D7262E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Navigation &amp; global-</a:t>
            </a:r>
            <a:r>
              <a:rPr lang="fr-FR" dirty="0" err="1"/>
              <a:t>context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F47FF-70D8-BBA6-B0EB-B51EA902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830" y="65695"/>
            <a:ext cx="4410495" cy="2943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8EB545-73DF-3DDB-51F5-A6F28D5978C7}"/>
              </a:ext>
            </a:extLst>
          </p:cNvPr>
          <p:cNvSpPr txBox="1"/>
          <p:nvPr/>
        </p:nvSpPr>
        <p:spPr>
          <a:xfrm>
            <a:off x="851706" y="2007531"/>
            <a:ext cx="733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Navigation sans rechargement via 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react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-router-dom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511B3-29A7-A482-8F78-181D16D3F9C9}"/>
              </a:ext>
            </a:extLst>
          </p:cNvPr>
          <p:cNvSpPr txBox="1"/>
          <p:nvPr/>
        </p:nvSpPr>
        <p:spPr>
          <a:xfrm>
            <a:off x="851706" y="2893117"/>
            <a:ext cx="602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Certaines données doivent être accessibles </a:t>
            </a:r>
            <a:r>
              <a:rPr lang="fr-FR" b="1" dirty="0"/>
              <a:t>globalement</a:t>
            </a:r>
            <a:r>
              <a:rPr lang="fr-FR" dirty="0"/>
              <a:t> et </a:t>
            </a:r>
            <a:r>
              <a:rPr lang="fr-FR" b="1" dirty="0"/>
              <a:t>persistées</a:t>
            </a:r>
            <a:r>
              <a:rPr lang="fr-FR" dirty="0"/>
              <a:t>, comme l’environnement de travail sélectionné (ex: "prod", "dev", etc.), ou encore l’état de connexion de l’utilisateur.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5FB6A-32F1-20E6-4E9F-F69022B82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91" y="3278961"/>
            <a:ext cx="4763165" cy="905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86395E-5DD2-EE50-D00F-F0F31E992DB7}"/>
              </a:ext>
            </a:extLst>
          </p:cNvPr>
          <p:cNvSpPr txBox="1"/>
          <p:nvPr/>
        </p:nvSpPr>
        <p:spPr>
          <a:xfrm>
            <a:off x="851706" y="4700216"/>
            <a:ext cx="7711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React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: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Permet de partager un état global entre les composants sans avoir à passer les </a:t>
            </a:r>
            <a:r>
              <a:rPr lang="fr-FR" dirty="0" err="1"/>
              <a:t>porps</a:t>
            </a:r>
            <a:r>
              <a:rPr lang="fr-FR" dirty="0"/>
              <a:t> manuellement.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Données persistées dans le navigateur via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sessionStorage</a:t>
            </a:r>
            <a:r>
              <a:rPr lang="fr-FR" dirty="0"/>
              <a:t> (données conservées même après la page).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Synchronisation inter-onglet assurée grâce à l‘évènement </a:t>
            </a:r>
            <a:r>
              <a:rPr lang="fr-FR" dirty="0" err="1">
                <a:solidFill>
                  <a:srgbClr val="FFC000"/>
                </a:solidFill>
              </a:rPr>
              <a:t>storage</a:t>
            </a:r>
            <a:r>
              <a:rPr lang="fr-FR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8AA58F-821C-81DB-6B2F-E1AB0BAC0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741" y="5577379"/>
            <a:ext cx="3286584" cy="171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E476D0-EEA0-AA7D-3D3B-2116EA243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0689" y="6225910"/>
            <a:ext cx="3124636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4440-2743-A103-4ADE-285B6803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UX / UI et accessibilité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A496-67E5-4CAD-D619-55035F83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Interface claire, avec fort contraste pour la lisibilité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Icônes explicites (Lucide), feedback visuel (spinners, toasts)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Pas de media </a:t>
            </a:r>
            <a:r>
              <a:rPr lang="fr-FR" dirty="0" err="1"/>
              <a:t>queries</a:t>
            </a:r>
            <a:r>
              <a:rPr lang="fr-FR" dirty="0"/>
              <a:t>: uniquement desktop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Accessibilité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 navigation clavier (modale </a:t>
            </a:r>
            <a:r>
              <a:rPr lang="fr-FR" dirty="0" err="1"/>
              <a:t>échapable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 messages retours explicites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 utilisation de rem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 utilisation de </a:t>
            </a:r>
            <a:r>
              <a:rPr lang="fr-FR" dirty="0" err="1"/>
              <a:t>title</a:t>
            </a:r>
            <a:r>
              <a:rPr lang="fr-FR" dirty="0"/>
              <a:t> pour les informations non explicites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8E43F-4E96-96DB-9505-5AD5FF1B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29" y="3973227"/>
            <a:ext cx="5582178" cy="2621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FF2929-0713-C762-F5B7-EC44D787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4" y="5565920"/>
            <a:ext cx="2172003" cy="102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2A345-648E-5CEA-29A3-602051AB0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233" y="3772059"/>
            <a:ext cx="1114581" cy="733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589E87-C4B8-6627-AA6A-11107B74F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586" y="133479"/>
            <a:ext cx="4115374" cy="1200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249071-67EB-5271-4301-7A8B74A1B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639" y="1418830"/>
            <a:ext cx="3915321" cy="86689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209C28-ECE9-CFC9-F577-58CEFD529378}"/>
              </a:ext>
            </a:extLst>
          </p:cNvPr>
          <p:cNvCxnSpPr>
            <a:cxnSpLocks/>
          </p:cNvCxnSpPr>
          <p:nvPr/>
        </p:nvCxnSpPr>
        <p:spPr>
          <a:xfrm flipV="1">
            <a:off x="8238836" y="4221018"/>
            <a:ext cx="1237673" cy="175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5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43_TF22378848.potx" id="{64A03BB9-641C-4E3F-A694-C453BE723143}" vid="{428F3FFD-DDE8-4CA6-BE65-84BE1BF156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intégrale</Template>
  <TotalTime>889</TotalTime>
  <Words>886</Words>
  <Application>Microsoft Office PowerPoint</Application>
  <PresentationFormat>Widescreen</PresentationFormat>
  <Paragraphs>113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Atlassian Configuration and Management [ACAM]</vt:lpstr>
      <vt:lpstr>Contexte &amp; Objectifs </vt:lpstr>
      <vt:lpstr>Architecture</vt:lpstr>
      <vt:lpstr>Backend</vt:lpstr>
      <vt:lpstr>API rest</vt:lpstr>
      <vt:lpstr>Frontend</vt:lpstr>
      <vt:lpstr>Composants</vt:lpstr>
      <vt:lpstr>Navigation &amp; global-context</vt:lpstr>
      <vt:lpstr>UX / UI et accessibilité</vt:lpstr>
      <vt:lpstr>Devops</vt:lpstr>
      <vt:lpstr>Environnement de développement </vt:lpstr>
      <vt:lpstr>docker</vt:lpstr>
      <vt:lpstr>Nginx</vt:lpstr>
      <vt:lpstr>Docker-compose</vt:lpstr>
      <vt:lpstr>Intégration continue (ci)</vt:lpstr>
      <vt:lpstr>Déploiement continu (cd)</vt:lpstr>
      <vt:lpstr>Sécurité - accessibilité - éco-conception</vt:lpstr>
    </vt:vector>
  </TitlesOfParts>
  <Company>Sanofi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Gateau, Thomas /FR</dc:creator>
  <cp:lastModifiedBy>Gateau, Thomas /FR</cp:lastModifiedBy>
  <cp:revision>1</cp:revision>
  <dcterms:created xsi:type="dcterms:W3CDTF">2025-06-17T07:16:58Z</dcterms:created>
  <dcterms:modified xsi:type="dcterms:W3CDTF">2025-06-26T14:47:39Z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9088468-0951-4aef-9cc3-0a346e475ddc_Enabled">
    <vt:lpwstr>true</vt:lpwstr>
  </property>
  <property fmtid="{D5CDD505-2E9C-101B-9397-08002B2CF9AE}" pid="4" name="MSIP_Label_d9088468-0951-4aef-9cc3-0a346e475ddc_SetDate">
    <vt:lpwstr>2025-06-17T10:08:26Z</vt:lpwstr>
  </property>
  <property fmtid="{D5CDD505-2E9C-101B-9397-08002B2CF9AE}" pid="5" name="MSIP_Label_d9088468-0951-4aef-9cc3-0a346e475ddc_Method">
    <vt:lpwstr>Privileged</vt:lpwstr>
  </property>
  <property fmtid="{D5CDD505-2E9C-101B-9397-08002B2CF9AE}" pid="6" name="MSIP_Label_d9088468-0951-4aef-9cc3-0a346e475ddc_Name">
    <vt:lpwstr>Public</vt:lpwstr>
  </property>
  <property fmtid="{D5CDD505-2E9C-101B-9397-08002B2CF9AE}" pid="7" name="MSIP_Label_d9088468-0951-4aef-9cc3-0a346e475ddc_SiteId">
    <vt:lpwstr>aca3c8d6-aa71-4e1a-a10e-03572fc58c0b</vt:lpwstr>
  </property>
  <property fmtid="{D5CDD505-2E9C-101B-9397-08002B2CF9AE}" pid="8" name="MSIP_Label_d9088468-0951-4aef-9cc3-0a346e475ddc_ActionId">
    <vt:lpwstr>acaae477-3a48-4f85-9f1a-ceb19a61e851</vt:lpwstr>
  </property>
  <property fmtid="{D5CDD505-2E9C-101B-9397-08002B2CF9AE}" pid="9" name="MSIP_Label_d9088468-0951-4aef-9cc3-0a346e475ddc_ContentBits">
    <vt:lpwstr>0</vt:lpwstr>
  </property>
</Properties>
</file>