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0" r:id="rId4"/>
  </p:sldMasterIdLst>
  <p:notesMasterIdLst>
    <p:notesMasterId r:id="rId9"/>
  </p:notesMasterIdLst>
  <p:handoutMasterIdLst>
    <p:handoutMasterId r:id="rId10"/>
  </p:handoutMasterIdLst>
  <p:sldIdLst>
    <p:sldId id="277" r:id="rId5"/>
    <p:sldId id="282" r:id="rId6"/>
    <p:sldId id="281" r:id="rId7"/>
    <p:sldId id="28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F372B07C-50C5-3857-7BB7-9623A39BC709}" name="Simone Tomasella" initials="ST" userId="6ae5e318ce284c1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17" autoAdjust="0"/>
    <p:restoredTop sz="94444" autoAdjust="0"/>
  </p:normalViewPr>
  <p:slideViewPr>
    <p:cSldViewPr snapToGrid="0">
      <p:cViewPr>
        <p:scale>
          <a:sx n="100" d="100"/>
          <a:sy n="100" d="100"/>
        </p:scale>
        <p:origin x="192" y="318"/>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C74D28-936E-41AF-A524-DDE5989B497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C8583B4-3238-42B9-9FB8-3FD989AC3F16}">
      <dgm:prSet/>
      <dgm:spPr/>
      <dgm:t>
        <a:bodyPr/>
        <a:lstStyle/>
        <a:p>
          <a:r>
            <a:rPr lang="it-IT"/>
            <a:t>Abbiamo pensato di replicare le funzionalità base di Github, dove ogni utente potrà postare le sue repository all’interno del sito, ed aggiornarle con le nuove versioni ogni volta che lo riterranno opportuno</a:t>
          </a:r>
          <a:endParaRPr lang="en-US"/>
        </a:p>
      </dgm:t>
    </dgm:pt>
    <dgm:pt modelId="{74B242E7-A6DC-428C-8F74-F18FA8BFD827}" type="parTrans" cxnId="{8C5D3211-396A-45C1-89B8-753552BDEE23}">
      <dgm:prSet/>
      <dgm:spPr/>
      <dgm:t>
        <a:bodyPr/>
        <a:lstStyle/>
        <a:p>
          <a:endParaRPr lang="en-US"/>
        </a:p>
      </dgm:t>
    </dgm:pt>
    <dgm:pt modelId="{1D752DB5-C572-45D9-9A85-5399310B56ED}" type="sibTrans" cxnId="{8C5D3211-396A-45C1-89B8-753552BDEE23}">
      <dgm:prSet/>
      <dgm:spPr/>
      <dgm:t>
        <a:bodyPr/>
        <a:lstStyle/>
        <a:p>
          <a:endParaRPr lang="en-US"/>
        </a:p>
      </dgm:t>
    </dgm:pt>
    <dgm:pt modelId="{74CA9FF9-9CB9-4067-B2F2-D34F9813B1B4}">
      <dgm:prSet/>
      <dgm:spPr/>
      <dgm:t>
        <a:bodyPr/>
        <a:lstStyle/>
        <a:p>
          <a:r>
            <a:rPr lang="it-IT"/>
            <a:t>L’utente potrà caricare file .zip contenenti il proprio progetto, e potranno continuare ad aggiornarlo tramite la propria area personale.</a:t>
          </a:r>
          <a:endParaRPr lang="en-US"/>
        </a:p>
      </dgm:t>
    </dgm:pt>
    <dgm:pt modelId="{FF04E45D-0D89-4668-BF62-67EA4616C6B1}" type="parTrans" cxnId="{1982F04B-023A-4155-AC26-2BE308A6FFD1}">
      <dgm:prSet/>
      <dgm:spPr/>
      <dgm:t>
        <a:bodyPr/>
        <a:lstStyle/>
        <a:p>
          <a:endParaRPr lang="en-US"/>
        </a:p>
      </dgm:t>
    </dgm:pt>
    <dgm:pt modelId="{29862EEE-847B-45C8-9B34-0426D77B5FF7}" type="sibTrans" cxnId="{1982F04B-023A-4155-AC26-2BE308A6FFD1}">
      <dgm:prSet/>
      <dgm:spPr/>
      <dgm:t>
        <a:bodyPr/>
        <a:lstStyle/>
        <a:p>
          <a:endParaRPr lang="en-US"/>
        </a:p>
      </dgm:t>
    </dgm:pt>
    <dgm:pt modelId="{EB7B1B46-64A4-4710-B4DB-C9585960BB48}" type="pres">
      <dgm:prSet presAssocID="{08C74D28-936E-41AF-A524-DDE5989B497B}" presName="hierChild1" presStyleCnt="0">
        <dgm:presLayoutVars>
          <dgm:chPref val="1"/>
          <dgm:dir/>
          <dgm:animOne val="branch"/>
          <dgm:animLvl val="lvl"/>
          <dgm:resizeHandles/>
        </dgm:presLayoutVars>
      </dgm:prSet>
      <dgm:spPr/>
    </dgm:pt>
    <dgm:pt modelId="{B7CF4D82-F4E0-41A0-9D63-14E99E610440}" type="pres">
      <dgm:prSet presAssocID="{9C8583B4-3238-42B9-9FB8-3FD989AC3F16}" presName="hierRoot1" presStyleCnt="0"/>
      <dgm:spPr/>
    </dgm:pt>
    <dgm:pt modelId="{8CCD8163-1309-49E8-BBE8-9B4D2968CB06}" type="pres">
      <dgm:prSet presAssocID="{9C8583B4-3238-42B9-9FB8-3FD989AC3F16}" presName="composite" presStyleCnt="0"/>
      <dgm:spPr/>
    </dgm:pt>
    <dgm:pt modelId="{355A6B03-E11F-4D6A-984A-4874046C08F3}" type="pres">
      <dgm:prSet presAssocID="{9C8583B4-3238-42B9-9FB8-3FD989AC3F16}" presName="background" presStyleLbl="node0" presStyleIdx="0" presStyleCnt="2"/>
      <dgm:spPr/>
    </dgm:pt>
    <dgm:pt modelId="{FCB0BDBD-5997-41A3-A874-5D45FB58A102}" type="pres">
      <dgm:prSet presAssocID="{9C8583B4-3238-42B9-9FB8-3FD989AC3F16}" presName="text" presStyleLbl="fgAcc0" presStyleIdx="0" presStyleCnt="2">
        <dgm:presLayoutVars>
          <dgm:chPref val="3"/>
        </dgm:presLayoutVars>
      </dgm:prSet>
      <dgm:spPr/>
    </dgm:pt>
    <dgm:pt modelId="{5AE0CA0D-F52F-4DB2-8AB7-B329CAFF4010}" type="pres">
      <dgm:prSet presAssocID="{9C8583B4-3238-42B9-9FB8-3FD989AC3F16}" presName="hierChild2" presStyleCnt="0"/>
      <dgm:spPr/>
    </dgm:pt>
    <dgm:pt modelId="{27FDDE12-070E-46DE-B7E2-AFEDFC12E9D3}" type="pres">
      <dgm:prSet presAssocID="{74CA9FF9-9CB9-4067-B2F2-D34F9813B1B4}" presName="hierRoot1" presStyleCnt="0"/>
      <dgm:spPr/>
    </dgm:pt>
    <dgm:pt modelId="{0F071D63-DD2A-486D-8BF9-17239F532A00}" type="pres">
      <dgm:prSet presAssocID="{74CA9FF9-9CB9-4067-B2F2-D34F9813B1B4}" presName="composite" presStyleCnt="0"/>
      <dgm:spPr/>
    </dgm:pt>
    <dgm:pt modelId="{F63B2DFF-81E5-4AC6-B98D-BB3569040D17}" type="pres">
      <dgm:prSet presAssocID="{74CA9FF9-9CB9-4067-B2F2-D34F9813B1B4}" presName="background" presStyleLbl="node0" presStyleIdx="1" presStyleCnt="2"/>
      <dgm:spPr/>
    </dgm:pt>
    <dgm:pt modelId="{67F03671-280D-4863-A704-E2DB6E703D3E}" type="pres">
      <dgm:prSet presAssocID="{74CA9FF9-9CB9-4067-B2F2-D34F9813B1B4}" presName="text" presStyleLbl="fgAcc0" presStyleIdx="1" presStyleCnt="2">
        <dgm:presLayoutVars>
          <dgm:chPref val="3"/>
        </dgm:presLayoutVars>
      </dgm:prSet>
      <dgm:spPr/>
    </dgm:pt>
    <dgm:pt modelId="{BE70E3AD-142E-4291-82B8-81D3BBEB1EFC}" type="pres">
      <dgm:prSet presAssocID="{74CA9FF9-9CB9-4067-B2F2-D34F9813B1B4}" presName="hierChild2" presStyleCnt="0"/>
      <dgm:spPr/>
    </dgm:pt>
  </dgm:ptLst>
  <dgm:cxnLst>
    <dgm:cxn modelId="{AC719402-2AA0-460A-871A-25D062437036}" type="presOf" srcId="{9C8583B4-3238-42B9-9FB8-3FD989AC3F16}" destId="{FCB0BDBD-5997-41A3-A874-5D45FB58A102}" srcOrd="0" destOrd="0" presId="urn:microsoft.com/office/officeart/2005/8/layout/hierarchy1"/>
    <dgm:cxn modelId="{8C5D3211-396A-45C1-89B8-753552BDEE23}" srcId="{08C74D28-936E-41AF-A524-DDE5989B497B}" destId="{9C8583B4-3238-42B9-9FB8-3FD989AC3F16}" srcOrd="0" destOrd="0" parTransId="{74B242E7-A6DC-428C-8F74-F18FA8BFD827}" sibTransId="{1D752DB5-C572-45D9-9A85-5399310B56ED}"/>
    <dgm:cxn modelId="{7FC1A126-16D0-4536-88D7-36F9FAE707D0}" type="presOf" srcId="{74CA9FF9-9CB9-4067-B2F2-D34F9813B1B4}" destId="{67F03671-280D-4863-A704-E2DB6E703D3E}" srcOrd="0" destOrd="0" presId="urn:microsoft.com/office/officeart/2005/8/layout/hierarchy1"/>
    <dgm:cxn modelId="{1982F04B-023A-4155-AC26-2BE308A6FFD1}" srcId="{08C74D28-936E-41AF-A524-DDE5989B497B}" destId="{74CA9FF9-9CB9-4067-B2F2-D34F9813B1B4}" srcOrd="1" destOrd="0" parTransId="{FF04E45D-0D89-4668-BF62-67EA4616C6B1}" sibTransId="{29862EEE-847B-45C8-9B34-0426D77B5FF7}"/>
    <dgm:cxn modelId="{687EF0AF-AAF6-4D4A-8080-F74D76A997EA}" type="presOf" srcId="{08C74D28-936E-41AF-A524-DDE5989B497B}" destId="{EB7B1B46-64A4-4710-B4DB-C9585960BB48}" srcOrd="0" destOrd="0" presId="urn:microsoft.com/office/officeart/2005/8/layout/hierarchy1"/>
    <dgm:cxn modelId="{52C64886-1B0E-4659-B4B1-29E1D220B968}" type="presParOf" srcId="{EB7B1B46-64A4-4710-B4DB-C9585960BB48}" destId="{B7CF4D82-F4E0-41A0-9D63-14E99E610440}" srcOrd="0" destOrd="0" presId="urn:microsoft.com/office/officeart/2005/8/layout/hierarchy1"/>
    <dgm:cxn modelId="{E5B4CEEC-90F8-4418-ADE9-2562DAA91168}" type="presParOf" srcId="{B7CF4D82-F4E0-41A0-9D63-14E99E610440}" destId="{8CCD8163-1309-49E8-BBE8-9B4D2968CB06}" srcOrd="0" destOrd="0" presId="urn:microsoft.com/office/officeart/2005/8/layout/hierarchy1"/>
    <dgm:cxn modelId="{5F6316C8-9262-4B71-AA16-3153DD3E44D3}" type="presParOf" srcId="{8CCD8163-1309-49E8-BBE8-9B4D2968CB06}" destId="{355A6B03-E11F-4D6A-984A-4874046C08F3}" srcOrd="0" destOrd="0" presId="urn:microsoft.com/office/officeart/2005/8/layout/hierarchy1"/>
    <dgm:cxn modelId="{5990DD06-74CD-4F25-B96D-F710F0FCF398}" type="presParOf" srcId="{8CCD8163-1309-49E8-BBE8-9B4D2968CB06}" destId="{FCB0BDBD-5997-41A3-A874-5D45FB58A102}" srcOrd="1" destOrd="0" presId="urn:microsoft.com/office/officeart/2005/8/layout/hierarchy1"/>
    <dgm:cxn modelId="{B9E8E28A-E1B0-45F9-A407-84071EDE754B}" type="presParOf" srcId="{B7CF4D82-F4E0-41A0-9D63-14E99E610440}" destId="{5AE0CA0D-F52F-4DB2-8AB7-B329CAFF4010}" srcOrd="1" destOrd="0" presId="urn:microsoft.com/office/officeart/2005/8/layout/hierarchy1"/>
    <dgm:cxn modelId="{538F8A9D-0AB7-44B2-96BD-0F9553E445E0}" type="presParOf" srcId="{EB7B1B46-64A4-4710-B4DB-C9585960BB48}" destId="{27FDDE12-070E-46DE-B7E2-AFEDFC12E9D3}" srcOrd="1" destOrd="0" presId="urn:microsoft.com/office/officeart/2005/8/layout/hierarchy1"/>
    <dgm:cxn modelId="{23C54CA4-DDF6-4A6F-801D-F95AC7A735A7}" type="presParOf" srcId="{27FDDE12-070E-46DE-B7E2-AFEDFC12E9D3}" destId="{0F071D63-DD2A-486D-8BF9-17239F532A00}" srcOrd="0" destOrd="0" presId="urn:microsoft.com/office/officeart/2005/8/layout/hierarchy1"/>
    <dgm:cxn modelId="{5361D47D-B9F8-47DA-BBE1-3331D8460560}" type="presParOf" srcId="{0F071D63-DD2A-486D-8BF9-17239F532A00}" destId="{F63B2DFF-81E5-4AC6-B98D-BB3569040D17}" srcOrd="0" destOrd="0" presId="urn:microsoft.com/office/officeart/2005/8/layout/hierarchy1"/>
    <dgm:cxn modelId="{7D64B568-8CCD-415A-876A-19E662EBC26F}" type="presParOf" srcId="{0F071D63-DD2A-486D-8BF9-17239F532A00}" destId="{67F03671-280D-4863-A704-E2DB6E703D3E}" srcOrd="1" destOrd="0" presId="urn:microsoft.com/office/officeart/2005/8/layout/hierarchy1"/>
    <dgm:cxn modelId="{6637AE87-0419-4322-A488-9E367EDAEF35}" type="presParOf" srcId="{27FDDE12-070E-46DE-B7E2-AFEDFC12E9D3}" destId="{BE70E3AD-142E-4291-82B8-81D3BBEB1EF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715BBA-DC30-4091-9E7A-4BD8DF3BAD3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3DF3117-3C73-4F97-A79F-C46ACB7F23BC}">
      <dgm:prSet/>
      <dgm:spPr/>
      <dgm:t>
        <a:bodyPr/>
        <a:lstStyle/>
        <a:p>
          <a:r>
            <a:rPr lang="it-IT" dirty="0"/>
            <a:t>Users: dove verranno salvati i dati dell’utente, come la mail la password </a:t>
          </a:r>
          <a:r>
            <a:rPr lang="it-IT" dirty="0" err="1"/>
            <a:t>hashata</a:t>
          </a:r>
          <a:r>
            <a:rPr lang="it-IT" dirty="0"/>
            <a:t>, etc.</a:t>
          </a:r>
          <a:endParaRPr lang="en-US" dirty="0"/>
        </a:p>
      </dgm:t>
    </dgm:pt>
    <dgm:pt modelId="{5BD4435E-B1C2-4B98-9D27-3702B46C28D1}" type="parTrans" cxnId="{2212EA0D-30EE-4C82-9BED-EA573B617208}">
      <dgm:prSet/>
      <dgm:spPr/>
      <dgm:t>
        <a:bodyPr/>
        <a:lstStyle/>
        <a:p>
          <a:endParaRPr lang="en-US"/>
        </a:p>
      </dgm:t>
    </dgm:pt>
    <dgm:pt modelId="{6546CFFF-D095-40C5-AEF8-9B786FD0F2B0}" type="sibTrans" cxnId="{2212EA0D-30EE-4C82-9BED-EA573B617208}">
      <dgm:prSet/>
      <dgm:spPr/>
      <dgm:t>
        <a:bodyPr/>
        <a:lstStyle/>
        <a:p>
          <a:endParaRPr lang="en-US"/>
        </a:p>
      </dgm:t>
    </dgm:pt>
    <dgm:pt modelId="{997CF427-4AA6-408E-BCBC-3065661DF394}">
      <dgm:prSet/>
      <dgm:spPr/>
      <dgm:t>
        <a:bodyPr/>
        <a:lstStyle/>
        <a:p>
          <a:r>
            <a:rPr lang="en-US" dirty="0"/>
            <a:t>repos: </a:t>
          </a:r>
          <a:r>
            <a:rPr lang="en-US" dirty="0" err="1"/>
            <a:t>usata</a:t>
          </a:r>
          <a:r>
            <a:rPr lang="en-US" dirty="0"/>
            <a:t> per </a:t>
          </a:r>
          <a:r>
            <a:rPr lang="en-US" dirty="0" err="1"/>
            <a:t>tenere</a:t>
          </a:r>
          <a:r>
            <a:rPr lang="en-US" dirty="0"/>
            <a:t> </a:t>
          </a:r>
          <a:r>
            <a:rPr lang="en-US" dirty="0" err="1"/>
            <a:t>traccia</a:t>
          </a:r>
          <a:r>
            <a:rPr lang="en-US" dirty="0"/>
            <a:t> </a:t>
          </a:r>
          <a:r>
            <a:rPr lang="en-US" dirty="0" err="1"/>
            <a:t>delle</a:t>
          </a:r>
          <a:r>
            <a:rPr lang="en-US" dirty="0"/>
            <a:t> repos </a:t>
          </a:r>
          <a:r>
            <a:rPr lang="en-US" dirty="0" err="1"/>
            <a:t>salvate</a:t>
          </a:r>
          <a:r>
            <a:rPr lang="en-US" dirty="0"/>
            <a:t> </a:t>
          </a:r>
          <a:r>
            <a:rPr lang="en-US" dirty="0" err="1"/>
            <a:t>dagli</a:t>
          </a:r>
          <a:r>
            <a:rPr lang="en-US" dirty="0"/>
            <a:t> </a:t>
          </a:r>
          <a:r>
            <a:rPr lang="en-US" dirty="0" err="1"/>
            <a:t>utenti</a:t>
          </a:r>
          <a:r>
            <a:rPr lang="en-US" dirty="0"/>
            <a:t>, utile per </a:t>
          </a:r>
          <a:r>
            <a:rPr lang="en-US" dirty="0" err="1"/>
            <a:t>essere</a:t>
          </a:r>
          <a:r>
            <a:rPr lang="en-US" dirty="0"/>
            <a:t> </a:t>
          </a:r>
          <a:r>
            <a:rPr lang="en-US" dirty="0" err="1"/>
            <a:t>mostrata</a:t>
          </a:r>
          <a:r>
            <a:rPr lang="en-US" dirty="0"/>
            <a:t> </a:t>
          </a:r>
          <a:r>
            <a:rPr lang="en-US" dirty="0" err="1"/>
            <a:t>nell’area</a:t>
          </a:r>
          <a:r>
            <a:rPr lang="en-US" dirty="0"/>
            <a:t> </a:t>
          </a:r>
          <a:r>
            <a:rPr lang="en-US" dirty="0" err="1"/>
            <a:t>personale</a:t>
          </a:r>
          <a:r>
            <a:rPr lang="en-US" dirty="0"/>
            <a:t> </a:t>
          </a:r>
          <a:r>
            <a:rPr lang="en-US" dirty="0" err="1"/>
            <a:t>dell’utente</a:t>
          </a:r>
          <a:r>
            <a:rPr lang="en-US" dirty="0"/>
            <a:t> o per la </a:t>
          </a:r>
          <a:r>
            <a:rPr lang="en-US" dirty="0" err="1"/>
            <a:t>funzione</a:t>
          </a:r>
          <a:r>
            <a:rPr lang="en-US" dirty="0"/>
            <a:t> di </a:t>
          </a:r>
          <a:r>
            <a:rPr lang="en-US" dirty="0" err="1"/>
            <a:t>ricerca</a:t>
          </a:r>
          <a:r>
            <a:rPr lang="en-US" dirty="0"/>
            <a:t> interna</a:t>
          </a:r>
        </a:p>
      </dgm:t>
    </dgm:pt>
    <dgm:pt modelId="{A71BF838-613A-4ECE-9770-08FE0D07AA73}" type="parTrans" cxnId="{0D3FD2E4-2C40-419E-A0DF-007DE2B766CB}">
      <dgm:prSet/>
      <dgm:spPr/>
      <dgm:t>
        <a:bodyPr/>
        <a:lstStyle/>
        <a:p>
          <a:endParaRPr lang="en-US"/>
        </a:p>
      </dgm:t>
    </dgm:pt>
    <dgm:pt modelId="{24F1D7D6-A1D9-4A91-BA96-11E2DB3B74C2}" type="sibTrans" cxnId="{0D3FD2E4-2C40-419E-A0DF-007DE2B766CB}">
      <dgm:prSet/>
      <dgm:spPr/>
      <dgm:t>
        <a:bodyPr/>
        <a:lstStyle/>
        <a:p>
          <a:endParaRPr lang="en-US"/>
        </a:p>
      </dgm:t>
    </dgm:pt>
    <dgm:pt modelId="{C7F8B825-17F0-4E7E-96A3-71C841F34A60}">
      <dgm:prSet/>
      <dgm:spPr/>
      <dgm:t>
        <a:bodyPr/>
        <a:lstStyle/>
        <a:p>
          <a:r>
            <a:rPr lang="en-US" dirty="0" err="1"/>
            <a:t>remMeCookies</a:t>
          </a:r>
          <a:r>
            <a:rPr lang="en-US" dirty="0"/>
            <a:t>: </a:t>
          </a:r>
          <a:r>
            <a:rPr lang="en-US" dirty="0" err="1"/>
            <a:t>utilizzata</a:t>
          </a:r>
          <a:r>
            <a:rPr lang="en-US" dirty="0"/>
            <a:t> per </a:t>
          </a:r>
          <a:r>
            <a:rPr lang="en-US" dirty="0" err="1"/>
            <a:t>tenere</a:t>
          </a:r>
          <a:r>
            <a:rPr lang="en-US" dirty="0"/>
            <a:t> </a:t>
          </a:r>
          <a:r>
            <a:rPr lang="en-US" dirty="0" err="1"/>
            <a:t>traccia</a:t>
          </a:r>
          <a:r>
            <a:rPr lang="en-US" dirty="0"/>
            <a:t> </a:t>
          </a:r>
          <a:r>
            <a:rPr lang="en-US" dirty="0" err="1"/>
            <a:t>degli</a:t>
          </a:r>
          <a:r>
            <a:rPr lang="en-US" dirty="0"/>
            <a:t> UID </a:t>
          </a:r>
          <a:r>
            <a:rPr lang="en-US" dirty="0" err="1"/>
            <a:t>dei</a:t>
          </a:r>
          <a:r>
            <a:rPr lang="en-US" dirty="0"/>
            <a:t> cookies per la </a:t>
          </a:r>
          <a:r>
            <a:rPr lang="en-US" dirty="0" err="1"/>
            <a:t>funzionalità</a:t>
          </a:r>
          <a:r>
            <a:rPr lang="en-US" dirty="0"/>
            <a:t> “Remember me” </a:t>
          </a:r>
          <a:r>
            <a:rPr lang="en-US" dirty="0" err="1"/>
            <a:t>su</a:t>
          </a:r>
          <a:r>
            <a:rPr lang="en-US" dirty="0"/>
            <a:t> </a:t>
          </a:r>
          <a:r>
            <a:rPr lang="en-US" dirty="0" err="1"/>
            <a:t>più</a:t>
          </a:r>
          <a:r>
            <a:rPr lang="en-US" dirty="0"/>
            <a:t> </a:t>
          </a:r>
          <a:r>
            <a:rPr lang="en-US" dirty="0" err="1"/>
            <a:t>dispositivi</a:t>
          </a:r>
          <a:r>
            <a:rPr lang="en-US" dirty="0"/>
            <a:t> con lo </a:t>
          </a:r>
          <a:r>
            <a:rPr lang="en-US" dirty="0" err="1"/>
            <a:t>stesso</a:t>
          </a:r>
          <a:r>
            <a:rPr lang="en-US" dirty="0"/>
            <a:t> account</a:t>
          </a:r>
        </a:p>
      </dgm:t>
    </dgm:pt>
    <dgm:pt modelId="{AFB3676B-8C73-4A17-A131-68F8E7420678}" type="parTrans" cxnId="{A5EF5EE0-DCD1-4EED-B5D4-FB76CB79B224}">
      <dgm:prSet/>
      <dgm:spPr/>
      <dgm:t>
        <a:bodyPr/>
        <a:lstStyle/>
        <a:p>
          <a:endParaRPr lang="it-IT"/>
        </a:p>
      </dgm:t>
    </dgm:pt>
    <dgm:pt modelId="{DACD2246-F4DF-4777-9832-96BDBAD0FACB}" type="sibTrans" cxnId="{A5EF5EE0-DCD1-4EED-B5D4-FB76CB79B224}">
      <dgm:prSet/>
      <dgm:spPr/>
      <dgm:t>
        <a:bodyPr/>
        <a:lstStyle/>
        <a:p>
          <a:endParaRPr lang="it-IT"/>
        </a:p>
      </dgm:t>
    </dgm:pt>
    <dgm:pt modelId="{89930B8D-87B9-4995-80BA-A5CB5E83A7D7}" type="pres">
      <dgm:prSet presAssocID="{CD715BBA-DC30-4091-9E7A-4BD8DF3BAD3B}" presName="hierChild1" presStyleCnt="0">
        <dgm:presLayoutVars>
          <dgm:chPref val="1"/>
          <dgm:dir/>
          <dgm:animOne val="branch"/>
          <dgm:animLvl val="lvl"/>
          <dgm:resizeHandles/>
        </dgm:presLayoutVars>
      </dgm:prSet>
      <dgm:spPr/>
    </dgm:pt>
    <dgm:pt modelId="{84640C1B-E0DE-4F8A-AD02-FFEC1F6EF02A}" type="pres">
      <dgm:prSet presAssocID="{F3DF3117-3C73-4F97-A79F-C46ACB7F23BC}" presName="hierRoot1" presStyleCnt="0"/>
      <dgm:spPr/>
    </dgm:pt>
    <dgm:pt modelId="{2E7787BB-CDB0-4D64-8C23-A5A5E292EFB7}" type="pres">
      <dgm:prSet presAssocID="{F3DF3117-3C73-4F97-A79F-C46ACB7F23BC}" presName="composite" presStyleCnt="0"/>
      <dgm:spPr/>
    </dgm:pt>
    <dgm:pt modelId="{3CD90E25-3FBE-442E-874C-069D7F2A9A29}" type="pres">
      <dgm:prSet presAssocID="{F3DF3117-3C73-4F97-A79F-C46ACB7F23BC}" presName="background" presStyleLbl="node0" presStyleIdx="0" presStyleCnt="3"/>
      <dgm:spPr/>
    </dgm:pt>
    <dgm:pt modelId="{4B5B7214-74DB-438C-9D04-1756BBDE2EB9}" type="pres">
      <dgm:prSet presAssocID="{F3DF3117-3C73-4F97-A79F-C46ACB7F23BC}" presName="text" presStyleLbl="fgAcc0" presStyleIdx="0" presStyleCnt="3" custLinFactNeighborY="6115">
        <dgm:presLayoutVars>
          <dgm:chPref val="3"/>
        </dgm:presLayoutVars>
      </dgm:prSet>
      <dgm:spPr/>
    </dgm:pt>
    <dgm:pt modelId="{9DE0A1D8-2867-4523-AD86-8DFEFCEA5A02}" type="pres">
      <dgm:prSet presAssocID="{F3DF3117-3C73-4F97-A79F-C46ACB7F23BC}" presName="hierChild2" presStyleCnt="0"/>
      <dgm:spPr/>
    </dgm:pt>
    <dgm:pt modelId="{A1496741-1A01-4B06-8FC4-F7D04F0588DB}" type="pres">
      <dgm:prSet presAssocID="{C7F8B825-17F0-4E7E-96A3-71C841F34A60}" presName="hierRoot1" presStyleCnt="0"/>
      <dgm:spPr/>
    </dgm:pt>
    <dgm:pt modelId="{C766043F-3354-44A7-8EB8-ADD3CC886A73}" type="pres">
      <dgm:prSet presAssocID="{C7F8B825-17F0-4E7E-96A3-71C841F34A60}" presName="composite" presStyleCnt="0"/>
      <dgm:spPr/>
    </dgm:pt>
    <dgm:pt modelId="{59E60397-95B3-4492-9C90-69E89D95E000}" type="pres">
      <dgm:prSet presAssocID="{C7F8B825-17F0-4E7E-96A3-71C841F34A60}" presName="background" presStyleLbl="node0" presStyleIdx="1" presStyleCnt="3"/>
      <dgm:spPr/>
    </dgm:pt>
    <dgm:pt modelId="{9592D4A7-8777-43FF-BC92-0D331E1FA805}" type="pres">
      <dgm:prSet presAssocID="{C7F8B825-17F0-4E7E-96A3-71C841F34A60}" presName="text" presStyleLbl="fgAcc0" presStyleIdx="1" presStyleCnt="3" custLinFactNeighborX="-5556" custLinFactNeighborY="7328">
        <dgm:presLayoutVars>
          <dgm:chPref val="3"/>
        </dgm:presLayoutVars>
      </dgm:prSet>
      <dgm:spPr/>
    </dgm:pt>
    <dgm:pt modelId="{07AFB4B5-DFEF-4051-89D4-33AFF90387DB}" type="pres">
      <dgm:prSet presAssocID="{C7F8B825-17F0-4E7E-96A3-71C841F34A60}" presName="hierChild2" presStyleCnt="0"/>
      <dgm:spPr/>
    </dgm:pt>
    <dgm:pt modelId="{67F52D76-3D6B-4BF8-AA1D-7B33EF5A45A6}" type="pres">
      <dgm:prSet presAssocID="{997CF427-4AA6-408E-BCBC-3065661DF394}" presName="hierRoot1" presStyleCnt="0"/>
      <dgm:spPr/>
    </dgm:pt>
    <dgm:pt modelId="{3F5330DB-022B-44CD-BED5-5F470D325DDF}" type="pres">
      <dgm:prSet presAssocID="{997CF427-4AA6-408E-BCBC-3065661DF394}" presName="composite" presStyleCnt="0"/>
      <dgm:spPr/>
    </dgm:pt>
    <dgm:pt modelId="{DFFA3259-546E-41AD-A451-DC62CDBE0B55}" type="pres">
      <dgm:prSet presAssocID="{997CF427-4AA6-408E-BCBC-3065661DF394}" presName="background" presStyleLbl="node0" presStyleIdx="2" presStyleCnt="3"/>
      <dgm:spPr/>
    </dgm:pt>
    <dgm:pt modelId="{8E55E909-8F4B-4847-BA0F-CBDBE6928C2F}" type="pres">
      <dgm:prSet presAssocID="{997CF427-4AA6-408E-BCBC-3065661DF394}" presName="text" presStyleLbl="fgAcc0" presStyleIdx="2" presStyleCnt="3" custLinFactNeighborX="-11327" custLinFactNeighborY="9908">
        <dgm:presLayoutVars>
          <dgm:chPref val="3"/>
        </dgm:presLayoutVars>
      </dgm:prSet>
      <dgm:spPr/>
    </dgm:pt>
    <dgm:pt modelId="{0FF13E84-68EF-446A-9739-3E56659C6D41}" type="pres">
      <dgm:prSet presAssocID="{997CF427-4AA6-408E-BCBC-3065661DF394}" presName="hierChild2" presStyleCnt="0"/>
      <dgm:spPr/>
    </dgm:pt>
  </dgm:ptLst>
  <dgm:cxnLst>
    <dgm:cxn modelId="{B82CA603-F074-4500-ACE8-A70A9EBA5E61}" type="presOf" srcId="{CD715BBA-DC30-4091-9E7A-4BD8DF3BAD3B}" destId="{89930B8D-87B9-4995-80BA-A5CB5E83A7D7}" srcOrd="0" destOrd="0" presId="urn:microsoft.com/office/officeart/2005/8/layout/hierarchy1"/>
    <dgm:cxn modelId="{2212EA0D-30EE-4C82-9BED-EA573B617208}" srcId="{CD715BBA-DC30-4091-9E7A-4BD8DF3BAD3B}" destId="{F3DF3117-3C73-4F97-A79F-C46ACB7F23BC}" srcOrd="0" destOrd="0" parTransId="{5BD4435E-B1C2-4B98-9D27-3702B46C28D1}" sibTransId="{6546CFFF-D095-40C5-AEF8-9B786FD0F2B0}"/>
    <dgm:cxn modelId="{AC74D972-DABA-49E8-896D-BB54E70EFBD1}" type="presOf" srcId="{F3DF3117-3C73-4F97-A79F-C46ACB7F23BC}" destId="{4B5B7214-74DB-438C-9D04-1756BBDE2EB9}" srcOrd="0" destOrd="0" presId="urn:microsoft.com/office/officeart/2005/8/layout/hierarchy1"/>
    <dgm:cxn modelId="{1D2646A4-95FC-4810-BAC5-93C0F1DBA667}" type="presOf" srcId="{997CF427-4AA6-408E-BCBC-3065661DF394}" destId="{8E55E909-8F4B-4847-BA0F-CBDBE6928C2F}" srcOrd="0" destOrd="0" presId="urn:microsoft.com/office/officeart/2005/8/layout/hierarchy1"/>
    <dgm:cxn modelId="{BCFB62A7-683A-46DB-8F81-E94BB008F060}" type="presOf" srcId="{C7F8B825-17F0-4E7E-96A3-71C841F34A60}" destId="{9592D4A7-8777-43FF-BC92-0D331E1FA805}" srcOrd="0" destOrd="0" presId="urn:microsoft.com/office/officeart/2005/8/layout/hierarchy1"/>
    <dgm:cxn modelId="{A5EF5EE0-DCD1-4EED-B5D4-FB76CB79B224}" srcId="{CD715BBA-DC30-4091-9E7A-4BD8DF3BAD3B}" destId="{C7F8B825-17F0-4E7E-96A3-71C841F34A60}" srcOrd="1" destOrd="0" parTransId="{AFB3676B-8C73-4A17-A131-68F8E7420678}" sibTransId="{DACD2246-F4DF-4777-9832-96BDBAD0FACB}"/>
    <dgm:cxn modelId="{0D3FD2E4-2C40-419E-A0DF-007DE2B766CB}" srcId="{CD715BBA-DC30-4091-9E7A-4BD8DF3BAD3B}" destId="{997CF427-4AA6-408E-BCBC-3065661DF394}" srcOrd="2" destOrd="0" parTransId="{A71BF838-613A-4ECE-9770-08FE0D07AA73}" sibTransId="{24F1D7D6-A1D9-4A91-BA96-11E2DB3B74C2}"/>
    <dgm:cxn modelId="{ACB47C5B-409C-4AE1-B88D-9085781D3EEC}" type="presParOf" srcId="{89930B8D-87B9-4995-80BA-A5CB5E83A7D7}" destId="{84640C1B-E0DE-4F8A-AD02-FFEC1F6EF02A}" srcOrd="0" destOrd="0" presId="urn:microsoft.com/office/officeart/2005/8/layout/hierarchy1"/>
    <dgm:cxn modelId="{7C6F0AA9-50BB-4659-9249-822712C8BCE6}" type="presParOf" srcId="{84640C1B-E0DE-4F8A-AD02-FFEC1F6EF02A}" destId="{2E7787BB-CDB0-4D64-8C23-A5A5E292EFB7}" srcOrd="0" destOrd="0" presId="urn:microsoft.com/office/officeart/2005/8/layout/hierarchy1"/>
    <dgm:cxn modelId="{04C5B36A-6B4E-4E28-A496-FD98D08B4B95}" type="presParOf" srcId="{2E7787BB-CDB0-4D64-8C23-A5A5E292EFB7}" destId="{3CD90E25-3FBE-442E-874C-069D7F2A9A29}" srcOrd="0" destOrd="0" presId="urn:microsoft.com/office/officeart/2005/8/layout/hierarchy1"/>
    <dgm:cxn modelId="{8ADAF21B-F98A-4965-947E-20827D784C45}" type="presParOf" srcId="{2E7787BB-CDB0-4D64-8C23-A5A5E292EFB7}" destId="{4B5B7214-74DB-438C-9D04-1756BBDE2EB9}" srcOrd="1" destOrd="0" presId="urn:microsoft.com/office/officeart/2005/8/layout/hierarchy1"/>
    <dgm:cxn modelId="{C9CF7930-7F40-4E2B-8AA8-0C1DAF3EB7F6}" type="presParOf" srcId="{84640C1B-E0DE-4F8A-AD02-FFEC1F6EF02A}" destId="{9DE0A1D8-2867-4523-AD86-8DFEFCEA5A02}" srcOrd="1" destOrd="0" presId="urn:microsoft.com/office/officeart/2005/8/layout/hierarchy1"/>
    <dgm:cxn modelId="{6FE3535A-1A97-42C1-8FB5-D53B021491AD}" type="presParOf" srcId="{89930B8D-87B9-4995-80BA-A5CB5E83A7D7}" destId="{A1496741-1A01-4B06-8FC4-F7D04F0588DB}" srcOrd="1" destOrd="0" presId="urn:microsoft.com/office/officeart/2005/8/layout/hierarchy1"/>
    <dgm:cxn modelId="{CC781289-8AA4-4264-9794-C1F919EEA084}" type="presParOf" srcId="{A1496741-1A01-4B06-8FC4-F7D04F0588DB}" destId="{C766043F-3354-44A7-8EB8-ADD3CC886A73}" srcOrd="0" destOrd="0" presId="urn:microsoft.com/office/officeart/2005/8/layout/hierarchy1"/>
    <dgm:cxn modelId="{18A2F65C-53C3-4E17-8BAB-7EDFA02735AA}" type="presParOf" srcId="{C766043F-3354-44A7-8EB8-ADD3CC886A73}" destId="{59E60397-95B3-4492-9C90-69E89D95E000}" srcOrd="0" destOrd="0" presId="urn:microsoft.com/office/officeart/2005/8/layout/hierarchy1"/>
    <dgm:cxn modelId="{2DA2EA5C-3EDE-4D6A-A665-CA0CC037149E}" type="presParOf" srcId="{C766043F-3354-44A7-8EB8-ADD3CC886A73}" destId="{9592D4A7-8777-43FF-BC92-0D331E1FA805}" srcOrd="1" destOrd="0" presId="urn:microsoft.com/office/officeart/2005/8/layout/hierarchy1"/>
    <dgm:cxn modelId="{CD5CAE35-E3EC-4ACF-BEC8-BD624333F07A}" type="presParOf" srcId="{A1496741-1A01-4B06-8FC4-F7D04F0588DB}" destId="{07AFB4B5-DFEF-4051-89D4-33AFF90387DB}" srcOrd="1" destOrd="0" presId="urn:microsoft.com/office/officeart/2005/8/layout/hierarchy1"/>
    <dgm:cxn modelId="{87C713CF-7A1F-48CC-B9EC-B21845EC7BE2}" type="presParOf" srcId="{89930B8D-87B9-4995-80BA-A5CB5E83A7D7}" destId="{67F52D76-3D6B-4BF8-AA1D-7B33EF5A45A6}" srcOrd="2" destOrd="0" presId="urn:microsoft.com/office/officeart/2005/8/layout/hierarchy1"/>
    <dgm:cxn modelId="{3C0C26AF-0B43-469E-B836-7ED0561CD2DC}" type="presParOf" srcId="{67F52D76-3D6B-4BF8-AA1D-7B33EF5A45A6}" destId="{3F5330DB-022B-44CD-BED5-5F470D325DDF}" srcOrd="0" destOrd="0" presId="urn:microsoft.com/office/officeart/2005/8/layout/hierarchy1"/>
    <dgm:cxn modelId="{A45CD0AD-A566-4169-A248-EBDBFB4DE05F}" type="presParOf" srcId="{3F5330DB-022B-44CD-BED5-5F470D325DDF}" destId="{DFFA3259-546E-41AD-A451-DC62CDBE0B55}" srcOrd="0" destOrd="0" presId="urn:microsoft.com/office/officeart/2005/8/layout/hierarchy1"/>
    <dgm:cxn modelId="{3625D995-12C7-4263-ABD8-3929CD7AE110}" type="presParOf" srcId="{3F5330DB-022B-44CD-BED5-5F470D325DDF}" destId="{8E55E909-8F4B-4847-BA0F-CBDBE6928C2F}" srcOrd="1" destOrd="0" presId="urn:microsoft.com/office/officeart/2005/8/layout/hierarchy1"/>
    <dgm:cxn modelId="{460B2D6C-A3DE-48A1-AB9A-3C11859E0053}" type="presParOf" srcId="{67F52D76-3D6B-4BF8-AA1D-7B33EF5A45A6}" destId="{0FF13E84-68EF-446A-9739-3E56659C6D41}"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715BBA-DC30-4091-9E7A-4BD8DF3BAD3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3DF3117-3C73-4F97-A79F-C46ACB7F23BC}">
      <dgm:prSet/>
      <dgm:spPr/>
      <dgm:t>
        <a:bodyPr/>
        <a:lstStyle/>
        <a:p>
          <a:r>
            <a:rPr lang="it-IT"/>
            <a:t>Per le funzionalità extra richieste abbiamo valutato di implementare l’area amministrativa e la newsletter.</a:t>
          </a:r>
          <a:endParaRPr lang="en-US"/>
        </a:p>
      </dgm:t>
    </dgm:pt>
    <dgm:pt modelId="{5BD4435E-B1C2-4B98-9D27-3702B46C28D1}" type="parTrans" cxnId="{2212EA0D-30EE-4C82-9BED-EA573B617208}">
      <dgm:prSet/>
      <dgm:spPr/>
      <dgm:t>
        <a:bodyPr/>
        <a:lstStyle/>
        <a:p>
          <a:endParaRPr lang="en-US"/>
        </a:p>
      </dgm:t>
    </dgm:pt>
    <dgm:pt modelId="{6546CFFF-D095-40C5-AEF8-9B786FD0F2B0}" type="sibTrans" cxnId="{2212EA0D-30EE-4C82-9BED-EA573B617208}">
      <dgm:prSet/>
      <dgm:spPr/>
      <dgm:t>
        <a:bodyPr/>
        <a:lstStyle/>
        <a:p>
          <a:endParaRPr lang="en-US"/>
        </a:p>
      </dgm:t>
    </dgm:pt>
    <dgm:pt modelId="{33121274-DC19-48E5-8B1C-A26F61D56925}">
      <dgm:prSet/>
      <dgm:spPr/>
      <dgm:t>
        <a:bodyPr/>
        <a:lstStyle/>
        <a:p>
          <a:r>
            <a:rPr lang="it-IT"/>
            <a:t>- L’area amministrativa permette ad un amministratore di manipolare tutti i dati di un utente, eliminarli, o bannarli (è prevista anche la possibilità di ‘sbannarli’)</a:t>
          </a:r>
          <a:endParaRPr lang="en-US"/>
        </a:p>
      </dgm:t>
    </dgm:pt>
    <dgm:pt modelId="{067E54FA-D372-4589-ABC9-54166A9062A1}" type="parTrans" cxnId="{8DDBD343-5DC1-44F0-B360-45A86355EF12}">
      <dgm:prSet/>
      <dgm:spPr/>
      <dgm:t>
        <a:bodyPr/>
        <a:lstStyle/>
        <a:p>
          <a:endParaRPr lang="en-US"/>
        </a:p>
      </dgm:t>
    </dgm:pt>
    <dgm:pt modelId="{9DED7AAE-1C89-4A4D-9FA4-8772C8FEB9EB}" type="sibTrans" cxnId="{8DDBD343-5DC1-44F0-B360-45A86355EF12}">
      <dgm:prSet/>
      <dgm:spPr/>
      <dgm:t>
        <a:bodyPr/>
        <a:lstStyle/>
        <a:p>
          <a:endParaRPr lang="en-US"/>
        </a:p>
      </dgm:t>
    </dgm:pt>
    <dgm:pt modelId="{997CF427-4AA6-408E-BCBC-3065661DF394}">
      <dgm:prSet/>
      <dgm:spPr/>
      <dgm:t>
        <a:bodyPr/>
        <a:lstStyle/>
        <a:p>
          <a:r>
            <a:rPr lang="it-IT" dirty="0"/>
            <a:t>- La newsletter permette ad un amministratore di inviare una mail contenente del testo a tutti gli utenti iscritti alla newsletter</a:t>
          </a:r>
          <a:endParaRPr lang="en-US" dirty="0"/>
        </a:p>
      </dgm:t>
    </dgm:pt>
    <dgm:pt modelId="{A71BF838-613A-4ECE-9770-08FE0D07AA73}" type="parTrans" cxnId="{0D3FD2E4-2C40-419E-A0DF-007DE2B766CB}">
      <dgm:prSet/>
      <dgm:spPr/>
      <dgm:t>
        <a:bodyPr/>
        <a:lstStyle/>
        <a:p>
          <a:endParaRPr lang="en-US"/>
        </a:p>
      </dgm:t>
    </dgm:pt>
    <dgm:pt modelId="{24F1D7D6-A1D9-4A91-BA96-11E2DB3B74C2}" type="sibTrans" cxnId="{0D3FD2E4-2C40-419E-A0DF-007DE2B766CB}">
      <dgm:prSet/>
      <dgm:spPr/>
      <dgm:t>
        <a:bodyPr/>
        <a:lstStyle/>
        <a:p>
          <a:endParaRPr lang="en-US"/>
        </a:p>
      </dgm:t>
    </dgm:pt>
    <dgm:pt modelId="{89930B8D-87B9-4995-80BA-A5CB5E83A7D7}" type="pres">
      <dgm:prSet presAssocID="{CD715BBA-DC30-4091-9E7A-4BD8DF3BAD3B}" presName="hierChild1" presStyleCnt="0">
        <dgm:presLayoutVars>
          <dgm:chPref val="1"/>
          <dgm:dir/>
          <dgm:animOne val="branch"/>
          <dgm:animLvl val="lvl"/>
          <dgm:resizeHandles/>
        </dgm:presLayoutVars>
      </dgm:prSet>
      <dgm:spPr/>
    </dgm:pt>
    <dgm:pt modelId="{84640C1B-E0DE-4F8A-AD02-FFEC1F6EF02A}" type="pres">
      <dgm:prSet presAssocID="{F3DF3117-3C73-4F97-A79F-C46ACB7F23BC}" presName="hierRoot1" presStyleCnt="0"/>
      <dgm:spPr/>
    </dgm:pt>
    <dgm:pt modelId="{2E7787BB-CDB0-4D64-8C23-A5A5E292EFB7}" type="pres">
      <dgm:prSet presAssocID="{F3DF3117-3C73-4F97-A79F-C46ACB7F23BC}" presName="composite" presStyleCnt="0"/>
      <dgm:spPr/>
    </dgm:pt>
    <dgm:pt modelId="{3CD90E25-3FBE-442E-874C-069D7F2A9A29}" type="pres">
      <dgm:prSet presAssocID="{F3DF3117-3C73-4F97-A79F-C46ACB7F23BC}" presName="background" presStyleLbl="node0" presStyleIdx="0" presStyleCnt="3"/>
      <dgm:spPr/>
    </dgm:pt>
    <dgm:pt modelId="{4B5B7214-74DB-438C-9D04-1756BBDE2EB9}" type="pres">
      <dgm:prSet presAssocID="{F3DF3117-3C73-4F97-A79F-C46ACB7F23BC}" presName="text" presStyleLbl="fgAcc0" presStyleIdx="0" presStyleCnt="3">
        <dgm:presLayoutVars>
          <dgm:chPref val="3"/>
        </dgm:presLayoutVars>
      </dgm:prSet>
      <dgm:spPr/>
    </dgm:pt>
    <dgm:pt modelId="{9DE0A1D8-2867-4523-AD86-8DFEFCEA5A02}" type="pres">
      <dgm:prSet presAssocID="{F3DF3117-3C73-4F97-A79F-C46ACB7F23BC}" presName="hierChild2" presStyleCnt="0"/>
      <dgm:spPr/>
    </dgm:pt>
    <dgm:pt modelId="{68EF8672-19C5-4D8F-AB71-F1639DB891CF}" type="pres">
      <dgm:prSet presAssocID="{33121274-DC19-48E5-8B1C-A26F61D56925}" presName="hierRoot1" presStyleCnt="0"/>
      <dgm:spPr/>
    </dgm:pt>
    <dgm:pt modelId="{A50D7CE0-FD65-4A65-9066-7950EA4F711C}" type="pres">
      <dgm:prSet presAssocID="{33121274-DC19-48E5-8B1C-A26F61D56925}" presName="composite" presStyleCnt="0"/>
      <dgm:spPr/>
    </dgm:pt>
    <dgm:pt modelId="{CC1F3FA3-FE5A-415E-9D11-B27B3ADA2718}" type="pres">
      <dgm:prSet presAssocID="{33121274-DC19-48E5-8B1C-A26F61D56925}" presName="background" presStyleLbl="node0" presStyleIdx="1" presStyleCnt="3"/>
      <dgm:spPr/>
    </dgm:pt>
    <dgm:pt modelId="{8815787B-2A96-42B8-BF58-B34D12A4053A}" type="pres">
      <dgm:prSet presAssocID="{33121274-DC19-48E5-8B1C-A26F61D56925}" presName="text" presStyleLbl="fgAcc0" presStyleIdx="1" presStyleCnt="3">
        <dgm:presLayoutVars>
          <dgm:chPref val="3"/>
        </dgm:presLayoutVars>
      </dgm:prSet>
      <dgm:spPr/>
    </dgm:pt>
    <dgm:pt modelId="{CA5257BE-2CBC-4553-B70D-B06069FE199D}" type="pres">
      <dgm:prSet presAssocID="{33121274-DC19-48E5-8B1C-A26F61D56925}" presName="hierChild2" presStyleCnt="0"/>
      <dgm:spPr/>
    </dgm:pt>
    <dgm:pt modelId="{67F52D76-3D6B-4BF8-AA1D-7B33EF5A45A6}" type="pres">
      <dgm:prSet presAssocID="{997CF427-4AA6-408E-BCBC-3065661DF394}" presName="hierRoot1" presStyleCnt="0"/>
      <dgm:spPr/>
    </dgm:pt>
    <dgm:pt modelId="{3F5330DB-022B-44CD-BED5-5F470D325DDF}" type="pres">
      <dgm:prSet presAssocID="{997CF427-4AA6-408E-BCBC-3065661DF394}" presName="composite" presStyleCnt="0"/>
      <dgm:spPr/>
    </dgm:pt>
    <dgm:pt modelId="{DFFA3259-546E-41AD-A451-DC62CDBE0B55}" type="pres">
      <dgm:prSet presAssocID="{997CF427-4AA6-408E-BCBC-3065661DF394}" presName="background" presStyleLbl="node0" presStyleIdx="2" presStyleCnt="3"/>
      <dgm:spPr/>
    </dgm:pt>
    <dgm:pt modelId="{8E55E909-8F4B-4847-BA0F-CBDBE6928C2F}" type="pres">
      <dgm:prSet presAssocID="{997CF427-4AA6-408E-BCBC-3065661DF394}" presName="text" presStyleLbl="fgAcc0" presStyleIdx="2" presStyleCnt="3">
        <dgm:presLayoutVars>
          <dgm:chPref val="3"/>
        </dgm:presLayoutVars>
      </dgm:prSet>
      <dgm:spPr/>
    </dgm:pt>
    <dgm:pt modelId="{0FF13E84-68EF-446A-9739-3E56659C6D41}" type="pres">
      <dgm:prSet presAssocID="{997CF427-4AA6-408E-BCBC-3065661DF394}" presName="hierChild2" presStyleCnt="0"/>
      <dgm:spPr/>
    </dgm:pt>
  </dgm:ptLst>
  <dgm:cxnLst>
    <dgm:cxn modelId="{B82CA603-F074-4500-ACE8-A70A9EBA5E61}" type="presOf" srcId="{CD715BBA-DC30-4091-9E7A-4BD8DF3BAD3B}" destId="{89930B8D-87B9-4995-80BA-A5CB5E83A7D7}" srcOrd="0" destOrd="0" presId="urn:microsoft.com/office/officeart/2005/8/layout/hierarchy1"/>
    <dgm:cxn modelId="{2212EA0D-30EE-4C82-9BED-EA573B617208}" srcId="{CD715BBA-DC30-4091-9E7A-4BD8DF3BAD3B}" destId="{F3DF3117-3C73-4F97-A79F-C46ACB7F23BC}" srcOrd="0" destOrd="0" parTransId="{5BD4435E-B1C2-4B98-9D27-3702B46C28D1}" sibTransId="{6546CFFF-D095-40C5-AEF8-9B786FD0F2B0}"/>
    <dgm:cxn modelId="{FA52FE62-EEA5-4D90-922C-D7F82756C0AF}" type="presOf" srcId="{33121274-DC19-48E5-8B1C-A26F61D56925}" destId="{8815787B-2A96-42B8-BF58-B34D12A4053A}" srcOrd="0" destOrd="0" presId="urn:microsoft.com/office/officeart/2005/8/layout/hierarchy1"/>
    <dgm:cxn modelId="{8DDBD343-5DC1-44F0-B360-45A86355EF12}" srcId="{CD715BBA-DC30-4091-9E7A-4BD8DF3BAD3B}" destId="{33121274-DC19-48E5-8B1C-A26F61D56925}" srcOrd="1" destOrd="0" parTransId="{067E54FA-D372-4589-ABC9-54166A9062A1}" sibTransId="{9DED7AAE-1C89-4A4D-9FA4-8772C8FEB9EB}"/>
    <dgm:cxn modelId="{AC74D972-DABA-49E8-896D-BB54E70EFBD1}" type="presOf" srcId="{F3DF3117-3C73-4F97-A79F-C46ACB7F23BC}" destId="{4B5B7214-74DB-438C-9D04-1756BBDE2EB9}" srcOrd="0" destOrd="0" presId="urn:microsoft.com/office/officeart/2005/8/layout/hierarchy1"/>
    <dgm:cxn modelId="{1D2646A4-95FC-4810-BAC5-93C0F1DBA667}" type="presOf" srcId="{997CF427-4AA6-408E-BCBC-3065661DF394}" destId="{8E55E909-8F4B-4847-BA0F-CBDBE6928C2F}" srcOrd="0" destOrd="0" presId="urn:microsoft.com/office/officeart/2005/8/layout/hierarchy1"/>
    <dgm:cxn modelId="{0D3FD2E4-2C40-419E-A0DF-007DE2B766CB}" srcId="{CD715BBA-DC30-4091-9E7A-4BD8DF3BAD3B}" destId="{997CF427-4AA6-408E-BCBC-3065661DF394}" srcOrd="2" destOrd="0" parTransId="{A71BF838-613A-4ECE-9770-08FE0D07AA73}" sibTransId="{24F1D7D6-A1D9-4A91-BA96-11E2DB3B74C2}"/>
    <dgm:cxn modelId="{ACB47C5B-409C-4AE1-B88D-9085781D3EEC}" type="presParOf" srcId="{89930B8D-87B9-4995-80BA-A5CB5E83A7D7}" destId="{84640C1B-E0DE-4F8A-AD02-FFEC1F6EF02A}" srcOrd="0" destOrd="0" presId="urn:microsoft.com/office/officeart/2005/8/layout/hierarchy1"/>
    <dgm:cxn modelId="{7C6F0AA9-50BB-4659-9249-822712C8BCE6}" type="presParOf" srcId="{84640C1B-E0DE-4F8A-AD02-FFEC1F6EF02A}" destId="{2E7787BB-CDB0-4D64-8C23-A5A5E292EFB7}" srcOrd="0" destOrd="0" presId="urn:microsoft.com/office/officeart/2005/8/layout/hierarchy1"/>
    <dgm:cxn modelId="{04C5B36A-6B4E-4E28-A496-FD98D08B4B95}" type="presParOf" srcId="{2E7787BB-CDB0-4D64-8C23-A5A5E292EFB7}" destId="{3CD90E25-3FBE-442E-874C-069D7F2A9A29}" srcOrd="0" destOrd="0" presId="urn:microsoft.com/office/officeart/2005/8/layout/hierarchy1"/>
    <dgm:cxn modelId="{8ADAF21B-F98A-4965-947E-20827D784C45}" type="presParOf" srcId="{2E7787BB-CDB0-4D64-8C23-A5A5E292EFB7}" destId="{4B5B7214-74DB-438C-9D04-1756BBDE2EB9}" srcOrd="1" destOrd="0" presId="urn:microsoft.com/office/officeart/2005/8/layout/hierarchy1"/>
    <dgm:cxn modelId="{C9CF7930-7F40-4E2B-8AA8-0C1DAF3EB7F6}" type="presParOf" srcId="{84640C1B-E0DE-4F8A-AD02-FFEC1F6EF02A}" destId="{9DE0A1D8-2867-4523-AD86-8DFEFCEA5A02}" srcOrd="1" destOrd="0" presId="urn:microsoft.com/office/officeart/2005/8/layout/hierarchy1"/>
    <dgm:cxn modelId="{CA17BEE3-552F-4AC6-A796-2273FB0D7C42}" type="presParOf" srcId="{89930B8D-87B9-4995-80BA-A5CB5E83A7D7}" destId="{68EF8672-19C5-4D8F-AB71-F1639DB891CF}" srcOrd="1" destOrd="0" presId="urn:microsoft.com/office/officeart/2005/8/layout/hierarchy1"/>
    <dgm:cxn modelId="{36CE2008-4EE9-4B70-B3AE-CB9C4AB8F712}" type="presParOf" srcId="{68EF8672-19C5-4D8F-AB71-F1639DB891CF}" destId="{A50D7CE0-FD65-4A65-9066-7950EA4F711C}" srcOrd="0" destOrd="0" presId="urn:microsoft.com/office/officeart/2005/8/layout/hierarchy1"/>
    <dgm:cxn modelId="{47F4F5D1-CAC9-43CF-8180-F234E63922A0}" type="presParOf" srcId="{A50D7CE0-FD65-4A65-9066-7950EA4F711C}" destId="{CC1F3FA3-FE5A-415E-9D11-B27B3ADA2718}" srcOrd="0" destOrd="0" presId="urn:microsoft.com/office/officeart/2005/8/layout/hierarchy1"/>
    <dgm:cxn modelId="{C6901CAE-F776-4FD2-A3FB-80C49BAEFAD2}" type="presParOf" srcId="{A50D7CE0-FD65-4A65-9066-7950EA4F711C}" destId="{8815787B-2A96-42B8-BF58-B34D12A4053A}" srcOrd="1" destOrd="0" presId="urn:microsoft.com/office/officeart/2005/8/layout/hierarchy1"/>
    <dgm:cxn modelId="{C694DE81-6B8C-4B9E-88A1-36FFE6420F4D}" type="presParOf" srcId="{68EF8672-19C5-4D8F-AB71-F1639DB891CF}" destId="{CA5257BE-2CBC-4553-B70D-B06069FE199D}" srcOrd="1" destOrd="0" presId="urn:microsoft.com/office/officeart/2005/8/layout/hierarchy1"/>
    <dgm:cxn modelId="{87C713CF-7A1F-48CC-B9EC-B21845EC7BE2}" type="presParOf" srcId="{89930B8D-87B9-4995-80BA-A5CB5E83A7D7}" destId="{67F52D76-3D6B-4BF8-AA1D-7B33EF5A45A6}" srcOrd="2" destOrd="0" presId="urn:microsoft.com/office/officeart/2005/8/layout/hierarchy1"/>
    <dgm:cxn modelId="{3C0C26AF-0B43-469E-B836-7ED0561CD2DC}" type="presParOf" srcId="{67F52D76-3D6B-4BF8-AA1D-7B33EF5A45A6}" destId="{3F5330DB-022B-44CD-BED5-5F470D325DDF}" srcOrd="0" destOrd="0" presId="urn:microsoft.com/office/officeart/2005/8/layout/hierarchy1"/>
    <dgm:cxn modelId="{A45CD0AD-A566-4169-A248-EBDBFB4DE05F}" type="presParOf" srcId="{3F5330DB-022B-44CD-BED5-5F470D325DDF}" destId="{DFFA3259-546E-41AD-A451-DC62CDBE0B55}" srcOrd="0" destOrd="0" presId="urn:microsoft.com/office/officeart/2005/8/layout/hierarchy1"/>
    <dgm:cxn modelId="{3625D995-12C7-4263-ABD8-3929CD7AE110}" type="presParOf" srcId="{3F5330DB-022B-44CD-BED5-5F470D325DDF}" destId="{8E55E909-8F4B-4847-BA0F-CBDBE6928C2F}" srcOrd="1" destOrd="0" presId="urn:microsoft.com/office/officeart/2005/8/layout/hierarchy1"/>
    <dgm:cxn modelId="{460B2D6C-A3DE-48A1-AB9A-3C11859E0053}" type="presParOf" srcId="{67F52D76-3D6B-4BF8-AA1D-7B33EF5A45A6}" destId="{0FF13E84-68EF-446A-9739-3E56659C6D4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A6B03-E11F-4D6A-984A-4874046C08F3}">
      <dsp:nvSpPr>
        <dsp:cNvPr id="0" name=""/>
        <dsp:cNvSpPr/>
      </dsp:nvSpPr>
      <dsp:spPr>
        <a:xfrm>
          <a:off x="839" y="178007"/>
          <a:ext cx="2946633" cy="18711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B0BDBD-5997-41A3-A874-5D45FB58A102}">
      <dsp:nvSpPr>
        <dsp:cNvPr id="0" name=""/>
        <dsp:cNvSpPr/>
      </dsp:nvSpPr>
      <dsp:spPr>
        <a:xfrm>
          <a:off x="328243" y="489041"/>
          <a:ext cx="2946633" cy="187111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a:t>Abbiamo pensato di replicare le funzionalità base di Github, dove ogni utente potrà postare le sue repository all’interno del sito, ed aggiornarle con le nuove versioni ogni volta che lo riterranno opportuno</a:t>
          </a:r>
          <a:endParaRPr lang="en-US" sz="1700" kern="1200"/>
        </a:p>
      </dsp:txBody>
      <dsp:txXfrm>
        <a:off x="383046" y="543844"/>
        <a:ext cx="2837027" cy="1761506"/>
      </dsp:txXfrm>
    </dsp:sp>
    <dsp:sp modelId="{F63B2DFF-81E5-4AC6-B98D-BB3569040D17}">
      <dsp:nvSpPr>
        <dsp:cNvPr id="0" name=""/>
        <dsp:cNvSpPr/>
      </dsp:nvSpPr>
      <dsp:spPr>
        <a:xfrm>
          <a:off x="3602280" y="178007"/>
          <a:ext cx="2946633" cy="18711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F03671-280D-4863-A704-E2DB6E703D3E}">
      <dsp:nvSpPr>
        <dsp:cNvPr id="0" name=""/>
        <dsp:cNvSpPr/>
      </dsp:nvSpPr>
      <dsp:spPr>
        <a:xfrm>
          <a:off x="3929684" y="489041"/>
          <a:ext cx="2946633" cy="187111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a:t>L’utente potrà caricare file .zip contenenti il proprio progetto, e potranno continuare ad aggiornarlo tramite la propria area personale.</a:t>
          </a:r>
          <a:endParaRPr lang="en-US" sz="1700" kern="1200"/>
        </a:p>
      </dsp:txBody>
      <dsp:txXfrm>
        <a:off x="3984487" y="543844"/>
        <a:ext cx="2837027" cy="1761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90E25-3FBE-442E-874C-069D7F2A9A29}">
      <dsp:nvSpPr>
        <dsp:cNvPr id="0" name=""/>
        <dsp:cNvSpPr/>
      </dsp:nvSpPr>
      <dsp:spPr>
        <a:xfrm>
          <a:off x="0" y="783537"/>
          <a:ext cx="1934200" cy="12282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5B7214-74DB-438C-9D04-1756BBDE2EB9}">
      <dsp:nvSpPr>
        <dsp:cNvPr id="0" name=""/>
        <dsp:cNvSpPr/>
      </dsp:nvSpPr>
      <dsp:spPr>
        <a:xfrm>
          <a:off x="214911" y="987703"/>
          <a:ext cx="1934200" cy="122821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it-IT" sz="1200" kern="1200" dirty="0"/>
            <a:t>Users: dove verranno salvati i dati dell’utente, come la mail la password </a:t>
          </a:r>
          <a:r>
            <a:rPr lang="it-IT" sz="1200" kern="1200" dirty="0" err="1"/>
            <a:t>hashata</a:t>
          </a:r>
          <a:r>
            <a:rPr lang="it-IT" sz="1200" kern="1200" dirty="0"/>
            <a:t>, etc.</a:t>
          </a:r>
          <a:endParaRPr lang="en-US" sz="1200" kern="1200" dirty="0"/>
        </a:p>
      </dsp:txBody>
      <dsp:txXfrm>
        <a:off x="250884" y="1023676"/>
        <a:ext cx="1862254" cy="1156271"/>
      </dsp:txXfrm>
    </dsp:sp>
    <dsp:sp modelId="{59E60397-95B3-4492-9C90-69E89D95E000}">
      <dsp:nvSpPr>
        <dsp:cNvPr id="0" name=""/>
        <dsp:cNvSpPr/>
      </dsp:nvSpPr>
      <dsp:spPr>
        <a:xfrm>
          <a:off x="2256558" y="798435"/>
          <a:ext cx="1934200" cy="12282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92D4A7-8777-43FF-BC92-0D331E1FA805}">
      <dsp:nvSpPr>
        <dsp:cNvPr id="0" name=""/>
        <dsp:cNvSpPr/>
      </dsp:nvSpPr>
      <dsp:spPr>
        <a:xfrm>
          <a:off x="2471470" y="1002601"/>
          <a:ext cx="1934200" cy="122821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t>remMeCookies</a:t>
          </a:r>
          <a:r>
            <a:rPr lang="en-US" sz="1200" kern="1200" dirty="0"/>
            <a:t>: </a:t>
          </a:r>
          <a:r>
            <a:rPr lang="en-US" sz="1200" kern="1200" dirty="0" err="1"/>
            <a:t>utilizzata</a:t>
          </a:r>
          <a:r>
            <a:rPr lang="en-US" sz="1200" kern="1200" dirty="0"/>
            <a:t> per </a:t>
          </a:r>
          <a:r>
            <a:rPr lang="en-US" sz="1200" kern="1200" dirty="0" err="1"/>
            <a:t>tenere</a:t>
          </a:r>
          <a:r>
            <a:rPr lang="en-US" sz="1200" kern="1200" dirty="0"/>
            <a:t> </a:t>
          </a:r>
          <a:r>
            <a:rPr lang="en-US" sz="1200" kern="1200" dirty="0" err="1"/>
            <a:t>traccia</a:t>
          </a:r>
          <a:r>
            <a:rPr lang="en-US" sz="1200" kern="1200" dirty="0"/>
            <a:t> </a:t>
          </a:r>
          <a:r>
            <a:rPr lang="en-US" sz="1200" kern="1200" dirty="0" err="1"/>
            <a:t>degli</a:t>
          </a:r>
          <a:r>
            <a:rPr lang="en-US" sz="1200" kern="1200" dirty="0"/>
            <a:t> UID </a:t>
          </a:r>
          <a:r>
            <a:rPr lang="en-US" sz="1200" kern="1200" dirty="0" err="1"/>
            <a:t>dei</a:t>
          </a:r>
          <a:r>
            <a:rPr lang="en-US" sz="1200" kern="1200" dirty="0"/>
            <a:t> cookies per la </a:t>
          </a:r>
          <a:r>
            <a:rPr lang="en-US" sz="1200" kern="1200" dirty="0" err="1"/>
            <a:t>funzionalità</a:t>
          </a:r>
          <a:r>
            <a:rPr lang="en-US" sz="1200" kern="1200" dirty="0"/>
            <a:t> “Remember me” </a:t>
          </a:r>
          <a:r>
            <a:rPr lang="en-US" sz="1200" kern="1200" dirty="0" err="1"/>
            <a:t>su</a:t>
          </a:r>
          <a:r>
            <a:rPr lang="en-US" sz="1200" kern="1200" dirty="0"/>
            <a:t> </a:t>
          </a:r>
          <a:r>
            <a:rPr lang="en-US" sz="1200" kern="1200" dirty="0" err="1"/>
            <a:t>più</a:t>
          </a:r>
          <a:r>
            <a:rPr lang="en-US" sz="1200" kern="1200" dirty="0"/>
            <a:t> </a:t>
          </a:r>
          <a:r>
            <a:rPr lang="en-US" sz="1200" kern="1200" dirty="0" err="1"/>
            <a:t>dispositivi</a:t>
          </a:r>
          <a:r>
            <a:rPr lang="en-US" sz="1200" kern="1200" dirty="0"/>
            <a:t> con lo </a:t>
          </a:r>
          <a:r>
            <a:rPr lang="en-US" sz="1200" kern="1200" dirty="0" err="1"/>
            <a:t>stesso</a:t>
          </a:r>
          <a:r>
            <a:rPr lang="en-US" sz="1200" kern="1200" dirty="0"/>
            <a:t> account</a:t>
          </a:r>
        </a:p>
      </dsp:txBody>
      <dsp:txXfrm>
        <a:off x="2507443" y="1038574"/>
        <a:ext cx="1862254" cy="1156271"/>
      </dsp:txXfrm>
    </dsp:sp>
    <dsp:sp modelId="{DFFA3259-546E-41AD-A451-DC62CDBE0B55}">
      <dsp:nvSpPr>
        <dsp:cNvPr id="0" name=""/>
        <dsp:cNvSpPr/>
      </dsp:nvSpPr>
      <dsp:spPr>
        <a:xfrm>
          <a:off x="4508959" y="830123"/>
          <a:ext cx="1934200" cy="12282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55E909-8F4B-4847-BA0F-CBDBE6928C2F}">
      <dsp:nvSpPr>
        <dsp:cNvPr id="0" name=""/>
        <dsp:cNvSpPr/>
      </dsp:nvSpPr>
      <dsp:spPr>
        <a:xfrm>
          <a:off x="4723870" y="1034289"/>
          <a:ext cx="1934200" cy="122821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repos: </a:t>
          </a:r>
          <a:r>
            <a:rPr lang="en-US" sz="1200" kern="1200" dirty="0" err="1"/>
            <a:t>usata</a:t>
          </a:r>
          <a:r>
            <a:rPr lang="en-US" sz="1200" kern="1200" dirty="0"/>
            <a:t> per </a:t>
          </a:r>
          <a:r>
            <a:rPr lang="en-US" sz="1200" kern="1200" dirty="0" err="1"/>
            <a:t>tenere</a:t>
          </a:r>
          <a:r>
            <a:rPr lang="en-US" sz="1200" kern="1200" dirty="0"/>
            <a:t> </a:t>
          </a:r>
          <a:r>
            <a:rPr lang="en-US" sz="1200" kern="1200" dirty="0" err="1"/>
            <a:t>traccia</a:t>
          </a:r>
          <a:r>
            <a:rPr lang="en-US" sz="1200" kern="1200" dirty="0"/>
            <a:t> </a:t>
          </a:r>
          <a:r>
            <a:rPr lang="en-US" sz="1200" kern="1200" dirty="0" err="1"/>
            <a:t>delle</a:t>
          </a:r>
          <a:r>
            <a:rPr lang="en-US" sz="1200" kern="1200" dirty="0"/>
            <a:t> repos </a:t>
          </a:r>
          <a:r>
            <a:rPr lang="en-US" sz="1200" kern="1200" dirty="0" err="1"/>
            <a:t>salvate</a:t>
          </a:r>
          <a:r>
            <a:rPr lang="en-US" sz="1200" kern="1200" dirty="0"/>
            <a:t> </a:t>
          </a:r>
          <a:r>
            <a:rPr lang="en-US" sz="1200" kern="1200" dirty="0" err="1"/>
            <a:t>dagli</a:t>
          </a:r>
          <a:r>
            <a:rPr lang="en-US" sz="1200" kern="1200" dirty="0"/>
            <a:t> </a:t>
          </a:r>
          <a:r>
            <a:rPr lang="en-US" sz="1200" kern="1200" dirty="0" err="1"/>
            <a:t>utenti</a:t>
          </a:r>
          <a:r>
            <a:rPr lang="en-US" sz="1200" kern="1200" dirty="0"/>
            <a:t>, utile per </a:t>
          </a:r>
          <a:r>
            <a:rPr lang="en-US" sz="1200" kern="1200" dirty="0" err="1"/>
            <a:t>essere</a:t>
          </a:r>
          <a:r>
            <a:rPr lang="en-US" sz="1200" kern="1200" dirty="0"/>
            <a:t> </a:t>
          </a:r>
          <a:r>
            <a:rPr lang="en-US" sz="1200" kern="1200" dirty="0" err="1"/>
            <a:t>mostrata</a:t>
          </a:r>
          <a:r>
            <a:rPr lang="en-US" sz="1200" kern="1200" dirty="0"/>
            <a:t> </a:t>
          </a:r>
          <a:r>
            <a:rPr lang="en-US" sz="1200" kern="1200" dirty="0" err="1"/>
            <a:t>nell’area</a:t>
          </a:r>
          <a:r>
            <a:rPr lang="en-US" sz="1200" kern="1200" dirty="0"/>
            <a:t> </a:t>
          </a:r>
          <a:r>
            <a:rPr lang="en-US" sz="1200" kern="1200" dirty="0" err="1"/>
            <a:t>personale</a:t>
          </a:r>
          <a:r>
            <a:rPr lang="en-US" sz="1200" kern="1200" dirty="0"/>
            <a:t> </a:t>
          </a:r>
          <a:r>
            <a:rPr lang="en-US" sz="1200" kern="1200" dirty="0" err="1"/>
            <a:t>dell’utente</a:t>
          </a:r>
          <a:r>
            <a:rPr lang="en-US" sz="1200" kern="1200" dirty="0"/>
            <a:t> o per la </a:t>
          </a:r>
          <a:r>
            <a:rPr lang="en-US" sz="1200" kern="1200" dirty="0" err="1"/>
            <a:t>funzione</a:t>
          </a:r>
          <a:r>
            <a:rPr lang="en-US" sz="1200" kern="1200" dirty="0"/>
            <a:t> di </a:t>
          </a:r>
          <a:r>
            <a:rPr lang="en-US" sz="1200" kern="1200" dirty="0" err="1"/>
            <a:t>ricerca</a:t>
          </a:r>
          <a:r>
            <a:rPr lang="en-US" sz="1200" kern="1200" dirty="0"/>
            <a:t> interna</a:t>
          </a:r>
        </a:p>
      </dsp:txBody>
      <dsp:txXfrm>
        <a:off x="4759843" y="1070262"/>
        <a:ext cx="1862254" cy="11562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90E25-3FBE-442E-874C-069D7F2A9A29}">
      <dsp:nvSpPr>
        <dsp:cNvPr id="0" name=""/>
        <dsp:cNvSpPr/>
      </dsp:nvSpPr>
      <dsp:spPr>
        <a:xfrm>
          <a:off x="0" y="708431"/>
          <a:ext cx="1934200" cy="12282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5B7214-74DB-438C-9D04-1756BBDE2EB9}">
      <dsp:nvSpPr>
        <dsp:cNvPr id="0" name=""/>
        <dsp:cNvSpPr/>
      </dsp:nvSpPr>
      <dsp:spPr>
        <a:xfrm>
          <a:off x="214911" y="912597"/>
          <a:ext cx="1934200" cy="122821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it-IT" sz="1200" kern="1200"/>
            <a:t>Per le funzionalità extra richieste abbiamo valutato di implementare l’area amministrativa e la newsletter.</a:t>
          </a:r>
          <a:endParaRPr lang="en-US" sz="1200" kern="1200"/>
        </a:p>
      </dsp:txBody>
      <dsp:txXfrm>
        <a:off x="250884" y="948570"/>
        <a:ext cx="1862254" cy="1156271"/>
      </dsp:txXfrm>
    </dsp:sp>
    <dsp:sp modelId="{CC1F3FA3-FE5A-415E-9D11-B27B3ADA2718}">
      <dsp:nvSpPr>
        <dsp:cNvPr id="0" name=""/>
        <dsp:cNvSpPr/>
      </dsp:nvSpPr>
      <dsp:spPr>
        <a:xfrm>
          <a:off x="2364023" y="708431"/>
          <a:ext cx="1934200" cy="12282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15787B-2A96-42B8-BF58-B34D12A4053A}">
      <dsp:nvSpPr>
        <dsp:cNvPr id="0" name=""/>
        <dsp:cNvSpPr/>
      </dsp:nvSpPr>
      <dsp:spPr>
        <a:xfrm>
          <a:off x="2578934" y="912597"/>
          <a:ext cx="1934200" cy="122821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it-IT" sz="1200" kern="1200"/>
            <a:t>- L’area amministrativa permette ad un amministratore di manipolare tutti i dati di un utente, eliminarli, o bannarli (è prevista anche la possibilità di ‘sbannarli’)</a:t>
          </a:r>
          <a:endParaRPr lang="en-US" sz="1200" kern="1200"/>
        </a:p>
      </dsp:txBody>
      <dsp:txXfrm>
        <a:off x="2614907" y="948570"/>
        <a:ext cx="1862254" cy="1156271"/>
      </dsp:txXfrm>
    </dsp:sp>
    <dsp:sp modelId="{DFFA3259-546E-41AD-A451-DC62CDBE0B55}">
      <dsp:nvSpPr>
        <dsp:cNvPr id="0" name=""/>
        <dsp:cNvSpPr/>
      </dsp:nvSpPr>
      <dsp:spPr>
        <a:xfrm>
          <a:off x="4728046" y="708431"/>
          <a:ext cx="1934200" cy="122821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55E909-8F4B-4847-BA0F-CBDBE6928C2F}">
      <dsp:nvSpPr>
        <dsp:cNvPr id="0" name=""/>
        <dsp:cNvSpPr/>
      </dsp:nvSpPr>
      <dsp:spPr>
        <a:xfrm>
          <a:off x="4942957" y="912597"/>
          <a:ext cx="1934200" cy="122821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it-IT" sz="1200" kern="1200" dirty="0"/>
            <a:t>- La newsletter permette ad un amministratore di inviare una mail contenente del testo a tutti gli utenti iscritti alla newsletter</a:t>
          </a:r>
          <a:endParaRPr lang="en-US" sz="1200" kern="1200" dirty="0"/>
        </a:p>
      </dsp:txBody>
      <dsp:txXfrm>
        <a:off x="4978930" y="948570"/>
        <a:ext cx="1862254" cy="11562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8CC966F-0117-4740-95B1-B37FBD22ABEC}" type="datetime1">
              <a:rPr lang="it-IT" smtClean="0"/>
              <a:t>24/01/2024</a:t>
            </a:fld>
            <a:endParaRPr lang="it-IT"/>
          </a:p>
        </p:txBody>
      </p:sp>
      <p:sp>
        <p:nvSpPr>
          <p:cNvPr id="4" name="Segnaposto piè di pagina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D56CFAD-C154-4C9C-AD01-665A5055065E}" type="slidenum">
              <a:rPr lang="it-IT" smtClean="0"/>
              <a:t>‹N›</a:t>
            </a:fld>
            <a:endParaRPr lang="it-IT"/>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2C8EA-008E-4EC3-994E-7E75AD737A98}" type="datetime1">
              <a:rPr lang="it-IT" smtClean="0"/>
              <a:pPr/>
              <a:t>24/01/2024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5B62BC0-7DC4-4569-951D-2BB9475345C6}" type="slidenum">
              <a:rPr lang="it-IT" noProof="0" smtClean="0"/>
              <a:t>‹N›</a:t>
            </a:fld>
            <a:endParaRPr lang="it-IT" noProof="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F5B62BC0-7DC4-4569-951D-2BB9475345C6}" type="slidenum">
              <a:rPr lang="it-IT" smtClean="0"/>
              <a:t>1</a:t>
            </a:fld>
            <a:endParaRPr lang="it-IT"/>
          </a:p>
        </p:txBody>
      </p:sp>
    </p:spTree>
    <p:extLst>
      <p:ext uri="{BB962C8B-B14F-4D97-AF65-F5344CB8AC3E}">
        <p14:creationId xmlns:p14="http://schemas.microsoft.com/office/powerpoint/2010/main" val="3090653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pPr rtl="0"/>
            <a:r>
              <a:rPr lang="it-IT" noProof="0"/>
              <a:t>20XX</a:t>
            </a:r>
          </a:p>
        </p:txBody>
      </p:sp>
      <p:sp>
        <p:nvSpPr>
          <p:cNvPr id="5" name="Footer Placeholder 4"/>
          <p:cNvSpPr>
            <a:spLocks noGrp="1"/>
          </p:cNvSpPr>
          <p:nvPr>
            <p:ph type="ftr" sz="quarter" idx="11"/>
          </p:nvPr>
        </p:nvSpPr>
        <p:spPr/>
        <p:txBody>
          <a:bodyPr/>
          <a:lstStyle/>
          <a:p>
            <a:pPr rtl="0"/>
            <a:r>
              <a:rPr lang="it-IT" noProof="0"/>
              <a:t>Presentazione</a:t>
            </a:r>
          </a:p>
        </p:txBody>
      </p:sp>
      <p:sp>
        <p:nvSpPr>
          <p:cNvPr id="6" name="Slide Number Placeholder 5"/>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1119739162"/>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r>
              <a:rPr lang="it-IT" noProof="0"/>
              <a:t>20XX</a:t>
            </a:r>
          </a:p>
        </p:txBody>
      </p:sp>
      <p:sp>
        <p:nvSpPr>
          <p:cNvPr id="6" name="Footer Placeholder 5"/>
          <p:cNvSpPr>
            <a:spLocks noGrp="1"/>
          </p:cNvSpPr>
          <p:nvPr>
            <p:ph type="ftr" sz="quarter" idx="11"/>
          </p:nvPr>
        </p:nvSpPr>
        <p:spPr/>
        <p:txBody>
          <a:bodyPr/>
          <a:lstStyle/>
          <a:p>
            <a:pPr rtl="0"/>
            <a:r>
              <a:rPr lang="it-IT" noProof="0"/>
              <a:t>Presentazione</a:t>
            </a:r>
          </a:p>
        </p:txBody>
      </p:sp>
      <p:sp>
        <p:nvSpPr>
          <p:cNvPr id="7" name="Slide Number Placeholder 6"/>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255405750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r>
              <a:rPr lang="it-IT" noProof="0"/>
              <a:t>20XX</a:t>
            </a:r>
          </a:p>
        </p:txBody>
      </p:sp>
      <p:sp>
        <p:nvSpPr>
          <p:cNvPr id="6" name="Footer Placeholder 5"/>
          <p:cNvSpPr>
            <a:spLocks noGrp="1"/>
          </p:cNvSpPr>
          <p:nvPr>
            <p:ph type="ftr" sz="quarter" idx="11"/>
          </p:nvPr>
        </p:nvSpPr>
        <p:spPr/>
        <p:txBody>
          <a:bodyPr/>
          <a:lstStyle/>
          <a:p>
            <a:pPr rtl="0"/>
            <a:r>
              <a:rPr lang="it-IT" noProof="0"/>
              <a:t>Presentazione</a:t>
            </a:r>
          </a:p>
        </p:txBody>
      </p:sp>
      <p:sp>
        <p:nvSpPr>
          <p:cNvPr id="7" name="Slide Number Placeholder 6"/>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58704841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r>
              <a:rPr lang="it-IT" noProof="0"/>
              <a:t>20XX</a:t>
            </a:r>
          </a:p>
        </p:txBody>
      </p:sp>
      <p:sp>
        <p:nvSpPr>
          <p:cNvPr id="6" name="Footer Placeholder 5"/>
          <p:cNvSpPr>
            <a:spLocks noGrp="1"/>
          </p:cNvSpPr>
          <p:nvPr>
            <p:ph type="ftr" sz="quarter" idx="11"/>
          </p:nvPr>
        </p:nvSpPr>
        <p:spPr/>
        <p:txBody>
          <a:bodyPr/>
          <a:lstStyle/>
          <a:p>
            <a:pPr rtl="0"/>
            <a:r>
              <a:rPr lang="it-IT" noProof="0"/>
              <a:t>Presentazione</a:t>
            </a:r>
          </a:p>
        </p:txBody>
      </p:sp>
      <p:sp>
        <p:nvSpPr>
          <p:cNvPr id="7" name="Slide Number Placeholder 6"/>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11312476"/>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r>
              <a:rPr lang="it-IT" noProof="0"/>
              <a:t>20XX</a:t>
            </a:r>
          </a:p>
        </p:txBody>
      </p:sp>
      <p:sp>
        <p:nvSpPr>
          <p:cNvPr id="6" name="Footer Placeholder 5"/>
          <p:cNvSpPr>
            <a:spLocks noGrp="1"/>
          </p:cNvSpPr>
          <p:nvPr>
            <p:ph type="ftr" sz="quarter" idx="11"/>
          </p:nvPr>
        </p:nvSpPr>
        <p:spPr/>
        <p:txBody>
          <a:bodyPr/>
          <a:lstStyle/>
          <a:p>
            <a:pPr rtl="0"/>
            <a:r>
              <a:rPr lang="it-IT" noProof="0"/>
              <a:t>Presentazione</a:t>
            </a:r>
          </a:p>
        </p:txBody>
      </p:sp>
      <p:sp>
        <p:nvSpPr>
          <p:cNvPr id="7" name="Slide Number Placeholder 6"/>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7826273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pPr rtl="0"/>
            <a:r>
              <a:rPr lang="it-IT" noProof="0"/>
              <a:t>20XX</a:t>
            </a:r>
          </a:p>
        </p:txBody>
      </p:sp>
      <p:sp>
        <p:nvSpPr>
          <p:cNvPr id="4" name="Footer Placeholder 3"/>
          <p:cNvSpPr>
            <a:spLocks noGrp="1"/>
          </p:cNvSpPr>
          <p:nvPr>
            <p:ph type="ftr" sz="quarter" idx="11"/>
          </p:nvPr>
        </p:nvSpPr>
        <p:spPr/>
        <p:txBody>
          <a:bodyPr/>
          <a:lstStyle/>
          <a:p>
            <a:pPr rtl="0"/>
            <a:r>
              <a:rPr lang="it-IT" noProof="0"/>
              <a:t>Presentazione</a:t>
            </a:r>
          </a:p>
        </p:txBody>
      </p:sp>
      <p:sp>
        <p:nvSpPr>
          <p:cNvPr id="5" name="Slide Number Placeholder 4"/>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239453119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pPr rtl="0"/>
            <a:r>
              <a:rPr lang="it-IT" noProof="0"/>
              <a:t>20XX</a:t>
            </a:r>
          </a:p>
        </p:txBody>
      </p:sp>
      <p:sp>
        <p:nvSpPr>
          <p:cNvPr id="4" name="Footer Placeholder 3"/>
          <p:cNvSpPr>
            <a:spLocks noGrp="1"/>
          </p:cNvSpPr>
          <p:nvPr>
            <p:ph type="ftr" sz="quarter" idx="11"/>
          </p:nvPr>
        </p:nvSpPr>
        <p:spPr/>
        <p:txBody>
          <a:bodyPr/>
          <a:lstStyle/>
          <a:p>
            <a:pPr rtl="0"/>
            <a:r>
              <a:rPr lang="it-IT" noProof="0"/>
              <a:t>Presentazione</a:t>
            </a:r>
          </a:p>
        </p:txBody>
      </p:sp>
      <p:sp>
        <p:nvSpPr>
          <p:cNvPr id="5" name="Slide Number Placeholder 4"/>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166438402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r>
              <a:rPr lang="it-IT" noProof="0"/>
              <a:t>20XX</a:t>
            </a:r>
          </a:p>
        </p:txBody>
      </p:sp>
      <p:sp>
        <p:nvSpPr>
          <p:cNvPr id="5" name="Footer Placeholder 4"/>
          <p:cNvSpPr>
            <a:spLocks noGrp="1"/>
          </p:cNvSpPr>
          <p:nvPr>
            <p:ph type="ftr" sz="quarter" idx="11"/>
          </p:nvPr>
        </p:nvSpPr>
        <p:spPr/>
        <p:txBody>
          <a:bodyPr/>
          <a:lstStyle/>
          <a:p>
            <a:pPr rtl="0"/>
            <a:r>
              <a:rPr lang="it-IT" noProof="0"/>
              <a:t>Presentazione</a:t>
            </a:r>
          </a:p>
        </p:txBody>
      </p:sp>
      <p:sp>
        <p:nvSpPr>
          <p:cNvPr id="6" name="Slide Number Placeholder 5"/>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97916102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it-IT"/>
              <a:t>Fare clic per modificare lo stile del titolo dello schema</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r>
              <a:rPr lang="it-IT" noProof="0"/>
              <a:t>20XX</a:t>
            </a:r>
          </a:p>
        </p:txBody>
      </p:sp>
      <p:sp>
        <p:nvSpPr>
          <p:cNvPr id="5" name="Footer Placeholder 4"/>
          <p:cNvSpPr>
            <a:spLocks noGrp="1"/>
          </p:cNvSpPr>
          <p:nvPr>
            <p:ph type="ftr" sz="quarter" idx="11"/>
          </p:nvPr>
        </p:nvSpPr>
        <p:spPr/>
        <p:txBody>
          <a:bodyPr/>
          <a:lstStyle/>
          <a:p>
            <a:pPr rtl="0"/>
            <a:r>
              <a:rPr lang="it-IT" noProof="0"/>
              <a:t>Presentazione</a:t>
            </a:r>
          </a:p>
        </p:txBody>
      </p:sp>
      <p:sp>
        <p:nvSpPr>
          <p:cNvPr id="6" name="Slide Number Placeholder 5"/>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122777742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olo">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rtlCol="0"/>
          <a:lstStyle>
            <a:lvl1pPr marL="0" indent="0" algn="ctr">
              <a:buNone/>
              <a:defRPr/>
            </a:lvl1pPr>
          </a:lstStyle>
          <a:p>
            <a:pPr rtl="0"/>
            <a:r>
              <a:rPr lang="it-IT" noProof="0"/>
              <a:t>Fai clic per aggiungere una foto</a:t>
            </a:r>
          </a:p>
        </p:txBody>
      </p:sp>
      <p:sp>
        <p:nvSpPr>
          <p:cNvPr id="3" name="Titolo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rtlCol="0" anchor="ctr"/>
          <a:lstStyle>
            <a:lvl1pPr algn="ctr">
              <a:defRPr sz="6000" cap="all" spc="100" baseline="0">
                <a:solidFill>
                  <a:schemeClr val="accent1"/>
                </a:solidFill>
              </a:defRPr>
            </a:lvl1pPr>
          </a:lstStyle>
          <a:p>
            <a:pPr rtl="0"/>
            <a:r>
              <a:rPr lang="it-IT" noProof="0"/>
              <a:t>Aggiungi il titolo</a:t>
            </a:r>
          </a:p>
        </p:txBody>
      </p:sp>
      <p:sp>
        <p:nvSpPr>
          <p:cNvPr id="12" name="Segnaposto testo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rtlCol="0" anchor="ctr"/>
          <a:lstStyle>
            <a:lvl1pPr marL="0" indent="0" algn="ctr">
              <a:buNone/>
              <a:defRPr sz="2400" cap="none" spc="100" baseline="0">
                <a:solidFill>
                  <a:schemeClr val="bg1"/>
                </a:solidFill>
                <a:latin typeface="+mn-lt"/>
              </a:defRPr>
            </a:lvl1pPr>
          </a:lstStyle>
          <a:p>
            <a:pPr lvl="0" rtl="0"/>
            <a:r>
              <a:rPr lang="it-IT" noProof="0"/>
              <a:t>Fare clic per inserire il sottotitolo</a:t>
            </a:r>
          </a:p>
        </p:txBody>
      </p:sp>
      <p:sp>
        <p:nvSpPr>
          <p:cNvPr id="2" name="Rettangolo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Tree>
    <p:extLst>
      <p:ext uri="{BB962C8B-B14F-4D97-AF65-F5344CB8AC3E}">
        <p14:creationId xmlns:p14="http://schemas.microsoft.com/office/powerpoint/2010/main" val="4112807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hi siamo">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rtlCol="0" anchor="ctr"/>
          <a:lstStyle>
            <a:lvl1pPr algn="ctr">
              <a:lnSpc>
                <a:spcPct val="100000"/>
              </a:lnSpc>
              <a:defRPr sz="2400" cap="all" spc="100" baseline="0">
                <a:solidFill>
                  <a:schemeClr val="accent2"/>
                </a:solidFill>
              </a:defRPr>
            </a:lvl1pPr>
          </a:lstStyle>
          <a:p>
            <a:pPr rtl="0"/>
            <a:r>
              <a:rPr lang="it-IT" noProof="0"/>
              <a:t>titolo</a:t>
            </a:r>
          </a:p>
        </p:txBody>
      </p:sp>
      <p:sp>
        <p:nvSpPr>
          <p:cNvPr id="10" name="Segnaposto testo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8" name="Segnaposto immagine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rtlCol="0"/>
          <a:lstStyle>
            <a:lvl1pPr marL="0" indent="0" algn="ctr">
              <a:buNone/>
              <a:defRPr/>
            </a:lvl1pPr>
          </a:lstStyle>
          <a:p>
            <a:pPr rtl="0"/>
            <a:r>
              <a:rPr lang="it-IT" noProof="0"/>
              <a:t>Fai clic per aggiungere una foto</a:t>
            </a:r>
          </a:p>
        </p:txBody>
      </p:sp>
      <p:sp>
        <p:nvSpPr>
          <p:cNvPr id="11" name="Segnaposto data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pPr rtl="0"/>
            <a:r>
              <a:rPr lang="it-IT" noProof="0"/>
              <a:t>20XX</a:t>
            </a:r>
          </a:p>
        </p:txBody>
      </p:sp>
      <p:sp>
        <p:nvSpPr>
          <p:cNvPr id="12" name="Segnaposto piè di pagina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pPr rtl="0"/>
            <a:r>
              <a:rPr lang="it-IT" noProof="0"/>
              <a:t>Presentazione</a:t>
            </a:r>
          </a:p>
        </p:txBody>
      </p:sp>
      <p:sp>
        <p:nvSpPr>
          <p:cNvPr id="13" name="Segnaposto numero diapositiva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88372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pPr rtl="0"/>
            <a:r>
              <a:rPr lang="it-IT" noProof="0"/>
              <a:t>20XX</a:t>
            </a:r>
          </a:p>
        </p:txBody>
      </p:sp>
      <p:sp>
        <p:nvSpPr>
          <p:cNvPr id="5" name="Footer Placeholder 4"/>
          <p:cNvSpPr>
            <a:spLocks noGrp="1"/>
          </p:cNvSpPr>
          <p:nvPr>
            <p:ph type="ftr" sz="quarter" idx="11"/>
          </p:nvPr>
        </p:nvSpPr>
        <p:spPr/>
        <p:txBody>
          <a:bodyPr/>
          <a:lstStyle/>
          <a:p>
            <a:pPr rtl="0"/>
            <a:r>
              <a:rPr lang="it-IT" noProof="0"/>
              <a:t>Presentazione</a:t>
            </a:r>
          </a:p>
        </p:txBody>
      </p:sp>
      <p:sp>
        <p:nvSpPr>
          <p:cNvPr id="6" name="Slide Number Placeholder 5"/>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2306349094"/>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blema">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rtlCol="0" anchor="ctr"/>
          <a:lstStyle>
            <a:lvl1pPr algn="ctr">
              <a:defRPr sz="2400" cap="all" spc="100" baseline="0">
                <a:solidFill>
                  <a:schemeClr val="accent2"/>
                </a:solidFill>
              </a:defRPr>
            </a:lvl1pPr>
          </a:lstStyle>
          <a:p>
            <a:pPr rtl="0"/>
            <a:r>
              <a:rPr lang="it-IT" noProof="0"/>
              <a:t>Titolo</a:t>
            </a:r>
          </a:p>
        </p:txBody>
      </p:sp>
      <p:sp>
        <p:nvSpPr>
          <p:cNvPr id="12" name="Segnaposto testo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it-IT" noProof="0"/>
              <a:t>Fare clic per inserire il sottotitolo</a:t>
            </a:r>
          </a:p>
        </p:txBody>
      </p:sp>
      <p:sp>
        <p:nvSpPr>
          <p:cNvPr id="8" name="Segnaposto testo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13" name="Segnaposto testo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it-IT" noProof="0"/>
              <a:t>Fare clic per inserire il sottotitolo</a:t>
            </a:r>
          </a:p>
        </p:txBody>
      </p:sp>
      <p:sp>
        <p:nvSpPr>
          <p:cNvPr id="9" name="Segnaposto testo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15" name="Segnaposto testo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it-IT" noProof="0"/>
              <a:t>Fare clic per inserire il sottotitolo</a:t>
            </a:r>
          </a:p>
        </p:txBody>
      </p:sp>
      <p:sp>
        <p:nvSpPr>
          <p:cNvPr id="23" name="Segnaposto testo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20" name="Segnaposto testo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it-IT" noProof="0"/>
              <a:t>Fare clic per inserire il sottotitolo</a:t>
            </a:r>
          </a:p>
        </p:txBody>
      </p:sp>
      <p:sp>
        <p:nvSpPr>
          <p:cNvPr id="22" name="Segnaposto testo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14" name="Segnaposto testo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it-IT" noProof="0"/>
              <a:t>Fare clic per inserire il sottotitolo</a:t>
            </a:r>
          </a:p>
        </p:txBody>
      </p:sp>
      <p:sp>
        <p:nvSpPr>
          <p:cNvPr id="24" name="Segnaposto testo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16" name="Segnaposto data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pPr rtl="0"/>
            <a:r>
              <a:rPr lang="it-IT" noProof="0"/>
              <a:t>20XX</a:t>
            </a:r>
          </a:p>
        </p:txBody>
      </p:sp>
      <p:sp>
        <p:nvSpPr>
          <p:cNvPr id="17" name="Segnaposto piè di pagina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pPr rtl="0"/>
            <a:r>
              <a:rPr lang="it-IT" noProof="0"/>
              <a:t>Presentazione</a:t>
            </a:r>
          </a:p>
        </p:txBody>
      </p:sp>
      <p:sp>
        <p:nvSpPr>
          <p:cNvPr id="18" name="Segnaposto numero diapositiva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34764910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lu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rtlCol="0" anchor="ctr"/>
          <a:lstStyle>
            <a:lvl1pPr algn="ctr">
              <a:defRPr sz="2400" cap="all" spc="100" baseline="0">
                <a:solidFill>
                  <a:schemeClr val="accent2"/>
                </a:solidFill>
              </a:defRPr>
            </a:lvl1pPr>
          </a:lstStyle>
          <a:p>
            <a:pPr rtl="0"/>
            <a:r>
              <a:rPr lang="it-IT" noProof="0"/>
              <a:t>Titolo</a:t>
            </a:r>
          </a:p>
        </p:txBody>
      </p:sp>
      <p:sp>
        <p:nvSpPr>
          <p:cNvPr id="9" name="Segnaposto immagine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rtlCol="0"/>
          <a:lstStyle>
            <a:lvl1pPr marL="0" indent="0" algn="ctr">
              <a:buNone/>
              <a:defRPr/>
            </a:lvl1pPr>
          </a:lstStyle>
          <a:p>
            <a:pPr rtl="0"/>
            <a:r>
              <a:rPr lang="it-IT" noProof="0"/>
              <a:t>Fai clic per aggiungere una foto</a:t>
            </a:r>
          </a:p>
        </p:txBody>
      </p:sp>
      <p:sp>
        <p:nvSpPr>
          <p:cNvPr id="15" name="Segnaposto testo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it-IT" noProof="0"/>
              <a:t>Fare clic per inserire il sottotitolo</a:t>
            </a:r>
          </a:p>
        </p:txBody>
      </p:sp>
      <p:sp>
        <p:nvSpPr>
          <p:cNvPr id="11" name="Segnaposto testo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17" name="Segnaposto testo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it-IT" noProof="0"/>
              <a:t>Fare clic per inserire il sottotitolo</a:t>
            </a:r>
          </a:p>
        </p:txBody>
      </p:sp>
      <p:sp>
        <p:nvSpPr>
          <p:cNvPr id="12" name="Segnaposto testo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18" name="Segnaposto testo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it-IT" noProof="0"/>
              <a:t>Fare clic per inserire il sottotitolo</a:t>
            </a:r>
          </a:p>
        </p:txBody>
      </p:sp>
      <p:sp>
        <p:nvSpPr>
          <p:cNvPr id="13" name="Segnaposto testo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19" name="Segnaposto testo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it-IT" noProof="0"/>
              <a:t>Fare clic per inserire il sottotitolo</a:t>
            </a:r>
          </a:p>
        </p:txBody>
      </p:sp>
      <p:sp>
        <p:nvSpPr>
          <p:cNvPr id="14" name="Segnaposto testo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30" name="Segnaposto data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pPr rtl="0"/>
            <a:r>
              <a:rPr lang="it-IT" noProof="0"/>
              <a:t>20XX</a:t>
            </a:r>
          </a:p>
        </p:txBody>
      </p:sp>
      <p:sp>
        <p:nvSpPr>
          <p:cNvPr id="31" name="Segnaposto piè di pagina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pPr rtl="0"/>
            <a:r>
              <a:rPr lang="it-IT" noProof="0"/>
              <a:t>Presentazione</a:t>
            </a:r>
          </a:p>
        </p:txBody>
      </p:sp>
      <p:sp>
        <p:nvSpPr>
          <p:cNvPr id="32" name="Segnaposto numero diapositiva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1031209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noramica del prodotto">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rtlCol="0" anchor="ctr"/>
          <a:lstStyle>
            <a:lvl1pPr algn="ctr">
              <a:defRPr sz="2400" cap="all" spc="100" baseline="0">
                <a:solidFill>
                  <a:schemeClr val="tx2">
                    <a:lumMod val="75000"/>
                  </a:schemeClr>
                </a:solidFill>
              </a:defRPr>
            </a:lvl1pPr>
          </a:lstStyle>
          <a:p>
            <a:pPr rtl="0"/>
            <a:r>
              <a:rPr lang="it-IT" noProof="0"/>
              <a:t>Fare clic per inserire il titolo</a:t>
            </a:r>
          </a:p>
        </p:txBody>
      </p:sp>
      <p:sp>
        <p:nvSpPr>
          <p:cNvPr id="5" name="Segnaposto immagine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rtlCol="0"/>
          <a:lstStyle>
            <a:lvl1pPr marL="0" indent="0" algn="ctr">
              <a:buNone/>
              <a:defRPr sz="1100"/>
            </a:lvl1pPr>
          </a:lstStyle>
          <a:p>
            <a:pPr rtl="0"/>
            <a:r>
              <a:rPr lang="it-IT" noProof="0"/>
              <a:t>Fare clic sull'icona per inserire un'immagine</a:t>
            </a:r>
          </a:p>
        </p:txBody>
      </p:sp>
      <p:sp>
        <p:nvSpPr>
          <p:cNvPr id="22" name="Segnaposto immagine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rtlCol="0"/>
          <a:lstStyle>
            <a:lvl1pPr marL="0" indent="0" algn="ctr">
              <a:buNone/>
              <a:defRPr sz="1100"/>
            </a:lvl1pPr>
          </a:lstStyle>
          <a:p>
            <a:pPr rtl="0"/>
            <a:r>
              <a:rPr lang="it-IT" noProof="0"/>
              <a:t>Fare clic sull'icona per inserire un'immagine</a:t>
            </a:r>
          </a:p>
        </p:txBody>
      </p:sp>
      <p:sp>
        <p:nvSpPr>
          <p:cNvPr id="23" name="Segnaposto immagine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rtlCol="0"/>
          <a:lstStyle>
            <a:lvl1pPr marL="0" indent="0" algn="ctr">
              <a:buNone/>
              <a:defRPr sz="1100"/>
            </a:lvl1pPr>
          </a:lstStyle>
          <a:p>
            <a:pPr rtl="0"/>
            <a:r>
              <a:rPr lang="it-IT" noProof="0"/>
              <a:t>Fare clic sull'icona per inserire un'immagine</a:t>
            </a:r>
          </a:p>
        </p:txBody>
      </p:sp>
      <p:sp>
        <p:nvSpPr>
          <p:cNvPr id="24" name="Segnaposto immagine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rtlCol="0"/>
          <a:lstStyle>
            <a:lvl1pPr marL="0" indent="0" algn="ctr">
              <a:buNone/>
              <a:defRPr sz="1100"/>
            </a:lvl1pPr>
          </a:lstStyle>
          <a:p>
            <a:pPr rtl="0"/>
            <a:r>
              <a:rPr lang="it-IT" noProof="0"/>
              <a:t>Fare clic sull'icona per inserire un'immagine</a:t>
            </a:r>
          </a:p>
        </p:txBody>
      </p:sp>
      <p:sp>
        <p:nvSpPr>
          <p:cNvPr id="30" name="Segnaposto testo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rtlCol="0" anchor="b"/>
          <a:lstStyle>
            <a:lvl1pPr marL="0" indent="0" algn="ctr">
              <a:buNone/>
              <a:defRPr sz="1800" cap="all" spc="100" baseline="0">
                <a:solidFill>
                  <a:schemeClr val="accent5">
                    <a:lumMod val="50000"/>
                  </a:schemeClr>
                </a:solidFill>
                <a:latin typeface="+mj-lt"/>
              </a:defRPr>
            </a:lvl1pPr>
          </a:lstStyle>
          <a:p>
            <a:pPr lvl="0" rtl="0"/>
            <a:r>
              <a:rPr lang="it-IT" noProof="0"/>
              <a:t>Fare clic per inserire il sottotitolo</a:t>
            </a:r>
          </a:p>
        </p:txBody>
      </p:sp>
      <p:sp>
        <p:nvSpPr>
          <p:cNvPr id="28" name="Segnaposto testo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rtlCol="0" anchor="t"/>
          <a:lstStyle>
            <a:lvl1pPr marL="0" indent="0" algn="ctr">
              <a:lnSpc>
                <a:spcPct val="100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44" name="Segnaposto testo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rtlCol="0" anchor="b"/>
          <a:lstStyle>
            <a:lvl1pPr marL="0" indent="0" algn="ctr">
              <a:buNone/>
              <a:defRPr sz="1800" cap="all" spc="100" baseline="0">
                <a:solidFill>
                  <a:schemeClr val="accent5">
                    <a:lumMod val="50000"/>
                  </a:schemeClr>
                </a:solidFill>
                <a:latin typeface="+mj-lt"/>
              </a:defRPr>
            </a:lvl1pPr>
          </a:lstStyle>
          <a:p>
            <a:pPr lvl="0" rtl="0"/>
            <a:r>
              <a:rPr lang="it-IT" noProof="0"/>
              <a:t>Fare clic per inserire il sottotitolo</a:t>
            </a:r>
          </a:p>
        </p:txBody>
      </p:sp>
      <p:sp>
        <p:nvSpPr>
          <p:cNvPr id="43" name="Segnaposto testo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rtlCol="0" anchor="t"/>
          <a:lstStyle>
            <a:lvl1pPr marL="0" indent="0" algn="ctr">
              <a:lnSpc>
                <a:spcPct val="100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46" name="Segnaposto testo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rtlCol="0" anchor="b"/>
          <a:lstStyle>
            <a:lvl1pPr marL="0" indent="0" algn="ctr">
              <a:buNone/>
              <a:defRPr sz="1800" cap="all" spc="100" baseline="0">
                <a:solidFill>
                  <a:schemeClr val="accent5">
                    <a:lumMod val="50000"/>
                  </a:schemeClr>
                </a:solidFill>
                <a:latin typeface="+mj-lt"/>
              </a:defRPr>
            </a:lvl1pPr>
          </a:lstStyle>
          <a:p>
            <a:pPr lvl="0" rtl="0"/>
            <a:r>
              <a:rPr lang="it-IT" noProof="0"/>
              <a:t>Fare clic per inserire il sottotitolo</a:t>
            </a:r>
          </a:p>
        </p:txBody>
      </p:sp>
      <p:sp>
        <p:nvSpPr>
          <p:cNvPr id="45" name="Segnaposto testo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rtlCol="0" anchor="t"/>
          <a:lstStyle>
            <a:lvl1pPr marL="0" indent="0" algn="ctr">
              <a:lnSpc>
                <a:spcPct val="100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48" name="Segnaposto testo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rtlCol="0" anchor="b"/>
          <a:lstStyle>
            <a:lvl1pPr marL="0" indent="0" algn="ctr">
              <a:buNone/>
              <a:defRPr sz="1800" cap="all" spc="100" baseline="0">
                <a:solidFill>
                  <a:schemeClr val="accent5">
                    <a:lumMod val="50000"/>
                  </a:schemeClr>
                </a:solidFill>
                <a:latin typeface="+mj-lt"/>
              </a:defRPr>
            </a:lvl1pPr>
          </a:lstStyle>
          <a:p>
            <a:pPr lvl="0" rtl="0"/>
            <a:r>
              <a:rPr lang="it-IT" noProof="0"/>
              <a:t>Fare clic per inserire il sottotitolo</a:t>
            </a:r>
          </a:p>
        </p:txBody>
      </p:sp>
      <p:sp>
        <p:nvSpPr>
          <p:cNvPr id="47" name="Segnaposto testo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rtlCol="0" anchor="t"/>
          <a:lstStyle>
            <a:lvl1pPr marL="0" indent="0" algn="ctr">
              <a:lnSpc>
                <a:spcPct val="100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40" name="Segnaposto data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pPr rtl="0"/>
            <a:r>
              <a:rPr lang="it-IT" noProof="0"/>
              <a:t>20XX</a:t>
            </a:r>
          </a:p>
        </p:txBody>
      </p:sp>
      <p:sp>
        <p:nvSpPr>
          <p:cNvPr id="41" name="Segnaposto piè di pagina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pPr rtl="0"/>
            <a:r>
              <a:rPr lang="it-IT" noProof="0"/>
              <a:t>Presentazione</a:t>
            </a:r>
          </a:p>
        </p:txBody>
      </p:sp>
      <p:sp>
        <p:nvSpPr>
          <p:cNvPr id="42" name="Segnaposto numero diapositiva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41476556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antaggi del prodotto">
    <p:spTree>
      <p:nvGrpSpPr>
        <p:cNvPr id="1" name=""/>
        <p:cNvGrpSpPr/>
        <p:nvPr/>
      </p:nvGrpSpPr>
      <p:grpSpPr>
        <a:xfrm>
          <a:off x="0" y="0"/>
          <a:ext cx="0" cy="0"/>
          <a:chOff x="0" y="0"/>
          <a:chExt cx="0" cy="0"/>
        </a:xfrm>
      </p:grpSpPr>
      <p:sp>
        <p:nvSpPr>
          <p:cNvPr id="11" name="Segnaposto immagine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rtlCol="0"/>
          <a:lstStyle>
            <a:lvl1pPr marL="0" indent="0" algn="ctr">
              <a:buNone/>
              <a:defRPr/>
            </a:lvl1pPr>
          </a:lstStyle>
          <a:p>
            <a:pPr rtl="0"/>
            <a:r>
              <a:rPr lang="it-IT" noProof="0"/>
              <a:t>Fai clic per aggiungere una foto</a:t>
            </a:r>
          </a:p>
        </p:txBody>
      </p:sp>
      <p:sp>
        <p:nvSpPr>
          <p:cNvPr id="3" name="Titolo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rtlCol="0" anchor="ctr"/>
          <a:lstStyle>
            <a:lvl1pPr algn="ctr">
              <a:defRPr sz="2400" cap="all" spc="100" baseline="0">
                <a:solidFill>
                  <a:schemeClr val="bg1"/>
                </a:solidFill>
              </a:defRPr>
            </a:lvl1pPr>
          </a:lstStyle>
          <a:p>
            <a:pPr rtl="0"/>
            <a:r>
              <a:rPr lang="it-IT" noProof="0"/>
              <a:t>Aggiungi il titolo</a:t>
            </a:r>
          </a:p>
        </p:txBody>
      </p:sp>
      <p:sp>
        <p:nvSpPr>
          <p:cNvPr id="8" name="Segnaposto data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pPr rtl="0"/>
            <a:r>
              <a:rPr lang="it-IT" noProof="0"/>
              <a:t>20XX</a:t>
            </a:r>
          </a:p>
        </p:txBody>
      </p:sp>
      <p:sp>
        <p:nvSpPr>
          <p:cNvPr id="9" name="Segnaposto piè di pagina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pPr rtl="0"/>
            <a:r>
              <a:rPr lang="it-IT" noProof="0"/>
              <a:t>Presentazione</a:t>
            </a:r>
          </a:p>
        </p:txBody>
      </p:sp>
      <p:sp>
        <p:nvSpPr>
          <p:cNvPr id="10" name="Segnaposto numero diapositiva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pPr rtl="0"/>
            <a:fld id="{EA87306C-81BA-4795-A5CA-9392456A8C1E}" type="slidenum">
              <a:rPr lang="it-IT" noProof="0" smtClean="0"/>
              <a:pPr/>
              <a:t>‹N›</a:t>
            </a:fld>
            <a:endParaRPr lang="it-IT" noProof="0"/>
          </a:p>
        </p:txBody>
      </p:sp>
      <p:sp>
        <p:nvSpPr>
          <p:cNvPr id="15" name="Segnaposto testo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rtlCol="0" anchor="ctr"/>
          <a:lstStyle>
            <a:lvl1pPr marL="0" indent="0" algn="l">
              <a:lnSpc>
                <a:spcPct val="200000"/>
              </a:lnSpc>
              <a:spcBef>
                <a:spcPts val="0"/>
              </a:spcBef>
              <a:buNone/>
              <a:defRPr sz="1800" cap="none" spc="100" baseline="0">
                <a:solidFill>
                  <a:schemeClr val="tx1"/>
                </a:solidFill>
                <a:latin typeface="+mn-lt"/>
              </a:defRPr>
            </a:lvl1pPr>
          </a:lstStyle>
          <a:p>
            <a:pPr lvl="0" rtl="0"/>
            <a:r>
              <a:rPr lang="it-IT" noProof="0"/>
              <a:t>Fare clic per inserire il sottotitolo</a:t>
            </a:r>
          </a:p>
        </p:txBody>
      </p:sp>
    </p:spTree>
    <p:extLst>
      <p:ext uri="{BB962C8B-B14F-4D97-AF65-F5344CB8AC3E}">
        <p14:creationId xmlns:p14="http://schemas.microsoft.com/office/powerpoint/2010/main" val="41704208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apositiva di separazione">
    <p:spTree>
      <p:nvGrpSpPr>
        <p:cNvPr id="1" name=""/>
        <p:cNvGrpSpPr/>
        <p:nvPr/>
      </p:nvGrpSpPr>
      <p:grpSpPr>
        <a:xfrm>
          <a:off x="0" y="0"/>
          <a:ext cx="0" cy="0"/>
          <a:chOff x="0" y="0"/>
          <a:chExt cx="0" cy="0"/>
        </a:xfrm>
      </p:grpSpPr>
      <p:sp>
        <p:nvSpPr>
          <p:cNvPr id="7" name="Segnaposto immagine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rtlCol="0"/>
          <a:lstStyle>
            <a:lvl1pPr marL="0" indent="0" algn="ctr">
              <a:buNone/>
              <a:defRPr/>
            </a:lvl1pPr>
          </a:lstStyle>
          <a:p>
            <a:pPr rtl="0"/>
            <a:r>
              <a:rPr lang="it-IT" noProof="0"/>
              <a:t>Fai clic per aggiungere una foto</a:t>
            </a:r>
          </a:p>
        </p:txBody>
      </p:sp>
      <p:sp>
        <p:nvSpPr>
          <p:cNvPr id="2" name="Titolo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rtlCol="0"/>
          <a:lstStyle>
            <a:lvl1pPr algn="ctr">
              <a:defRPr sz="6000" cap="all" spc="100" baseline="0">
                <a:solidFill>
                  <a:schemeClr val="accent5"/>
                </a:solidFill>
              </a:defRPr>
            </a:lvl1pPr>
          </a:lstStyle>
          <a:p>
            <a:pPr rtl="0"/>
            <a:r>
              <a:rPr lang="it-IT" noProof="0"/>
              <a:t>Fare clic per inserire il titolo</a:t>
            </a:r>
          </a:p>
        </p:txBody>
      </p:sp>
    </p:spTree>
    <p:extLst>
      <p:ext uri="{BB962C8B-B14F-4D97-AF65-F5344CB8AC3E}">
        <p14:creationId xmlns:p14="http://schemas.microsoft.com/office/powerpoint/2010/main" val="11483287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dello di business">
    <p:bg>
      <p:bgPr>
        <a:solidFill>
          <a:schemeClr val="accent5">
            <a:alpha val="10000"/>
          </a:schemeClr>
        </a:solidFill>
        <a:effectLst/>
      </p:bgPr>
    </p:bg>
    <p:spTree>
      <p:nvGrpSpPr>
        <p:cNvPr id="1" name=""/>
        <p:cNvGrpSpPr/>
        <p:nvPr/>
      </p:nvGrpSpPr>
      <p:grpSpPr>
        <a:xfrm>
          <a:off x="0" y="0"/>
          <a:ext cx="0" cy="0"/>
          <a:chOff x="0" y="0"/>
          <a:chExt cx="0" cy="0"/>
        </a:xfrm>
      </p:grpSpPr>
      <p:sp>
        <p:nvSpPr>
          <p:cNvPr id="11" name="Segnaposto immagine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rtlCol="0"/>
          <a:lstStyle>
            <a:lvl1pPr marL="0" indent="0" algn="ctr">
              <a:buNone/>
              <a:defRPr/>
            </a:lvl1pPr>
          </a:lstStyle>
          <a:p>
            <a:pPr rtl="0"/>
            <a:r>
              <a:rPr lang="it-IT" noProof="0"/>
              <a:t>Fai clic per aggiungere una foto</a:t>
            </a:r>
          </a:p>
        </p:txBody>
      </p:sp>
      <p:sp>
        <p:nvSpPr>
          <p:cNvPr id="2" name="Titolo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rtlCol="0" anchor="ctr"/>
          <a:lstStyle>
            <a:lvl1pPr algn="ctr">
              <a:defRPr sz="2400" cap="all" spc="100" baseline="0">
                <a:solidFill>
                  <a:schemeClr val="bg1"/>
                </a:solidFill>
              </a:defRPr>
            </a:lvl1pPr>
          </a:lstStyle>
          <a:p>
            <a:pPr rtl="0"/>
            <a:r>
              <a:rPr lang="it-IT" noProof="0"/>
              <a:t>Inserire il titolo</a:t>
            </a:r>
          </a:p>
        </p:txBody>
      </p:sp>
      <p:sp>
        <p:nvSpPr>
          <p:cNvPr id="16" name="Segnaposto testo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rtlCol="0" anchor="b"/>
          <a:lstStyle>
            <a:lvl1pPr marL="0" indent="0" algn="l">
              <a:buNone/>
              <a:defRPr sz="1800" cap="all" spc="100" baseline="0">
                <a:solidFill>
                  <a:schemeClr val="accent2"/>
                </a:solidFill>
                <a:latin typeface="+mj-lt"/>
              </a:defRPr>
            </a:lvl1pPr>
          </a:lstStyle>
          <a:p>
            <a:pPr lvl="0" rtl="0"/>
            <a:r>
              <a:rPr lang="it-IT" noProof="0"/>
              <a:t>Fare clic per inserire il sottotitolo</a:t>
            </a:r>
          </a:p>
        </p:txBody>
      </p:sp>
      <p:sp>
        <p:nvSpPr>
          <p:cNvPr id="14" name="Segnaposto testo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36" name="Segnaposto testo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rtlCol="0" anchor="b"/>
          <a:lstStyle>
            <a:lvl1pPr marL="0" indent="0" algn="l">
              <a:buNone/>
              <a:defRPr sz="1800" cap="all" spc="100" baseline="0">
                <a:solidFill>
                  <a:schemeClr val="accent2"/>
                </a:solidFill>
                <a:latin typeface="+mj-lt"/>
              </a:defRPr>
            </a:lvl1pPr>
          </a:lstStyle>
          <a:p>
            <a:pPr lvl="0" rtl="0"/>
            <a:r>
              <a:rPr lang="it-IT" noProof="0"/>
              <a:t>Fare clic per inserire il sottotitolo</a:t>
            </a:r>
          </a:p>
        </p:txBody>
      </p:sp>
      <p:sp>
        <p:nvSpPr>
          <p:cNvPr id="35" name="Segnaposto testo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39" name="Segnaposto testo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rtlCol="0" anchor="b"/>
          <a:lstStyle>
            <a:lvl1pPr marL="0" indent="0" algn="l">
              <a:buNone/>
              <a:defRPr sz="1800" cap="all" spc="100" baseline="0">
                <a:solidFill>
                  <a:schemeClr val="accent2"/>
                </a:solidFill>
                <a:latin typeface="+mj-lt"/>
              </a:defRPr>
            </a:lvl1pPr>
          </a:lstStyle>
          <a:p>
            <a:pPr lvl="0" rtl="0"/>
            <a:r>
              <a:rPr lang="it-IT" noProof="0"/>
              <a:t>Fare clic per inserire il sottotitolo</a:t>
            </a:r>
          </a:p>
        </p:txBody>
      </p:sp>
      <p:sp>
        <p:nvSpPr>
          <p:cNvPr id="38" name="Segnaposto testo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8" name="Segnaposto data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pPr rtl="0"/>
            <a:r>
              <a:rPr lang="it-IT" noProof="0"/>
              <a:t>20XX</a:t>
            </a:r>
          </a:p>
        </p:txBody>
      </p:sp>
      <p:sp>
        <p:nvSpPr>
          <p:cNvPr id="9" name="Segnaposto piè di pagina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pPr rtl="0"/>
            <a:r>
              <a:rPr lang="it-IT" noProof="0"/>
              <a:t>Presentazione</a:t>
            </a:r>
          </a:p>
        </p:txBody>
      </p:sp>
      <p:sp>
        <p:nvSpPr>
          <p:cNvPr id="10" name="Segnaposto numero diapositiva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2004238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anoramica delle opportunità di merca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rtlCol="0" anchor="ctr"/>
          <a:lstStyle>
            <a:lvl1pPr algn="l">
              <a:defRPr sz="2400" cap="all" spc="100" baseline="0">
                <a:solidFill>
                  <a:schemeClr val="accent2"/>
                </a:solidFill>
              </a:defRPr>
            </a:lvl1pPr>
          </a:lstStyle>
          <a:p>
            <a:pPr rtl="0"/>
            <a:r>
              <a:rPr lang="it-IT" noProof="0"/>
              <a:t>Fare clic per inserire il titolo</a:t>
            </a:r>
          </a:p>
        </p:txBody>
      </p:sp>
      <p:sp>
        <p:nvSpPr>
          <p:cNvPr id="15" name="Segnaposto testo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rtlCol="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rtl="0"/>
            <a:r>
              <a:rPr lang="it-IT" noProof="0"/>
              <a:t>testo</a:t>
            </a:r>
          </a:p>
        </p:txBody>
      </p:sp>
      <p:sp>
        <p:nvSpPr>
          <p:cNvPr id="22" name="Segnaposto testo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rtlCol="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rtl="0"/>
            <a:r>
              <a:rPr lang="it-IT" noProof="0"/>
              <a:t>testo</a:t>
            </a:r>
          </a:p>
        </p:txBody>
      </p:sp>
      <p:sp>
        <p:nvSpPr>
          <p:cNvPr id="24" name="Segnaposto testo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rtlCol="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rtl="0"/>
            <a:r>
              <a:rPr lang="it-IT" noProof="0"/>
              <a:t>testo</a:t>
            </a:r>
          </a:p>
        </p:txBody>
      </p:sp>
      <p:sp>
        <p:nvSpPr>
          <p:cNvPr id="14" name="Segnaposto testo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21" name="Segnaposto testo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23" name="Segnaposto testo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rtlCol="0" anchor="t"/>
          <a:lstStyle>
            <a:lvl1pPr marL="0" indent="0" algn="l">
              <a:lnSpc>
                <a:spcPct val="125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25" name="Segnaposto data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pPr rtl="0"/>
            <a:r>
              <a:rPr lang="it-IT" noProof="0"/>
              <a:t>20XX</a:t>
            </a:r>
          </a:p>
        </p:txBody>
      </p:sp>
      <p:sp>
        <p:nvSpPr>
          <p:cNvPr id="8" name="Segnaposto immagine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rtlCol="0"/>
          <a:lstStyle>
            <a:lvl1pPr marL="0" indent="0" algn="ctr">
              <a:buNone/>
              <a:defRPr/>
            </a:lvl1pPr>
          </a:lstStyle>
          <a:p>
            <a:pPr rtl="0"/>
            <a:r>
              <a:rPr lang="it-IT" noProof="0"/>
              <a:t>Fai clic per aggiungere una foto</a:t>
            </a:r>
          </a:p>
        </p:txBody>
      </p:sp>
      <p:sp>
        <p:nvSpPr>
          <p:cNvPr id="13" name="Segnaposto piè di pagina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rtlCol="0"/>
          <a:lstStyle>
            <a:lvl1pPr>
              <a:defRPr>
                <a:solidFill>
                  <a:schemeClr val="bg1"/>
                </a:solidFill>
                <a:effectLst>
                  <a:outerShdw blurRad="38100" dist="38100" dir="2700000" algn="tl">
                    <a:srgbClr val="000000">
                      <a:alpha val="43137"/>
                    </a:srgbClr>
                  </a:outerShdw>
                </a:effectLst>
              </a:defRPr>
            </a:lvl1pPr>
          </a:lstStyle>
          <a:p>
            <a:pPr rtl="0"/>
            <a:r>
              <a:rPr lang="it-IT" noProof="0"/>
              <a:t>Presentazione</a:t>
            </a:r>
          </a:p>
        </p:txBody>
      </p:sp>
      <p:sp>
        <p:nvSpPr>
          <p:cNvPr id="27" name="Segnaposto numero diapositiva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16253278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fronto delle opportunità di mercato">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rtlCol="0" anchor="ctr"/>
          <a:lstStyle>
            <a:lvl1pPr algn="ctr">
              <a:defRPr sz="2400" cap="all" spc="100" baseline="0">
                <a:solidFill>
                  <a:schemeClr val="accent2"/>
                </a:solidFill>
              </a:defRPr>
            </a:lvl1pPr>
          </a:lstStyle>
          <a:p>
            <a:pPr rtl="0"/>
            <a:r>
              <a:rPr lang="it-IT" noProof="0"/>
              <a:t>Fare clic per inserire il titolo</a:t>
            </a:r>
          </a:p>
        </p:txBody>
      </p:sp>
      <p:sp>
        <p:nvSpPr>
          <p:cNvPr id="21" name="Segnaposto testo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rtlCol="0" anchor="ctr"/>
          <a:lstStyle>
            <a:lvl1pPr marL="0" indent="0" algn="ctr">
              <a:buNone/>
              <a:defRPr sz="3200" cap="all" spc="100" baseline="0">
                <a:solidFill>
                  <a:schemeClr val="accent5">
                    <a:lumMod val="50000"/>
                  </a:schemeClr>
                </a:solidFill>
                <a:latin typeface="+mj-lt"/>
              </a:defRPr>
            </a:lvl1pPr>
          </a:lstStyle>
          <a:p>
            <a:pPr lvl="0" rtl="0"/>
            <a:r>
              <a:rPr lang="it-IT" noProof="0"/>
              <a:t>testo</a:t>
            </a:r>
          </a:p>
        </p:txBody>
      </p:sp>
      <p:sp>
        <p:nvSpPr>
          <p:cNvPr id="20" name="Segnaposto testo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rtlCol="0" anchor="t"/>
          <a:lstStyle>
            <a:lvl1pPr marL="0" indent="0" algn="ctr">
              <a:lnSpc>
                <a:spcPct val="125000"/>
              </a:lnSpc>
              <a:spcBef>
                <a:spcPts val="0"/>
              </a:spcBef>
              <a:buNone/>
              <a:defRPr sz="1800" cap="none" spc="100" baseline="0">
                <a:solidFill>
                  <a:schemeClr val="tx1"/>
                </a:solidFill>
                <a:latin typeface="+mn-lt"/>
              </a:defRPr>
            </a:lvl1pPr>
          </a:lstStyle>
          <a:p>
            <a:pPr lvl="0" rtl="0"/>
            <a:r>
              <a:rPr lang="it-IT" noProof="0"/>
              <a:t>Fare clic per inserire il testo</a:t>
            </a:r>
          </a:p>
        </p:txBody>
      </p:sp>
      <p:sp>
        <p:nvSpPr>
          <p:cNvPr id="27" name="Segnaposto testo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rtlCol="0" anchor="t"/>
          <a:lstStyle>
            <a:lvl1pPr marL="0" indent="0" algn="ctr">
              <a:lnSpc>
                <a:spcPct val="125000"/>
              </a:lnSpc>
              <a:spcBef>
                <a:spcPts val="0"/>
              </a:spcBef>
              <a:buNone/>
              <a:defRPr sz="1400" cap="none" spc="100" baseline="0">
                <a:solidFill>
                  <a:schemeClr val="tx1"/>
                </a:solidFill>
                <a:latin typeface="+mn-lt"/>
              </a:defRPr>
            </a:lvl1pPr>
          </a:lstStyle>
          <a:p>
            <a:pPr lvl="0" rtl="0"/>
            <a:r>
              <a:rPr lang="it-IT" noProof="0"/>
              <a:t>Fare clic per inserire il testo</a:t>
            </a:r>
          </a:p>
        </p:txBody>
      </p:sp>
      <p:sp>
        <p:nvSpPr>
          <p:cNvPr id="29" name="Segnaposto testo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rtlCol="0" anchor="ctr"/>
          <a:lstStyle>
            <a:lvl1pPr marL="0" indent="0" algn="ctr">
              <a:buNone/>
              <a:defRPr sz="3200" cap="all" spc="100" baseline="0">
                <a:solidFill>
                  <a:schemeClr val="accent5">
                    <a:lumMod val="50000"/>
                  </a:schemeClr>
                </a:solidFill>
                <a:latin typeface="+mj-lt"/>
              </a:defRPr>
            </a:lvl1pPr>
          </a:lstStyle>
          <a:p>
            <a:pPr lvl="0" rtl="0"/>
            <a:r>
              <a:rPr lang="it-IT" noProof="0"/>
              <a:t>testo</a:t>
            </a:r>
          </a:p>
        </p:txBody>
      </p:sp>
      <p:sp>
        <p:nvSpPr>
          <p:cNvPr id="28" name="Segnaposto testo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rtlCol="0" anchor="t"/>
          <a:lstStyle>
            <a:lvl1pPr marL="0" indent="0" algn="ctr">
              <a:lnSpc>
                <a:spcPct val="125000"/>
              </a:lnSpc>
              <a:spcBef>
                <a:spcPts val="0"/>
              </a:spcBef>
              <a:buNone/>
              <a:defRPr sz="1800" cap="none" spc="100" baseline="0">
                <a:solidFill>
                  <a:schemeClr val="tx1"/>
                </a:solidFill>
                <a:latin typeface="+mn-lt"/>
              </a:defRPr>
            </a:lvl1pPr>
          </a:lstStyle>
          <a:p>
            <a:pPr lvl="0" rtl="0"/>
            <a:r>
              <a:rPr lang="it-IT" noProof="0"/>
              <a:t>Fare clic per inserire il testo</a:t>
            </a:r>
          </a:p>
        </p:txBody>
      </p:sp>
      <p:sp>
        <p:nvSpPr>
          <p:cNvPr id="30" name="Segnaposto testo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rtlCol="0" anchor="t"/>
          <a:lstStyle>
            <a:lvl1pPr marL="0" indent="0" algn="ctr">
              <a:lnSpc>
                <a:spcPct val="125000"/>
              </a:lnSpc>
              <a:spcBef>
                <a:spcPts val="0"/>
              </a:spcBef>
              <a:buNone/>
              <a:defRPr sz="1400" cap="none" spc="100" baseline="0">
                <a:solidFill>
                  <a:schemeClr val="tx1"/>
                </a:solidFill>
                <a:latin typeface="+mn-lt"/>
              </a:defRPr>
            </a:lvl1pPr>
          </a:lstStyle>
          <a:p>
            <a:pPr lvl="0" rtl="0"/>
            <a:r>
              <a:rPr lang="it-IT" noProof="0"/>
              <a:t>Fare clic per inserire il testo</a:t>
            </a:r>
          </a:p>
        </p:txBody>
      </p:sp>
      <p:sp>
        <p:nvSpPr>
          <p:cNvPr id="32" name="Segnaposto testo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rtlCol="0" anchor="ctr"/>
          <a:lstStyle>
            <a:lvl1pPr marL="0" indent="0" algn="ctr">
              <a:buNone/>
              <a:defRPr sz="3200" cap="all" spc="100" baseline="0">
                <a:solidFill>
                  <a:schemeClr val="accent5">
                    <a:lumMod val="50000"/>
                  </a:schemeClr>
                </a:solidFill>
                <a:latin typeface="+mj-lt"/>
              </a:defRPr>
            </a:lvl1pPr>
          </a:lstStyle>
          <a:p>
            <a:pPr lvl="0" rtl="0"/>
            <a:r>
              <a:rPr lang="it-IT" noProof="0"/>
              <a:t>testo</a:t>
            </a:r>
          </a:p>
        </p:txBody>
      </p:sp>
      <p:sp>
        <p:nvSpPr>
          <p:cNvPr id="31" name="Segnaposto testo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rtlCol="0" anchor="t"/>
          <a:lstStyle>
            <a:lvl1pPr marL="0" indent="0" algn="ctr">
              <a:lnSpc>
                <a:spcPct val="125000"/>
              </a:lnSpc>
              <a:spcBef>
                <a:spcPts val="0"/>
              </a:spcBef>
              <a:buNone/>
              <a:defRPr sz="1800" cap="none" spc="100" baseline="0">
                <a:solidFill>
                  <a:schemeClr val="tx1"/>
                </a:solidFill>
                <a:latin typeface="+mn-lt"/>
              </a:defRPr>
            </a:lvl1pPr>
          </a:lstStyle>
          <a:p>
            <a:pPr lvl="0" rtl="0"/>
            <a:r>
              <a:rPr lang="it-IT" noProof="0"/>
              <a:t>Fare clic per inserire il testo</a:t>
            </a:r>
          </a:p>
        </p:txBody>
      </p:sp>
      <p:sp>
        <p:nvSpPr>
          <p:cNvPr id="33" name="Segnaposto testo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rtlCol="0" anchor="t"/>
          <a:lstStyle>
            <a:lvl1pPr marL="0" indent="0" algn="ctr">
              <a:lnSpc>
                <a:spcPct val="125000"/>
              </a:lnSpc>
              <a:spcBef>
                <a:spcPts val="0"/>
              </a:spcBef>
              <a:buNone/>
              <a:defRPr sz="1400" cap="none" spc="100" baseline="0">
                <a:solidFill>
                  <a:schemeClr val="tx1"/>
                </a:solidFill>
                <a:latin typeface="+mn-lt"/>
              </a:defRPr>
            </a:lvl1pPr>
          </a:lstStyle>
          <a:p>
            <a:pPr lvl="0" rtl="0"/>
            <a:r>
              <a:rPr lang="it-IT" noProof="0"/>
              <a:t>Fare clic per inserire il testo</a:t>
            </a:r>
          </a:p>
        </p:txBody>
      </p:sp>
      <p:sp>
        <p:nvSpPr>
          <p:cNvPr id="16" name="Segnaposto immagine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rtlCol="0"/>
          <a:lstStyle>
            <a:lvl1pPr marL="0" indent="0" algn="ctr">
              <a:buNone/>
              <a:defRPr/>
            </a:lvl1pPr>
          </a:lstStyle>
          <a:p>
            <a:pPr rtl="0"/>
            <a:r>
              <a:rPr lang="it-IT" noProof="0"/>
              <a:t>Fai clic per aggiungere una foto</a:t>
            </a:r>
          </a:p>
        </p:txBody>
      </p:sp>
      <p:sp>
        <p:nvSpPr>
          <p:cNvPr id="36" name="Segnaposto data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pPr rtl="0"/>
            <a:r>
              <a:rPr lang="it-IT" noProof="0"/>
              <a:t>20XX</a:t>
            </a:r>
          </a:p>
        </p:txBody>
      </p:sp>
      <p:sp>
        <p:nvSpPr>
          <p:cNvPr id="37" name="Segnaposto piè di pagina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pPr rtl="0"/>
            <a:r>
              <a:rPr lang="it-IT" noProof="0"/>
              <a:t>Presentazione</a:t>
            </a:r>
          </a:p>
        </p:txBody>
      </p:sp>
      <p:sp>
        <p:nvSpPr>
          <p:cNvPr id="38" name="Segnaposto numero diapositiva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31822268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a nostra concorrenz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rtlCol="0" anchor="b"/>
          <a:lstStyle>
            <a:lvl1pPr>
              <a:defRPr sz="2400" cap="all" spc="100" baseline="0">
                <a:solidFill>
                  <a:schemeClr val="accent2"/>
                </a:solidFill>
              </a:defRPr>
            </a:lvl1pPr>
          </a:lstStyle>
          <a:p>
            <a:pPr rtl="0"/>
            <a:r>
              <a:rPr lang="it-IT" noProof="0"/>
              <a:t>Fare clic per inserire il titolo</a:t>
            </a:r>
          </a:p>
        </p:txBody>
      </p:sp>
      <p:sp>
        <p:nvSpPr>
          <p:cNvPr id="7" name="Segnaposto immagine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rtlCol="0"/>
          <a:lstStyle>
            <a:lvl1pPr marL="0" indent="0" algn="ctr">
              <a:buNone/>
              <a:defRPr/>
            </a:lvl1pPr>
          </a:lstStyle>
          <a:p>
            <a:pPr rtl="0"/>
            <a:r>
              <a:rPr lang="it-IT" noProof="0"/>
              <a:t>Fai clic per aggiungere una foto</a:t>
            </a:r>
          </a:p>
        </p:txBody>
      </p:sp>
      <p:sp>
        <p:nvSpPr>
          <p:cNvPr id="12" name="Segnaposto testo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it-IT" noProof="0"/>
              <a:t>Fare clic per inserire il sottotitolo</a:t>
            </a:r>
          </a:p>
        </p:txBody>
      </p:sp>
      <p:sp>
        <p:nvSpPr>
          <p:cNvPr id="11" name="Segnaposto testo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rtlCol="0" anchor="t"/>
          <a:lstStyle>
            <a:lvl1pPr marL="0" indent="0" algn="l">
              <a:lnSpc>
                <a:spcPct val="100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15" name="Segnaposto testo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rtlCol="0" anchor="b"/>
          <a:lstStyle>
            <a:lvl1pPr marL="0" indent="0" algn="l">
              <a:buNone/>
              <a:defRPr sz="1800" cap="all" spc="100" baseline="0">
                <a:solidFill>
                  <a:schemeClr val="accent5">
                    <a:lumMod val="50000"/>
                  </a:schemeClr>
                </a:solidFill>
                <a:latin typeface="+mj-lt"/>
              </a:defRPr>
            </a:lvl1pPr>
          </a:lstStyle>
          <a:p>
            <a:pPr lvl="0" rtl="0"/>
            <a:r>
              <a:rPr lang="it-IT" noProof="0"/>
              <a:t>Fare clic per inserire il sottotitolo</a:t>
            </a:r>
          </a:p>
        </p:txBody>
      </p:sp>
      <p:sp>
        <p:nvSpPr>
          <p:cNvPr id="14" name="Segnaposto testo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rtlCol="0" anchor="t"/>
          <a:lstStyle>
            <a:lvl1pPr marL="0" indent="0" algn="l">
              <a:lnSpc>
                <a:spcPct val="100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8" name="Segnaposto data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pPr rtl="0"/>
            <a:r>
              <a:rPr lang="it-IT" noProof="0"/>
              <a:t>20XX</a:t>
            </a:r>
          </a:p>
        </p:txBody>
      </p:sp>
      <p:sp>
        <p:nvSpPr>
          <p:cNvPr id="9" name="Segnaposto piè di pagina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pPr rtl="0"/>
            <a:r>
              <a:rPr lang="it-IT" noProof="0"/>
              <a:t>Presentazione</a:t>
            </a:r>
          </a:p>
        </p:txBody>
      </p:sp>
      <p:sp>
        <p:nvSpPr>
          <p:cNvPr id="10" name="Segnaposto numero diapositiva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26519510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 nostra concorrenza v2">
    <p:spTree>
      <p:nvGrpSpPr>
        <p:cNvPr id="1" name=""/>
        <p:cNvGrpSpPr/>
        <p:nvPr/>
      </p:nvGrpSpPr>
      <p:grpSpPr>
        <a:xfrm>
          <a:off x="0" y="0"/>
          <a:ext cx="0" cy="0"/>
          <a:chOff x="0" y="0"/>
          <a:chExt cx="0" cy="0"/>
        </a:xfrm>
      </p:grpSpPr>
      <p:pic>
        <p:nvPicPr>
          <p:cNvPr id="49" name="Elemento grafico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Connettore diritto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ttangolo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3" name="Rettangolo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5" name="Rettangolo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7" name="Rettangolo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9" name="Rettangolo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1" name="Rettangolo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rtlCol="0"/>
          <a:lstStyle>
            <a:lvl1pPr>
              <a:defRPr sz="2400" cap="all" spc="100" baseline="0">
                <a:solidFill>
                  <a:schemeClr val="accent2"/>
                </a:solidFill>
              </a:defRPr>
            </a:lvl1pPr>
          </a:lstStyle>
          <a:p>
            <a:pPr rtl="0"/>
            <a:r>
              <a:rPr lang="it-IT" noProof="0"/>
              <a:t>Fare clic per inserire il titolo</a:t>
            </a:r>
          </a:p>
        </p:txBody>
      </p:sp>
      <p:sp>
        <p:nvSpPr>
          <p:cNvPr id="38" name="Segnaposto testo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rtlCol="0" anchor="b"/>
          <a:lstStyle>
            <a:lvl1pPr marL="0" indent="0" algn="ctr">
              <a:buNone/>
              <a:defRPr sz="1400" cap="all" spc="100" baseline="0">
                <a:solidFill>
                  <a:schemeClr val="bg1">
                    <a:lumMod val="50000"/>
                  </a:schemeClr>
                </a:solidFill>
                <a:latin typeface="+mj-lt"/>
              </a:defRPr>
            </a:lvl1pPr>
          </a:lstStyle>
          <a:p>
            <a:pPr lvl="0" rtl="0"/>
            <a:r>
              <a:rPr lang="it-IT" noProof="0"/>
              <a:t>Fai clic per aggiungere il nome</a:t>
            </a:r>
          </a:p>
        </p:txBody>
      </p:sp>
      <p:sp>
        <p:nvSpPr>
          <p:cNvPr id="42" name="Segnaposto testo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rtlCol="0"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rtl="0"/>
            <a:r>
              <a:rPr lang="it-IT" noProof="0"/>
              <a:t>Fai clic per aggiungere il nome</a:t>
            </a:r>
          </a:p>
        </p:txBody>
      </p:sp>
      <p:sp>
        <p:nvSpPr>
          <p:cNvPr id="47" name="Segnaposto testo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rtlCol="0" anchor="ctr"/>
          <a:lstStyle>
            <a:lvl1pPr marL="0" indent="0" algn="ctr">
              <a:buNone/>
              <a:defRPr sz="1600" cap="all" spc="100" baseline="0">
                <a:solidFill>
                  <a:schemeClr val="accent4">
                    <a:lumMod val="50000"/>
                  </a:schemeClr>
                </a:solidFill>
                <a:latin typeface="+mj-lt"/>
              </a:defRPr>
            </a:lvl1pPr>
          </a:lstStyle>
          <a:p>
            <a:pPr lvl="0" rtl="0"/>
            <a:r>
              <a:rPr lang="it-IT" noProof="0"/>
              <a:t>nome</a:t>
            </a:r>
          </a:p>
        </p:txBody>
      </p:sp>
      <p:sp>
        <p:nvSpPr>
          <p:cNvPr id="40" name="Segnaposto testo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rtlCol="0" anchor="t"/>
          <a:lstStyle>
            <a:lvl1pPr marL="0" indent="0" algn="r">
              <a:buNone/>
              <a:defRPr sz="1400" cap="all" spc="100" baseline="0">
                <a:solidFill>
                  <a:schemeClr val="bg1">
                    <a:lumMod val="50000"/>
                  </a:schemeClr>
                </a:solidFill>
                <a:latin typeface="+mj-lt"/>
              </a:defRPr>
            </a:lvl1pPr>
          </a:lstStyle>
          <a:p>
            <a:pPr lvl="0" rtl="0"/>
            <a:r>
              <a:rPr lang="it-IT" noProof="0"/>
              <a:t>Fai clic per aggiungere il nome</a:t>
            </a:r>
          </a:p>
        </p:txBody>
      </p:sp>
      <p:sp>
        <p:nvSpPr>
          <p:cNvPr id="41" name="Segnaposto testo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rtlCol="0" anchor="t"/>
          <a:lstStyle>
            <a:lvl1pPr marL="0" indent="0" algn="l">
              <a:buNone/>
              <a:defRPr sz="1400" cap="all" spc="100" baseline="0">
                <a:solidFill>
                  <a:schemeClr val="bg1">
                    <a:lumMod val="50000"/>
                  </a:schemeClr>
                </a:solidFill>
                <a:latin typeface="+mj-lt"/>
              </a:defRPr>
            </a:lvl1pPr>
          </a:lstStyle>
          <a:p>
            <a:pPr lvl="0" rtl="0"/>
            <a:r>
              <a:rPr lang="it-IT" noProof="0"/>
              <a:t>Fai clic per aggiungere il nome</a:t>
            </a:r>
          </a:p>
        </p:txBody>
      </p:sp>
      <p:sp>
        <p:nvSpPr>
          <p:cNvPr id="45" name="Segnaposto testo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rtlCol="0" anchor="ctr"/>
          <a:lstStyle>
            <a:lvl1pPr marL="0" indent="0" algn="ctr">
              <a:buNone/>
              <a:defRPr sz="1600" cap="all" spc="100" baseline="0">
                <a:solidFill>
                  <a:schemeClr val="bg2">
                    <a:lumMod val="50000"/>
                  </a:schemeClr>
                </a:solidFill>
                <a:latin typeface="+mj-lt"/>
              </a:defRPr>
            </a:lvl1pPr>
          </a:lstStyle>
          <a:p>
            <a:pPr lvl="0" rtl="0"/>
            <a:r>
              <a:rPr lang="it-IT" noProof="0"/>
              <a:t>nome</a:t>
            </a:r>
          </a:p>
        </p:txBody>
      </p:sp>
      <p:sp>
        <p:nvSpPr>
          <p:cNvPr id="43" name="Segnaposto testo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rtlCol="0" anchor="ctr"/>
          <a:lstStyle>
            <a:lvl1pPr marL="0" indent="0" algn="ctr">
              <a:buNone/>
              <a:defRPr sz="1600" cap="all" spc="100" baseline="0">
                <a:solidFill>
                  <a:schemeClr val="accent1">
                    <a:lumMod val="75000"/>
                  </a:schemeClr>
                </a:solidFill>
                <a:latin typeface="+mj-lt"/>
              </a:defRPr>
            </a:lvl1pPr>
          </a:lstStyle>
          <a:p>
            <a:pPr lvl="0" rtl="0"/>
            <a:r>
              <a:rPr lang="it-IT" noProof="0"/>
              <a:t>nome</a:t>
            </a:r>
          </a:p>
        </p:txBody>
      </p:sp>
      <p:sp>
        <p:nvSpPr>
          <p:cNvPr id="44" name="Segnaposto testo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rtlCol="0" anchor="ctr"/>
          <a:lstStyle>
            <a:lvl1pPr marL="0" indent="0" algn="ctr">
              <a:buNone/>
              <a:defRPr sz="1600" cap="all" spc="100" baseline="0">
                <a:solidFill>
                  <a:schemeClr val="accent1">
                    <a:lumMod val="50000"/>
                  </a:schemeClr>
                </a:solidFill>
                <a:latin typeface="+mj-lt"/>
              </a:defRPr>
            </a:lvl1pPr>
          </a:lstStyle>
          <a:p>
            <a:pPr lvl="0" rtl="0"/>
            <a:r>
              <a:rPr lang="it-IT" noProof="0"/>
              <a:t>nome</a:t>
            </a:r>
          </a:p>
        </p:txBody>
      </p:sp>
      <p:sp>
        <p:nvSpPr>
          <p:cNvPr id="46" name="Segnaposto testo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rtlCol="0" anchor="ctr"/>
          <a:lstStyle>
            <a:lvl1pPr marL="0" indent="0" algn="ctr">
              <a:buNone/>
              <a:defRPr sz="1600" cap="all" spc="100" baseline="0">
                <a:solidFill>
                  <a:schemeClr val="bg2">
                    <a:lumMod val="75000"/>
                  </a:schemeClr>
                </a:solidFill>
                <a:latin typeface="+mj-lt"/>
              </a:defRPr>
            </a:lvl1pPr>
          </a:lstStyle>
          <a:p>
            <a:pPr lvl="0" rtl="0"/>
            <a:r>
              <a:rPr lang="it-IT" noProof="0"/>
              <a:t>nome</a:t>
            </a:r>
          </a:p>
        </p:txBody>
      </p:sp>
      <p:sp>
        <p:nvSpPr>
          <p:cNvPr id="39" name="Segnaposto testo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rtlCol="0" anchor="t"/>
          <a:lstStyle>
            <a:lvl1pPr marL="0" indent="0" algn="ctr">
              <a:buNone/>
              <a:defRPr sz="1400" cap="all" spc="100" baseline="0">
                <a:solidFill>
                  <a:schemeClr val="bg1">
                    <a:lumMod val="50000"/>
                  </a:schemeClr>
                </a:solidFill>
                <a:latin typeface="+mj-lt"/>
              </a:defRPr>
            </a:lvl1pPr>
          </a:lstStyle>
          <a:p>
            <a:pPr lvl="0" rtl="0"/>
            <a:r>
              <a:rPr lang="it-IT" noProof="0"/>
              <a:t>Fai clic per aggiungere il nome</a:t>
            </a:r>
          </a:p>
        </p:txBody>
      </p:sp>
      <p:sp>
        <p:nvSpPr>
          <p:cNvPr id="3" name="Segnaposto data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rtlCol="0"/>
          <a:lstStyle>
            <a:lvl1pPr>
              <a:defRPr>
                <a:solidFill>
                  <a:schemeClr val="bg1"/>
                </a:solidFill>
              </a:defRPr>
            </a:lvl1pPr>
          </a:lstStyle>
          <a:p>
            <a:pPr rtl="0"/>
            <a:r>
              <a:rPr lang="it-IT" noProof="0"/>
              <a:t>20XX</a:t>
            </a:r>
          </a:p>
        </p:txBody>
      </p:sp>
      <p:sp>
        <p:nvSpPr>
          <p:cNvPr id="4" name="Segnaposto piè di pagina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rtlCol="0"/>
          <a:lstStyle>
            <a:lvl1pPr>
              <a:defRPr>
                <a:solidFill>
                  <a:schemeClr val="bg1"/>
                </a:solidFill>
              </a:defRPr>
            </a:lvl1pPr>
          </a:lstStyle>
          <a:p>
            <a:pPr rtl="0"/>
            <a:r>
              <a:rPr lang="it-IT" noProof="0"/>
              <a:t>Presentazione</a:t>
            </a:r>
          </a:p>
        </p:txBody>
      </p:sp>
      <p:sp>
        <p:nvSpPr>
          <p:cNvPr id="5" name="Segnaposto numero diapositiva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rtlCol="0"/>
          <a:lstStyle>
            <a:lvl1pPr>
              <a:defRPr>
                <a:solidFill>
                  <a:schemeClr val="bg1"/>
                </a:solidFill>
              </a:defRPr>
            </a:lvl1p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316084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pPr rtl="0"/>
            <a:r>
              <a:rPr lang="it-IT" noProof="0"/>
              <a:t>20XX</a:t>
            </a:r>
          </a:p>
        </p:txBody>
      </p:sp>
      <p:sp>
        <p:nvSpPr>
          <p:cNvPr id="5" name="Footer Placeholder 4"/>
          <p:cNvSpPr>
            <a:spLocks noGrp="1"/>
          </p:cNvSpPr>
          <p:nvPr>
            <p:ph type="ftr" sz="quarter" idx="11"/>
          </p:nvPr>
        </p:nvSpPr>
        <p:spPr/>
        <p:txBody>
          <a:bodyPr/>
          <a:lstStyle/>
          <a:p>
            <a:pPr rtl="0"/>
            <a:r>
              <a:rPr lang="it-IT" noProof="0"/>
              <a:t>Presentazione</a:t>
            </a:r>
          </a:p>
        </p:txBody>
      </p:sp>
      <p:sp>
        <p:nvSpPr>
          <p:cNvPr id="6" name="Slide Number Placeholder 5"/>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67968344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rategia di crescit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rtlCol="0" anchor="ctr"/>
          <a:lstStyle>
            <a:lvl1pPr>
              <a:defRPr sz="2400" cap="all" spc="100" baseline="0">
                <a:solidFill>
                  <a:schemeClr val="accent2"/>
                </a:solidFill>
              </a:defRPr>
            </a:lvl1pPr>
          </a:lstStyle>
          <a:p>
            <a:pPr rtl="0"/>
            <a:r>
              <a:rPr lang="it-IT" noProof="0"/>
              <a:t>Fare clic per inserire il titolo</a:t>
            </a:r>
          </a:p>
        </p:txBody>
      </p:sp>
      <p:sp>
        <p:nvSpPr>
          <p:cNvPr id="11" name="Segnaposto testo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rtlCol="0" anchor="ctr"/>
          <a:lstStyle>
            <a:lvl1pPr marL="0" indent="0" algn="l">
              <a:buNone/>
              <a:defRPr sz="2000" cap="none" spc="100" baseline="0">
                <a:solidFill>
                  <a:schemeClr val="accent2"/>
                </a:solidFill>
                <a:latin typeface="+mn-lt"/>
              </a:defRPr>
            </a:lvl1pPr>
          </a:lstStyle>
          <a:p>
            <a:pPr lvl="0" rtl="0"/>
            <a:r>
              <a:rPr lang="it-IT" noProof="0"/>
              <a:t>Fare clic per inserire il titolo</a:t>
            </a:r>
          </a:p>
        </p:txBody>
      </p:sp>
      <p:sp>
        <p:nvSpPr>
          <p:cNvPr id="19" name="Segnaposto testo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rtlCol="0" anchor="ctr"/>
          <a:lstStyle>
            <a:lvl1pPr marL="0" indent="0" algn="ctr">
              <a:lnSpc>
                <a:spcPct val="100000"/>
              </a:lnSpc>
              <a:buNone/>
              <a:defRPr sz="2000" cap="all" spc="200" baseline="0">
                <a:solidFill>
                  <a:schemeClr val="accent5">
                    <a:lumMod val="50000"/>
                  </a:schemeClr>
                </a:solidFill>
                <a:latin typeface="+mj-lt"/>
              </a:defRPr>
            </a:lvl1pPr>
          </a:lstStyle>
          <a:p>
            <a:pPr lvl="0" rtl="0"/>
            <a:r>
              <a:rPr lang="it-IT" noProof="0"/>
              <a:t>Fai clic per aggiungere il nome</a:t>
            </a:r>
          </a:p>
        </p:txBody>
      </p:sp>
      <p:sp>
        <p:nvSpPr>
          <p:cNvPr id="20" name="Segnaposto testo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rtlCol="0" anchor="ctr"/>
          <a:lstStyle>
            <a:lvl1pPr marL="0" indent="0" algn="l">
              <a:lnSpc>
                <a:spcPct val="100000"/>
              </a:lnSpc>
              <a:spcBef>
                <a:spcPts val="0"/>
              </a:spcBef>
              <a:buNone/>
              <a:defRPr sz="1600" cap="none" spc="0" baseline="0">
                <a:solidFill>
                  <a:schemeClr val="tx1"/>
                </a:solidFill>
                <a:latin typeface="+mn-lt"/>
              </a:defRPr>
            </a:lvl1pPr>
          </a:lstStyle>
          <a:p>
            <a:pPr lvl="0" rtl="0"/>
            <a:r>
              <a:rPr lang="it-IT" noProof="0"/>
              <a:t>Fare clic per inserire il testo</a:t>
            </a:r>
          </a:p>
        </p:txBody>
      </p:sp>
      <p:sp>
        <p:nvSpPr>
          <p:cNvPr id="22" name="Segnaposto testo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rtlCol="0" anchor="ctr"/>
          <a:lstStyle>
            <a:lvl1pPr marL="0" indent="0" algn="ctr">
              <a:lnSpc>
                <a:spcPct val="100000"/>
              </a:lnSpc>
              <a:buNone/>
              <a:defRPr sz="2000" cap="all" spc="200" baseline="0">
                <a:solidFill>
                  <a:schemeClr val="accent5">
                    <a:lumMod val="50000"/>
                  </a:schemeClr>
                </a:solidFill>
                <a:latin typeface="+mj-lt"/>
              </a:defRPr>
            </a:lvl1pPr>
          </a:lstStyle>
          <a:p>
            <a:pPr lvl="0" rtl="0"/>
            <a:r>
              <a:rPr lang="it-IT" noProof="0"/>
              <a:t>Fai clic per aggiungere il nome</a:t>
            </a:r>
          </a:p>
        </p:txBody>
      </p:sp>
      <p:sp>
        <p:nvSpPr>
          <p:cNvPr id="23" name="Segnaposto testo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rtlCol="0" anchor="ctr"/>
          <a:lstStyle>
            <a:lvl1pPr marL="0" indent="0" algn="l">
              <a:lnSpc>
                <a:spcPct val="100000"/>
              </a:lnSpc>
              <a:spcBef>
                <a:spcPts val="0"/>
              </a:spcBef>
              <a:buNone/>
              <a:defRPr sz="1600" cap="none" spc="0" baseline="0">
                <a:solidFill>
                  <a:schemeClr val="tx1"/>
                </a:solidFill>
                <a:latin typeface="+mn-lt"/>
              </a:defRPr>
            </a:lvl1pPr>
          </a:lstStyle>
          <a:p>
            <a:pPr lvl="0" rtl="0"/>
            <a:r>
              <a:rPr lang="it-IT" noProof="0"/>
              <a:t>Fare clic per inserire il testo</a:t>
            </a:r>
          </a:p>
        </p:txBody>
      </p:sp>
      <p:sp>
        <p:nvSpPr>
          <p:cNvPr id="25" name="Segnaposto testo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rtlCol="0" anchor="ctr"/>
          <a:lstStyle>
            <a:lvl1pPr marL="0" indent="0" algn="ctr">
              <a:lnSpc>
                <a:spcPct val="100000"/>
              </a:lnSpc>
              <a:buNone/>
              <a:defRPr sz="2000" cap="all" spc="200" baseline="0">
                <a:solidFill>
                  <a:schemeClr val="accent5">
                    <a:lumMod val="50000"/>
                  </a:schemeClr>
                </a:solidFill>
                <a:latin typeface="+mj-lt"/>
              </a:defRPr>
            </a:lvl1pPr>
          </a:lstStyle>
          <a:p>
            <a:pPr lvl="0" rtl="0"/>
            <a:r>
              <a:rPr lang="it-IT" noProof="0"/>
              <a:t>Fai clic per aggiungere il nome</a:t>
            </a:r>
          </a:p>
        </p:txBody>
      </p:sp>
      <p:sp>
        <p:nvSpPr>
          <p:cNvPr id="26" name="Segnaposto testo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rtlCol="0" anchor="ctr"/>
          <a:lstStyle>
            <a:lvl1pPr marL="0" indent="0" algn="l">
              <a:lnSpc>
                <a:spcPct val="100000"/>
              </a:lnSpc>
              <a:spcBef>
                <a:spcPts val="0"/>
              </a:spcBef>
              <a:buNone/>
              <a:defRPr sz="1600" cap="none" spc="0" baseline="0">
                <a:solidFill>
                  <a:schemeClr val="tx1"/>
                </a:solidFill>
                <a:latin typeface="+mn-lt"/>
              </a:defRPr>
            </a:lvl1pPr>
          </a:lstStyle>
          <a:p>
            <a:pPr lvl="0" rtl="0"/>
            <a:r>
              <a:rPr lang="it-IT" noProof="0"/>
              <a:t>Fare clic per inserire il testo</a:t>
            </a:r>
          </a:p>
        </p:txBody>
      </p:sp>
      <p:sp>
        <p:nvSpPr>
          <p:cNvPr id="17" name="Segnaposto data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pPr rtl="0"/>
            <a:r>
              <a:rPr lang="it-IT" noProof="0"/>
              <a:t>20XX</a:t>
            </a:r>
          </a:p>
        </p:txBody>
      </p:sp>
      <p:sp>
        <p:nvSpPr>
          <p:cNvPr id="27" name="Segnaposto piè di pagina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pPr rtl="0"/>
            <a:r>
              <a:rPr lang="it-IT" noProof="0"/>
              <a:t>Presentazione</a:t>
            </a:r>
          </a:p>
        </p:txBody>
      </p:sp>
      <p:sp>
        <p:nvSpPr>
          <p:cNvPr id="7" name="Segnaposto immagine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rtlCol="0"/>
          <a:lstStyle>
            <a:lvl1pPr marL="0" indent="0" algn="ctr">
              <a:buNone/>
              <a:defRPr/>
            </a:lvl1pPr>
          </a:lstStyle>
          <a:p>
            <a:pPr rtl="0"/>
            <a:r>
              <a:rPr lang="it-IT" noProof="0"/>
              <a:t>Fai clic per aggiungere una foto</a:t>
            </a:r>
          </a:p>
        </p:txBody>
      </p:sp>
      <p:sp>
        <p:nvSpPr>
          <p:cNvPr id="28" name="Segnaposto numero diapositiva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23712061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amento">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 name="Titolo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rtlCol="0" anchor="ctr"/>
          <a:lstStyle>
            <a:lvl1pPr algn="ctr">
              <a:defRPr sz="2400" cap="all" spc="100" baseline="0">
                <a:solidFill>
                  <a:schemeClr val="tx2">
                    <a:lumMod val="75000"/>
                  </a:schemeClr>
                </a:solidFill>
              </a:defRPr>
            </a:lvl1pPr>
          </a:lstStyle>
          <a:p>
            <a:pPr rtl="0"/>
            <a:r>
              <a:rPr lang="it-IT" noProof="0"/>
              <a:t>FAI CLIC per aggiungere il titolo</a:t>
            </a:r>
          </a:p>
        </p:txBody>
      </p:sp>
      <p:sp>
        <p:nvSpPr>
          <p:cNvPr id="34" name="Segnaposto testo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rtlCol="0" anchor="ctr"/>
          <a:lstStyle>
            <a:lvl1pPr marL="0" indent="0" algn="ctr">
              <a:buNone/>
              <a:defRPr sz="2000" cap="none" spc="100" baseline="0">
                <a:solidFill>
                  <a:schemeClr val="tx2">
                    <a:lumMod val="75000"/>
                  </a:schemeClr>
                </a:solidFill>
                <a:latin typeface="+mn-lt"/>
              </a:defRPr>
            </a:lvl1pPr>
          </a:lstStyle>
          <a:p>
            <a:pPr lvl="0" rtl="0"/>
            <a:r>
              <a:rPr lang="it-IT" noProof="0"/>
              <a:t>Fare clic per inserire il titolo</a:t>
            </a:r>
          </a:p>
        </p:txBody>
      </p:sp>
      <p:sp>
        <p:nvSpPr>
          <p:cNvPr id="35" name="Segnaposto testo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rtlCol="0"/>
          <a:lstStyle>
            <a:lvl1pPr marL="0" indent="0" algn="ctr">
              <a:buNone/>
              <a:defRPr sz="1800" cap="none" spc="200" baseline="0">
                <a:solidFill>
                  <a:schemeClr val="accent5">
                    <a:lumMod val="50000"/>
                  </a:schemeClr>
                </a:solidFill>
                <a:latin typeface="+mj-lt"/>
              </a:defRPr>
            </a:lvl1pPr>
          </a:lstStyle>
          <a:p>
            <a:pPr lvl="0" rtl="0"/>
            <a:r>
              <a:rPr lang="it-IT" noProof="0"/>
              <a:t>Fare clic per inserire il titolo</a:t>
            </a:r>
          </a:p>
        </p:txBody>
      </p:sp>
      <p:sp>
        <p:nvSpPr>
          <p:cNvPr id="11" name="Segnaposto testo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rtlCol="0"/>
          <a:lstStyle>
            <a:lvl1pPr marL="0" indent="0" algn="ctr">
              <a:buNone/>
              <a:defRPr sz="1800" cap="none" spc="200" baseline="0">
                <a:solidFill>
                  <a:schemeClr val="accent5">
                    <a:lumMod val="50000"/>
                  </a:schemeClr>
                </a:solidFill>
                <a:latin typeface="+mj-lt"/>
              </a:defRPr>
            </a:lvl1pPr>
          </a:lstStyle>
          <a:p>
            <a:pPr lvl="0" rtl="0"/>
            <a:r>
              <a:rPr lang="it-IT" noProof="0"/>
              <a:t>Fare clic per inserire il titolo</a:t>
            </a:r>
          </a:p>
        </p:txBody>
      </p:sp>
      <p:sp>
        <p:nvSpPr>
          <p:cNvPr id="30" name="Segnaposto contenuto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rtlCol="0"/>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rtl="0"/>
            <a:r>
              <a:rPr lang="it-IT" noProof="0"/>
              <a:t>Fai clic per aggiungere contenuto</a:t>
            </a:r>
          </a:p>
        </p:txBody>
      </p:sp>
      <p:sp>
        <p:nvSpPr>
          <p:cNvPr id="37" name="Segnaposto contenuto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rtlCol="0"/>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rtl="0"/>
            <a:r>
              <a:rPr lang="it-IT" noProof="0"/>
              <a:t>Fai clic per aggiungere contenuto</a:t>
            </a:r>
          </a:p>
        </p:txBody>
      </p:sp>
      <p:sp>
        <p:nvSpPr>
          <p:cNvPr id="3" name="Segnaposto data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rtlCol="0"/>
          <a:lstStyle/>
          <a:p>
            <a:pPr rtl="0"/>
            <a:r>
              <a:rPr lang="it-IT" noProof="0"/>
              <a:t>20XX</a:t>
            </a:r>
          </a:p>
        </p:txBody>
      </p:sp>
      <p:sp>
        <p:nvSpPr>
          <p:cNvPr id="4" name="Segnaposto piè di pagina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rtlCol="0"/>
          <a:lstStyle/>
          <a:p>
            <a:pPr rtl="0"/>
            <a:r>
              <a:rPr lang="it-IT" noProof="0"/>
              <a:t>Presentazione</a:t>
            </a:r>
          </a:p>
        </p:txBody>
      </p:sp>
      <p:sp>
        <p:nvSpPr>
          <p:cNvPr id="5" name="Segnaposto numero diapositiva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rtlCol="0"/>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781160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ano d'azione biennale">
    <p:spTree>
      <p:nvGrpSpPr>
        <p:cNvPr id="1" name=""/>
        <p:cNvGrpSpPr/>
        <p:nvPr/>
      </p:nvGrpSpPr>
      <p:grpSpPr>
        <a:xfrm>
          <a:off x="0" y="0"/>
          <a:ext cx="0" cy="0"/>
          <a:chOff x="0" y="0"/>
          <a:chExt cx="0" cy="0"/>
        </a:xfrm>
      </p:grpSpPr>
      <p:grpSp>
        <p:nvGrpSpPr>
          <p:cNvPr id="3" name="Gruppo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Connettore diritto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Connettore diritto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Connettore diritto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uppo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Connettore diritto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Connettore diritto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Connettore diritto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olo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rtlCol="0" anchor="ctr"/>
          <a:lstStyle>
            <a:lvl1pPr algn="ctr">
              <a:defRPr sz="2400" cap="all" spc="100" baseline="0">
                <a:solidFill>
                  <a:schemeClr val="tx2"/>
                </a:solidFill>
              </a:defRPr>
            </a:lvl1pPr>
          </a:lstStyle>
          <a:p>
            <a:pPr rtl="0"/>
            <a:r>
              <a:rPr lang="it-IT" noProof="0"/>
              <a:t>Fare clic per inserire il titolo</a:t>
            </a:r>
          </a:p>
        </p:txBody>
      </p:sp>
      <p:sp>
        <p:nvSpPr>
          <p:cNvPr id="58" name="Segnaposto testo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rtl="0"/>
            <a:r>
              <a:rPr lang="it-IT" noProof="0"/>
              <a:t>Fare clic per inserire il testo</a:t>
            </a:r>
          </a:p>
        </p:txBody>
      </p:sp>
      <p:sp>
        <p:nvSpPr>
          <p:cNvPr id="59" name="Segnaposto testo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rtl="0"/>
            <a:r>
              <a:rPr lang="it-IT" noProof="0"/>
              <a:t>Fare clic per inserire il testo</a:t>
            </a:r>
          </a:p>
        </p:txBody>
      </p:sp>
      <p:sp>
        <p:nvSpPr>
          <p:cNvPr id="60" name="Segnaposto testo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rtl="0"/>
            <a:r>
              <a:rPr lang="it-IT" noProof="0"/>
              <a:t>Fare clic per inserire il testo</a:t>
            </a:r>
          </a:p>
        </p:txBody>
      </p:sp>
      <p:sp>
        <p:nvSpPr>
          <p:cNvPr id="56" name="Segnaposto testo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rtlCol="0" anchor="ctr"/>
          <a:lstStyle>
            <a:lvl1pPr marL="0" indent="0" algn="ctr">
              <a:buNone/>
              <a:defRPr sz="2000" cap="none" spc="100" baseline="0">
                <a:solidFill>
                  <a:schemeClr val="accent5">
                    <a:lumMod val="50000"/>
                  </a:schemeClr>
                </a:solidFill>
                <a:latin typeface="+mj-lt"/>
              </a:defRPr>
            </a:lvl1pPr>
          </a:lstStyle>
          <a:p>
            <a:pPr lvl="0" rtl="0"/>
            <a:r>
              <a:rPr lang="it-IT" noProof="0"/>
              <a:t>Aggiungi l'anno</a:t>
            </a:r>
          </a:p>
        </p:txBody>
      </p:sp>
      <p:sp>
        <p:nvSpPr>
          <p:cNvPr id="20" name="Segnaposto testo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21" name="Segnaposto testo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22" name="Segnaposto testo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23" name="Segnaposto testo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24" name="Segnaposto testo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25" name="Segnaposto testo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26" name="Segnaposto testo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27" name="Segnaposto testo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28" name="Segnaposto testo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29" name="Segnaposto testo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30" name="Segnaposto testo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31" name="Segnaposto testo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61" name="Segnaposto testo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rtl="0"/>
            <a:r>
              <a:rPr lang="it-IT" noProof="0"/>
              <a:t>Fare clic per inserire il testo</a:t>
            </a:r>
          </a:p>
        </p:txBody>
      </p:sp>
      <p:sp>
        <p:nvSpPr>
          <p:cNvPr id="62" name="Segnaposto testo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rtlCol="0"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rtl="0"/>
            <a:r>
              <a:rPr lang="it-IT" noProof="0"/>
              <a:t>Fare clic per inserire il testo</a:t>
            </a:r>
          </a:p>
        </p:txBody>
      </p:sp>
      <p:sp>
        <p:nvSpPr>
          <p:cNvPr id="63" name="Segnaposto testo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rtlCol="0"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rtl="0"/>
            <a:r>
              <a:rPr lang="it-IT" noProof="0"/>
              <a:t>Fare clic per inserire il testo</a:t>
            </a:r>
          </a:p>
        </p:txBody>
      </p:sp>
      <p:sp>
        <p:nvSpPr>
          <p:cNvPr id="57" name="Segnaposto testo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rtlCol="0" anchor="ctr"/>
          <a:lstStyle>
            <a:lvl1pPr marL="0" indent="0" algn="ctr">
              <a:buNone/>
              <a:defRPr sz="2000" cap="none" spc="100" baseline="0">
                <a:solidFill>
                  <a:schemeClr val="accent5">
                    <a:lumMod val="50000"/>
                  </a:schemeClr>
                </a:solidFill>
                <a:latin typeface="+mj-lt"/>
              </a:defRPr>
            </a:lvl1pPr>
          </a:lstStyle>
          <a:p>
            <a:pPr lvl="0" rtl="0"/>
            <a:r>
              <a:rPr lang="it-IT" noProof="0"/>
              <a:t>Aggiungi l'anno</a:t>
            </a:r>
          </a:p>
        </p:txBody>
      </p:sp>
      <p:sp>
        <p:nvSpPr>
          <p:cNvPr id="32" name="Segnaposto testo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33" name="Segnaposto testo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34" name="Segnaposto testo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35" name="Segnaposto testo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36" name="Segnaposto testo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37" name="Segnaposto testo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38" name="Segnaposto testo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39" name="Segnaposto testo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40" name="Segnaposto testo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41" name="Segnaposto testo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42" name="Segnaposto testo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sp>
        <p:nvSpPr>
          <p:cNvPr id="43" name="Segnaposto testo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rtlCol="0"/>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rtl="0"/>
            <a:r>
              <a:rPr lang="it-IT" noProof="0"/>
              <a:t>Fare clic per inserire il testo</a:t>
            </a:r>
          </a:p>
        </p:txBody>
      </p:sp>
      <p:grpSp>
        <p:nvGrpSpPr>
          <p:cNvPr id="44" name="Gruppo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Connettore diritto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Connettore diritto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Connettore diritto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Connettore diritto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uppo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grpSp>
      <p:grpSp>
        <p:nvGrpSpPr>
          <p:cNvPr id="105" name="Gruppo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Connettore diritto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Connettore diritto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Connettore diritto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Connettore diritto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Connettore diritto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Connettore diritto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Connettore diritto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Connettore diritto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Connettore diritto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Connettore diritto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Connettore diritto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uppo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grpSp>
      <p:pic>
        <p:nvPicPr>
          <p:cNvPr id="159" name="Elemento grafico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Segnaposto data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rtlCol="0"/>
          <a:lstStyle>
            <a:lvl1pPr>
              <a:defRPr>
                <a:solidFill>
                  <a:schemeClr val="bg1"/>
                </a:solidFill>
              </a:defRPr>
            </a:lvl1pPr>
          </a:lstStyle>
          <a:p>
            <a:pPr rtl="0"/>
            <a:r>
              <a:rPr lang="it-IT" noProof="0"/>
              <a:t>20XX</a:t>
            </a:r>
          </a:p>
        </p:txBody>
      </p:sp>
      <p:sp>
        <p:nvSpPr>
          <p:cNvPr id="161" name="Segnaposto piè di pagina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rtlCol="0"/>
          <a:lstStyle>
            <a:lvl1pPr>
              <a:defRPr>
                <a:solidFill>
                  <a:schemeClr val="bg1"/>
                </a:solidFill>
              </a:defRPr>
            </a:lvl1pPr>
          </a:lstStyle>
          <a:p>
            <a:pPr rtl="0"/>
            <a:r>
              <a:rPr lang="it-IT" noProof="0"/>
              <a:t>Presentazione</a:t>
            </a:r>
          </a:p>
        </p:txBody>
      </p:sp>
      <p:sp>
        <p:nvSpPr>
          <p:cNvPr id="162" name="Segnaposto numero diapositiva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rtlCol="0"/>
          <a:lstStyle>
            <a:lvl1pPr>
              <a:defRPr>
                <a:solidFill>
                  <a:schemeClr val="bg1"/>
                </a:solidFill>
              </a:defRPr>
            </a:lvl1p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37062562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ati finanziar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rtlCol="0" anchor="ctr"/>
          <a:lstStyle>
            <a:lvl1pPr>
              <a:defRPr sz="2400" cap="all" spc="100" baseline="0">
                <a:solidFill>
                  <a:schemeClr val="tx2"/>
                </a:solidFill>
              </a:defRPr>
            </a:lvl1pPr>
          </a:lstStyle>
          <a:p>
            <a:pPr rtl="0"/>
            <a:r>
              <a:rPr lang="it-IT" noProof="0"/>
              <a:t>Fare clic per inserire il titolo</a:t>
            </a:r>
          </a:p>
        </p:txBody>
      </p:sp>
      <p:sp>
        <p:nvSpPr>
          <p:cNvPr id="10" name="Segnaposto contenuto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rtlCol="0"/>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rtl="0"/>
            <a:r>
              <a:rPr lang="it-IT" noProof="0"/>
              <a:t>Fai clic per aggiungere contenuto</a:t>
            </a:r>
          </a:p>
        </p:txBody>
      </p:sp>
      <p:sp>
        <p:nvSpPr>
          <p:cNvPr id="3" name="Segnaposto data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rtlCol="0"/>
          <a:lstStyle/>
          <a:p>
            <a:pPr rtl="0"/>
            <a:r>
              <a:rPr lang="it-IT" noProof="0"/>
              <a:t>20XX</a:t>
            </a:r>
          </a:p>
        </p:txBody>
      </p:sp>
      <p:sp>
        <p:nvSpPr>
          <p:cNvPr id="4" name="Segnaposto piè di pagina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rtlCol="0"/>
          <a:lstStyle/>
          <a:p>
            <a:pPr rtl="0"/>
            <a:r>
              <a:rPr lang="it-IT" noProof="0"/>
              <a:t>Presentazione</a:t>
            </a:r>
          </a:p>
        </p:txBody>
      </p:sp>
      <p:sp>
        <p:nvSpPr>
          <p:cNvPr id="8" name="Segnaposto immagine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rtlCol="0"/>
          <a:lstStyle>
            <a:lvl1pPr marL="0" indent="0" algn="ctr">
              <a:buNone/>
              <a:defRPr/>
            </a:lvl1pPr>
          </a:lstStyle>
          <a:p>
            <a:pPr rtl="0"/>
            <a:r>
              <a:rPr lang="it-IT" noProof="0"/>
              <a:t>Fai clic per aggiungere una foto</a:t>
            </a:r>
          </a:p>
        </p:txBody>
      </p:sp>
      <p:sp>
        <p:nvSpPr>
          <p:cNvPr id="5" name="Segnaposto numero diapositiva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rtlCol="0"/>
          <a:lstStyle>
            <a:lvl1pPr>
              <a:defRPr>
                <a:solidFill>
                  <a:schemeClr val="bg1"/>
                </a:solidFill>
                <a:effectLst>
                  <a:outerShdw blurRad="38100" dist="38100" dir="2700000" algn="tl">
                    <a:srgbClr val="000000">
                      <a:alpha val="43137"/>
                    </a:srgbClr>
                  </a:outerShdw>
                </a:effectLst>
              </a:defRPr>
            </a:lvl1p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13788064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l nostro team 4-Up">
    <p:spTree>
      <p:nvGrpSpPr>
        <p:cNvPr id="1" name=""/>
        <p:cNvGrpSpPr/>
        <p:nvPr/>
      </p:nvGrpSpPr>
      <p:grpSpPr>
        <a:xfrm>
          <a:off x="0" y="0"/>
          <a:ext cx="0" cy="0"/>
          <a:chOff x="0" y="0"/>
          <a:chExt cx="0" cy="0"/>
        </a:xfrm>
      </p:grpSpPr>
      <p:sp>
        <p:nvSpPr>
          <p:cNvPr id="35" name="Rettangolo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rtlCol="0" anchor="ctr"/>
          <a:lstStyle>
            <a:lvl1pPr algn="ctr">
              <a:defRPr sz="2400" cap="all" spc="100" baseline="0">
                <a:solidFill>
                  <a:schemeClr val="accent2"/>
                </a:solidFill>
              </a:defRPr>
            </a:lvl1pPr>
          </a:lstStyle>
          <a:p>
            <a:pPr rtl="0"/>
            <a:r>
              <a:rPr lang="it-IT" noProof="0"/>
              <a:t>Fare clic per inserire il titolo</a:t>
            </a:r>
          </a:p>
        </p:txBody>
      </p:sp>
      <p:sp>
        <p:nvSpPr>
          <p:cNvPr id="10" name="Segnaposto immagine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rtlCol="0"/>
          <a:lstStyle>
            <a:lvl1pPr marL="0" indent="0" algn="ctr">
              <a:buNone/>
              <a:defRPr/>
            </a:lvl1pPr>
          </a:lstStyle>
          <a:p>
            <a:pPr rtl="0"/>
            <a:r>
              <a:rPr lang="it-IT" noProof="0"/>
              <a:t>Fai clic per aggiungere una foto</a:t>
            </a:r>
          </a:p>
        </p:txBody>
      </p:sp>
      <p:sp>
        <p:nvSpPr>
          <p:cNvPr id="14" name="Segnaposto testo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rtlCol="0" anchor="b"/>
          <a:lstStyle>
            <a:lvl1pPr marL="0" indent="0" algn="ctr">
              <a:buNone/>
              <a:defRPr sz="1800" cap="all" spc="100" baseline="0">
                <a:solidFill>
                  <a:schemeClr val="accent4">
                    <a:lumMod val="50000"/>
                  </a:schemeClr>
                </a:solidFill>
                <a:latin typeface="+mj-lt"/>
              </a:defRPr>
            </a:lvl1pPr>
          </a:lstStyle>
          <a:p>
            <a:pPr lvl="0" rtl="0"/>
            <a:r>
              <a:rPr lang="it-IT" noProof="0"/>
              <a:t>Aggiungi il nome</a:t>
            </a:r>
          </a:p>
        </p:txBody>
      </p:sp>
      <p:sp>
        <p:nvSpPr>
          <p:cNvPr id="15" name="Segnaposto testo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rtlCol="0" anchor="t"/>
          <a:lstStyle>
            <a:lvl1pPr marL="0" indent="0" algn="ctr">
              <a:buNone/>
              <a:defRPr sz="1400" cap="none" spc="100" baseline="0">
                <a:solidFill>
                  <a:schemeClr val="tx1"/>
                </a:solidFill>
                <a:latin typeface="+mn-lt"/>
              </a:defRPr>
            </a:lvl1pPr>
          </a:lstStyle>
          <a:p>
            <a:pPr lvl="0" rtl="0"/>
            <a:r>
              <a:rPr lang="it-IT" noProof="0"/>
              <a:t>Aggiungi il titolo</a:t>
            </a:r>
          </a:p>
        </p:txBody>
      </p:sp>
      <p:sp>
        <p:nvSpPr>
          <p:cNvPr id="17" name="Rettangolo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8" name="Segnaposto immagine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rtlCol="0"/>
          <a:lstStyle>
            <a:lvl1pPr marL="0" indent="0" algn="ctr">
              <a:buNone/>
              <a:defRPr/>
            </a:lvl1pPr>
          </a:lstStyle>
          <a:p>
            <a:pPr rtl="0"/>
            <a:r>
              <a:rPr lang="it-IT" noProof="0"/>
              <a:t>Fai clic per aggiungere una foto</a:t>
            </a:r>
          </a:p>
        </p:txBody>
      </p:sp>
      <p:sp>
        <p:nvSpPr>
          <p:cNvPr id="19" name="Rettangolo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6" name="Segnaposto testo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rtlCol="0" anchor="b"/>
          <a:lstStyle>
            <a:lvl1pPr marL="0" indent="0" algn="ctr">
              <a:buNone/>
              <a:defRPr sz="1800" cap="all" spc="100" baseline="0">
                <a:solidFill>
                  <a:schemeClr val="accent4">
                    <a:lumMod val="50000"/>
                  </a:schemeClr>
                </a:solidFill>
                <a:latin typeface="+mj-lt"/>
              </a:defRPr>
            </a:lvl1pPr>
          </a:lstStyle>
          <a:p>
            <a:pPr lvl="0" rtl="0"/>
            <a:r>
              <a:rPr lang="it-IT" noProof="0"/>
              <a:t>Aggiungi il nome</a:t>
            </a:r>
          </a:p>
        </p:txBody>
      </p:sp>
      <p:sp>
        <p:nvSpPr>
          <p:cNvPr id="27" name="Segnaposto testo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rtlCol="0" anchor="t"/>
          <a:lstStyle>
            <a:lvl1pPr marL="0" indent="0" algn="ctr">
              <a:buNone/>
              <a:defRPr sz="1400" cap="none" spc="100" baseline="0">
                <a:solidFill>
                  <a:schemeClr val="tx1"/>
                </a:solidFill>
                <a:latin typeface="+mn-lt"/>
              </a:defRPr>
            </a:lvl1pPr>
          </a:lstStyle>
          <a:p>
            <a:pPr lvl="0" rtl="0"/>
            <a:r>
              <a:rPr lang="it-IT" noProof="0"/>
              <a:t>Aggiungi il titolo</a:t>
            </a:r>
          </a:p>
        </p:txBody>
      </p:sp>
      <p:sp>
        <p:nvSpPr>
          <p:cNvPr id="20" name="Segnaposto immagine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rtlCol="0"/>
          <a:lstStyle>
            <a:lvl1pPr marL="0" indent="0" algn="ctr">
              <a:buNone/>
              <a:defRPr/>
            </a:lvl1pPr>
          </a:lstStyle>
          <a:p>
            <a:pPr rtl="0"/>
            <a:r>
              <a:rPr lang="it-IT" noProof="0"/>
              <a:t>Fai clic per aggiungere una foto</a:t>
            </a:r>
          </a:p>
        </p:txBody>
      </p:sp>
      <p:sp>
        <p:nvSpPr>
          <p:cNvPr id="21" name="Rettangolo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5" name="Rettangolo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8" name="Segnaposto testo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rtlCol="0" anchor="b"/>
          <a:lstStyle>
            <a:lvl1pPr marL="0" indent="0" algn="ctr">
              <a:buNone/>
              <a:defRPr sz="1800" cap="all" spc="100" baseline="0">
                <a:solidFill>
                  <a:schemeClr val="accent4">
                    <a:lumMod val="50000"/>
                  </a:schemeClr>
                </a:solidFill>
                <a:latin typeface="+mj-lt"/>
              </a:defRPr>
            </a:lvl1pPr>
          </a:lstStyle>
          <a:p>
            <a:pPr lvl="0" rtl="0"/>
            <a:r>
              <a:rPr lang="it-IT" noProof="0"/>
              <a:t>Aggiungi il nome</a:t>
            </a:r>
          </a:p>
        </p:txBody>
      </p:sp>
      <p:sp>
        <p:nvSpPr>
          <p:cNvPr id="29" name="Segnaposto testo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rtlCol="0" anchor="t"/>
          <a:lstStyle>
            <a:lvl1pPr marL="0" indent="0" algn="ctr">
              <a:buNone/>
              <a:defRPr sz="1400" cap="none" spc="100" baseline="0">
                <a:solidFill>
                  <a:schemeClr val="tx1"/>
                </a:solidFill>
                <a:latin typeface="+mn-lt"/>
              </a:defRPr>
            </a:lvl1pPr>
          </a:lstStyle>
          <a:p>
            <a:pPr lvl="0" rtl="0"/>
            <a:r>
              <a:rPr lang="it-IT" noProof="0"/>
              <a:t>Aggiungi il titolo</a:t>
            </a:r>
          </a:p>
        </p:txBody>
      </p:sp>
      <p:sp>
        <p:nvSpPr>
          <p:cNvPr id="24" name="Segnaposto immagine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rtlCol="0"/>
          <a:lstStyle>
            <a:lvl1pPr marL="0" indent="0" algn="ctr">
              <a:buNone/>
              <a:defRPr/>
            </a:lvl1pPr>
          </a:lstStyle>
          <a:p>
            <a:pPr rtl="0"/>
            <a:r>
              <a:rPr lang="it-IT" noProof="0"/>
              <a:t>Fai clic per aggiungere una foto</a:t>
            </a:r>
          </a:p>
        </p:txBody>
      </p:sp>
      <p:sp>
        <p:nvSpPr>
          <p:cNvPr id="30" name="Segnaposto testo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rtlCol="0" anchor="b"/>
          <a:lstStyle>
            <a:lvl1pPr marL="0" indent="0" algn="ctr">
              <a:buNone/>
              <a:defRPr sz="1800" cap="all" spc="100" baseline="0">
                <a:solidFill>
                  <a:schemeClr val="accent4">
                    <a:lumMod val="50000"/>
                  </a:schemeClr>
                </a:solidFill>
                <a:latin typeface="+mj-lt"/>
              </a:defRPr>
            </a:lvl1pPr>
          </a:lstStyle>
          <a:p>
            <a:pPr lvl="0" rtl="0"/>
            <a:r>
              <a:rPr lang="it-IT" noProof="0"/>
              <a:t>Aggiungi il nome</a:t>
            </a:r>
          </a:p>
        </p:txBody>
      </p:sp>
      <p:sp>
        <p:nvSpPr>
          <p:cNvPr id="31" name="Segnaposto testo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rtlCol="0" anchor="t"/>
          <a:lstStyle>
            <a:lvl1pPr marL="0" indent="0" algn="ctr">
              <a:buNone/>
              <a:defRPr sz="1400" cap="none" spc="100" baseline="0">
                <a:solidFill>
                  <a:schemeClr val="tx1"/>
                </a:solidFill>
                <a:latin typeface="+mn-lt"/>
              </a:defRPr>
            </a:lvl1pPr>
          </a:lstStyle>
          <a:p>
            <a:pPr lvl="0" rtl="0"/>
            <a:r>
              <a:rPr lang="it-IT" noProof="0"/>
              <a:t>Aggiungi il titolo</a:t>
            </a:r>
          </a:p>
        </p:txBody>
      </p:sp>
      <p:sp>
        <p:nvSpPr>
          <p:cNvPr id="3" name="Segnaposto data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rtlCol="0"/>
          <a:lstStyle/>
          <a:p>
            <a:pPr rtl="0"/>
            <a:r>
              <a:rPr lang="it-IT" noProof="0"/>
              <a:t>20XX</a:t>
            </a:r>
          </a:p>
        </p:txBody>
      </p:sp>
      <p:sp>
        <p:nvSpPr>
          <p:cNvPr id="4" name="Segnaposto piè di pagina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rtlCol="0"/>
          <a:lstStyle/>
          <a:p>
            <a:pPr rtl="0"/>
            <a:r>
              <a:rPr lang="it-IT" noProof="0"/>
              <a:t>Presentazione</a:t>
            </a:r>
          </a:p>
        </p:txBody>
      </p:sp>
      <p:sp>
        <p:nvSpPr>
          <p:cNvPr id="5" name="Segnaposto numero diapositiva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rtlCol="0"/>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7232596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l nostro team 8-up">
    <p:spTree>
      <p:nvGrpSpPr>
        <p:cNvPr id="1" name=""/>
        <p:cNvGrpSpPr/>
        <p:nvPr/>
      </p:nvGrpSpPr>
      <p:grpSpPr>
        <a:xfrm>
          <a:off x="0" y="0"/>
          <a:ext cx="0" cy="0"/>
          <a:chOff x="0" y="0"/>
          <a:chExt cx="0" cy="0"/>
        </a:xfrm>
      </p:grpSpPr>
      <p:sp>
        <p:nvSpPr>
          <p:cNvPr id="77" name="Rettangolo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rtlCol="0" anchor="ctr"/>
          <a:lstStyle>
            <a:lvl1pPr algn="ctr">
              <a:defRPr sz="2400" cap="all" spc="100" baseline="0">
                <a:solidFill>
                  <a:schemeClr val="accent2"/>
                </a:solidFill>
              </a:defRPr>
            </a:lvl1pPr>
          </a:lstStyle>
          <a:p>
            <a:pPr rtl="0"/>
            <a:r>
              <a:rPr lang="it-IT" noProof="0"/>
              <a:t>Fare clic per inserire il titolo</a:t>
            </a:r>
          </a:p>
        </p:txBody>
      </p:sp>
      <p:sp>
        <p:nvSpPr>
          <p:cNvPr id="10" name="Segnaposto immagine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rtlCol="0"/>
          <a:lstStyle>
            <a:lvl1pPr marL="0" indent="0" algn="ctr">
              <a:buNone/>
              <a:defRPr/>
            </a:lvl1pPr>
          </a:lstStyle>
          <a:p>
            <a:pPr rtl="0"/>
            <a:r>
              <a:rPr lang="it-IT" noProof="0"/>
              <a:t>Fai clic per aggiungere una foto</a:t>
            </a:r>
          </a:p>
        </p:txBody>
      </p:sp>
      <p:sp>
        <p:nvSpPr>
          <p:cNvPr id="11" name="Rettangolo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46" name="Segnaposto testo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j-lt"/>
              </a:defRPr>
            </a:lvl1pPr>
          </a:lstStyle>
          <a:p>
            <a:pPr lvl="0" rtl="0"/>
            <a:r>
              <a:rPr lang="it-IT" noProof="0"/>
              <a:t>Aggiungi il nome</a:t>
            </a:r>
          </a:p>
        </p:txBody>
      </p:sp>
      <p:sp>
        <p:nvSpPr>
          <p:cNvPr id="47" name="Segnaposto testo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rtlCol="0" anchor="t"/>
          <a:lstStyle>
            <a:lvl1pPr marL="0" indent="0" algn="ctr">
              <a:buNone/>
              <a:defRPr sz="1200" cap="none" spc="100" baseline="0">
                <a:solidFill>
                  <a:schemeClr val="tx1"/>
                </a:solidFill>
                <a:latin typeface="+mn-lt"/>
              </a:defRPr>
            </a:lvl1pPr>
          </a:lstStyle>
          <a:p>
            <a:pPr lvl="0" rtl="0"/>
            <a:r>
              <a:rPr lang="it-IT" noProof="0"/>
              <a:t>Aggiungi il titolo</a:t>
            </a:r>
          </a:p>
        </p:txBody>
      </p:sp>
      <p:sp>
        <p:nvSpPr>
          <p:cNvPr id="48" name="Segnaposto immagine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rtlCol="0"/>
          <a:lstStyle>
            <a:lvl1pPr marL="0" indent="0" algn="ctr">
              <a:buNone/>
              <a:defRPr/>
            </a:lvl1pPr>
          </a:lstStyle>
          <a:p>
            <a:pPr rtl="0"/>
            <a:r>
              <a:rPr lang="it-IT" noProof="0"/>
              <a:t>Fai clic per aggiungere una foto</a:t>
            </a:r>
          </a:p>
        </p:txBody>
      </p:sp>
      <p:sp>
        <p:nvSpPr>
          <p:cNvPr id="49" name="Rettangolo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50" name="Segnaposto testo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j-lt"/>
              </a:defRPr>
            </a:lvl1pPr>
          </a:lstStyle>
          <a:p>
            <a:pPr lvl="0" rtl="0"/>
            <a:r>
              <a:rPr lang="it-IT" noProof="0"/>
              <a:t>Aggiungi il nome</a:t>
            </a:r>
          </a:p>
        </p:txBody>
      </p:sp>
      <p:sp>
        <p:nvSpPr>
          <p:cNvPr id="51" name="Segnaposto testo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rtlCol="0" anchor="t"/>
          <a:lstStyle>
            <a:lvl1pPr marL="0" indent="0" algn="ctr">
              <a:buNone/>
              <a:defRPr sz="1200" cap="none" spc="100" baseline="0">
                <a:solidFill>
                  <a:schemeClr val="tx1"/>
                </a:solidFill>
                <a:latin typeface="+mn-lt"/>
              </a:defRPr>
            </a:lvl1pPr>
          </a:lstStyle>
          <a:p>
            <a:pPr lvl="0" rtl="0"/>
            <a:r>
              <a:rPr lang="it-IT" noProof="0"/>
              <a:t>Aggiungi il titolo</a:t>
            </a:r>
          </a:p>
        </p:txBody>
      </p:sp>
      <p:sp>
        <p:nvSpPr>
          <p:cNvPr id="52" name="Segnaposto immagine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rtlCol="0"/>
          <a:lstStyle>
            <a:lvl1pPr marL="0" indent="0" algn="ctr">
              <a:buNone/>
              <a:defRPr/>
            </a:lvl1pPr>
          </a:lstStyle>
          <a:p>
            <a:pPr rtl="0"/>
            <a:r>
              <a:rPr lang="it-IT" noProof="0"/>
              <a:t>Fai clic per aggiungere una foto</a:t>
            </a:r>
          </a:p>
        </p:txBody>
      </p:sp>
      <p:sp>
        <p:nvSpPr>
          <p:cNvPr id="53" name="Rettangolo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54" name="Segnaposto testo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j-lt"/>
              </a:defRPr>
            </a:lvl1pPr>
          </a:lstStyle>
          <a:p>
            <a:pPr lvl="0" rtl="0"/>
            <a:r>
              <a:rPr lang="it-IT" noProof="0"/>
              <a:t>Aggiungi il nome</a:t>
            </a:r>
          </a:p>
        </p:txBody>
      </p:sp>
      <p:sp>
        <p:nvSpPr>
          <p:cNvPr id="55" name="Segnaposto testo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rtlCol="0" anchor="t"/>
          <a:lstStyle>
            <a:lvl1pPr marL="0" indent="0" algn="ctr">
              <a:buNone/>
              <a:defRPr sz="1200" cap="none" spc="100" baseline="0">
                <a:solidFill>
                  <a:schemeClr val="tx1"/>
                </a:solidFill>
                <a:latin typeface="+mn-lt"/>
              </a:defRPr>
            </a:lvl1pPr>
          </a:lstStyle>
          <a:p>
            <a:pPr lvl="0" rtl="0"/>
            <a:r>
              <a:rPr lang="it-IT" noProof="0"/>
              <a:t>Aggiungi il titolo</a:t>
            </a:r>
          </a:p>
        </p:txBody>
      </p:sp>
      <p:sp>
        <p:nvSpPr>
          <p:cNvPr id="56" name="Segnaposto immagine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rtlCol="0"/>
          <a:lstStyle>
            <a:lvl1pPr marL="0" indent="0" algn="ctr">
              <a:buNone/>
              <a:defRPr/>
            </a:lvl1pPr>
          </a:lstStyle>
          <a:p>
            <a:pPr rtl="0"/>
            <a:r>
              <a:rPr lang="it-IT" noProof="0"/>
              <a:t>Fai clic per aggiungere una foto</a:t>
            </a:r>
          </a:p>
        </p:txBody>
      </p:sp>
      <p:sp>
        <p:nvSpPr>
          <p:cNvPr id="57" name="Rettangolo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58" name="Segnaposto testo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j-lt"/>
              </a:defRPr>
            </a:lvl1pPr>
          </a:lstStyle>
          <a:p>
            <a:pPr lvl="0" rtl="0"/>
            <a:r>
              <a:rPr lang="it-IT" noProof="0"/>
              <a:t>Aggiungi il nome</a:t>
            </a:r>
          </a:p>
        </p:txBody>
      </p:sp>
      <p:sp>
        <p:nvSpPr>
          <p:cNvPr id="59" name="Segnaposto testo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rtlCol="0" anchor="t"/>
          <a:lstStyle>
            <a:lvl1pPr marL="0" indent="0" algn="ctr">
              <a:buNone/>
              <a:defRPr sz="1200" cap="none" spc="100" baseline="0">
                <a:solidFill>
                  <a:schemeClr val="tx1"/>
                </a:solidFill>
                <a:latin typeface="+mn-lt"/>
              </a:defRPr>
            </a:lvl1pPr>
          </a:lstStyle>
          <a:p>
            <a:pPr lvl="0" rtl="0"/>
            <a:r>
              <a:rPr lang="it-IT" noProof="0"/>
              <a:t>Aggiungi il titolo</a:t>
            </a:r>
          </a:p>
        </p:txBody>
      </p:sp>
      <p:sp>
        <p:nvSpPr>
          <p:cNvPr id="60" name="Segnaposto immagine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rtlCol="0"/>
          <a:lstStyle>
            <a:lvl1pPr marL="0" indent="0" algn="ctr">
              <a:buNone/>
              <a:defRPr/>
            </a:lvl1pPr>
          </a:lstStyle>
          <a:p>
            <a:pPr rtl="0"/>
            <a:r>
              <a:rPr lang="it-IT" noProof="0"/>
              <a:t>Fai clic per aggiungere una foto</a:t>
            </a:r>
          </a:p>
        </p:txBody>
      </p:sp>
      <p:sp>
        <p:nvSpPr>
          <p:cNvPr id="61" name="Rettangolo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62" name="Segnaposto testo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j-lt"/>
              </a:defRPr>
            </a:lvl1pPr>
          </a:lstStyle>
          <a:p>
            <a:pPr lvl="0" rtl="0"/>
            <a:r>
              <a:rPr lang="it-IT" noProof="0"/>
              <a:t>Aggiungi il nome</a:t>
            </a:r>
          </a:p>
        </p:txBody>
      </p:sp>
      <p:sp>
        <p:nvSpPr>
          <p:cNvPr id="63" name="Segnaposto testo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rtlCol="0" anchor="t"/>
          <a:lstStyle>
            <a:lvl1pPr marL="0" indent="0" algn="ctr">
              <a:buNone/>
              <a:defRPr sz="1200" cap="none" spc="100" baseline="0">
                <a:solidFill>
                  <a:schemeClr val="tx1"/>
                </a:solidFill>
                <a:latin typeface="+mn-lt"/>
              </a:defRPr>
            </a:lvl1pPr>
          </a:lstStyle>
          <a:p>
            <a:pPr lvl="0" rtl="0"/>
            <a:r>
              <a:rPr lang="it-IT" noProof="0"/>
              <a:t>Aggiungi il titolo</a:t>
            </a:r>
          </a:p>
        </p:txBody>
      </p:sp>
      <p:sp>
        <p:nvSpPr>
          <p:cNvPr id="64" name="Segnaposto immagine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rtlCol="0"/>
          <a:lstStyle>
            <a:lvl1pPr marL="0" indent="0" algn="ctr">
              <a:buNone/>
              <a:defRPr/>
            </a:lvl1pPr>
          </a:lstStyle>
          <a:p>
            <a:pPr rtl="0"/>
            <a:r>
              <a:rPr lang="it-IT" noProof="0"/>
              <a:t>Fai clic per aggiungere una foto</a:t>
            </a:r>
          </a:p>
        </p:txBody>
      </p:sp>
      <p:sp>
        <p:nvSpPr>
          <p:cNvPr id="65" name="Rettangolo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66" name="Segnaposto testo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j-lt"/>
              </a:defRPr>
            </a:lvl1pPr>
          </a:lstStyle>
          <a:p>
            <a:pPr lvl="0" rtl="0"/>
            <a:r>
              <a:rPr lang="it-IT" noProof="0"/>
              <a:t>Aggiungi il nome</a:t>
            </a:r>
          </a:p>
        </p:txBody>
      </p:sp>
      <p:sp>
        <p:nvSpPr>
          <p:cNvPr id="67" name="Segnaposto testo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rtlCol="0" anchor="t"/>
          <a:lstStyle>
            <a:lvl1pPr marL="0" indent="0" algn="ctr">
              <a:buNone/>
              <a:defRPr sz="1200" cap="none" spc="100" baseline="0">
                <a:solidFill>
                  <a:schemeClr val="tx1"/>
                </a:solidFill>
                <a:latin typeface="+mn-lt"/>
              </a:defRPr>
            </a:lvl1pPr>
          </a:lstStyle>
          <a:p>
            <a:pPr lvl="0" rtl="0"/>
            <a:r>
              <a:rPr lang="it-IT" noProof="0"/>
              <a:t>Aggiungi il titolo</a:t>
            </a:r>
          </a:p>
        </p:txBody>
      </p:sp>
      <p:sp>
        <p:nvSpPr>
          <p:cNvPr id="68" name="Segnaposto immagine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rtlCol="0"/>
          <a:lstStyle>
            <a:lvl1pPr marL="0" indent="0" algn="ctr">
              <a:buNone/>
              <a:defRPr/>
            </a:lvl1pPr>
          </a:lstStyle>
          <a:p>
            <a:pPr rtl="0"/>
            <a:r>
              <a:rPr lang="it-IT" noProof="0"/>
              <a:t>Fai clic per aggiungere una foto</a:t>
            </a:r>
          </a:p>
        </p:txBody>
      </p:sp>
      <p:sp>
        <p:nvSpPr>
          <p:cNvPr id="69" name="Rettangolo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70" name="Segnaposto testo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j-lt"/>
              </a:defRPr>
            </a:lvl1pPr>
          </a:lstStyle>
          <a:p>
            <a:pPr lvl="0" rtl="0"/>
            <a:r>
              <a:rPr lang="it-IT" noProof="0"/>
              <a:t>Aggiungi il nome</a:t>
            </a:r>
          </a:p>
        </p:txBody>
      </p:sp>
      <p:sp>
        <p:nvSpPr>
          <p:cNvPr id="71" name="Segnaposto testo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rtlCol="0" anchor="t"/>
          <a:lstStyle>
            <a:lvl1pPr marL="0" indent="0" algn="ctr">
              <a:buNone/>
              <a:defRPr sz="1200" cap="none" spc="100" baseline="0">
                <a:solidFill>
                  <a:schemeClr val="tx1"/>
                </a:solidFill>
                <a:latin typeface="+mn-lt"/>
              </a:defRPr>
            </a:lvl1pPr>
          </a:lstStyle>
          <a:p>
            <a:pPr lvl="0" rtl="0"/>
            <a:r>
              <a:rPr lang="it-IT" noProof="0"/>
              <a:t>Aggiungi il titolo</a:t>
            </a:r>
          </a:p>
        </p:txBody>
      </p:sp>
      <p:sp>
        <p:nvSpPr>
          <p:cNvPr id="72" name="Segnaposto immagine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rtlCol="0"/>
          <a:lstStyle>
            <a:lvl1pPr marL="0" indent="0" algn="ctr">
              <a:buNone/>
              <a:defRPr/>
            </a:lvl1pPr>
          </a:lstStyle>
          <a:p>
            <a:pPr rtl="0"/>
            <a:r>
              <a:rPr lang="it-IT" noProof="0"/>
              <a:t>Fai clic per aggiungere una foto</a:t>
            </a:r>
          </a:p>
        </p:txBody>
      </p:sp>
      <p:sp>
        <p:nvSpPr>
          <p:cNvPr id="73" name="Rettangolo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74" name="Segnaposto testo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rtlCol="0" anchor="b"/>
          <a:lstStyle>
            <a:lvl1pPr marL="0" indent="0" algn="ctr">
              <a:buNone/>
              <a:defRPr sz="1600" cap="all" spc="100" baseline="0">
                <a:solidFill>
                  <a:schemeClr val="accent4">
                    <a:lumMod val="50000"/>
                  </a:schemeClr>
                </a:solidFill>
                <a:latin typeface="+mj-lt"/>
              </a:defRPr>
            </a:lvl1pPr>
          </a:lstStyle>
          <a:p>
            <a:pPr lvl="0" rtl="0"/>
            <a:r>
              <a:rPr lang="it-IT" noProof="0"/>
              <a:t>Aggiungi il nome</a:t>
            </a:r>
          </a:p>
        </p:txBody>
      </p:sp>
      <p:sp>
        <p:nvSpPr>
          <p:cNvPr id="75" name="Segnaposto testo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rtlCol="0" anchor="t"/>
          <a:lstStyle>
            <a:lvl1pPr marL="0" indent="0" algn="ctr">
              <a:buNone/>
              <a:defRPr sz="1200" cap="none" spc="100" baseline="0">
                <a:solidFill>
                  <a:schemeClr val="tx1"/>
                </a:solidFill>
                <a:latin typeface="+mn-lt"/>
              </a:defRPr>
            </a:lvl1pPr>
          </a:lstStyle>
          <a:p>
            <a:pPr lvl="0" rtl="0"/>
            <a:r>
              <a:rPr lang="it-IT" noProof="0"/>
              <a:t>Aggiungi il titolo</a:t>
            </a:r>
          </a:p>
        </p:txBody>
      </p:sp>
      <p:sp>
        <p:nvSpPr>
          <p:cNvPr id="3" name="Segnaposto data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rtlCol="0"/>
          <a:lstStyle/>
          <a:p>
            <a:pPr rtl="0"/>
            <a:r>
              <a:rPr lang="it-IT" noProof="0"/>
              <a:t>20XX</a:t>
            </a:r>
          </a:p>
        </p:txBody>
      </p:sp>
      <p:sp>
        <p:nvSpPr>
          <p:cNvPr id="4" name="Segnaposto piè di pagina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rtlCol="0"/>
          <a:lstStyle/>
          <a:p>
            <a:pPr rtl="0"/>
            <a:r>
              <a:rPr lang="it-IT" noProof="0"/>
              <a:t>Presentazione</a:t>
            </a:r>
          </a:p>
        </p:txBody>
      </p:sp>
      <p:sp>
        <p:nvSpPr>
          <p:cNvPr id="5" name="Segnaposto numero diapositiva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rtlCol="0"/>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18281625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inanziamenti">
    <p:bg>
      <p:bgPr>
        <a:solidFill>
          <a:schemeClr val="bg1"/>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3" name="Titolo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rtlCol="0" anchor="ctr"/>
          <a:lstStyle>
            <a:lvl1pPr algn="ctr">
              <a:defRPr lang="en-US" sz="2400" cap="all" spc="100" baseline="0">
                <a:solidFill>
                  <a:schemeClr val="tx2">
                    <a:lumMod val="75000"/>
                  </a:schemeClr>
                </a:solidFill>
              </a:defRPr>
            </a:lvl1pPr>
          </a:lstStyle>
          <a:p>
            <a:pPr rtl="0"/>
            <a:r>
              <a:rPr lang="it-IT" noProof="0"/>
              <a:t>Fare clic per inserire il titolo</a:t>
            </a:r>
          </a:p>
        </p:txBody>
      </p:sp>
      <p:sp>
        <p:nvSpPr>
          <p:cNvPr id="18" name="Segnaposto testo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rtlCol="0"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rtl="0"/>
            <a:r>
              <a:rPr lang="it-IT" noProof="0"/>
              <a:t>aggiungi</a:t>
            </a:r>
          </a:p>
        </p:txBody>
      </p:sp>
      <p:sp>
        <p:nvSpPr>
          <p:cNvPr id="59" name="Segnaposto testo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rtlCol="0"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rtl="0"/>
            <a:r>
              <a:rPr lang="it-IT" noProof="0"/>
              <a:t>aggiungi</a:t>
            </a:r>
          </a:p>
        </p:txBody>
      </p:sp>
      <p:sp>
        <p:nvSpPr>
          <p:cNvPr id="60" name="Segnaposto testo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rtlCol="0"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rtl="0"/>
            <a:r>
              <a:rPr lang="it-IT" noProof="0"/>
              <a:t>aggiungi</a:t>
            </a:r>
          </a:p>
        </p:txBody>
      </p:sp>
      <p:sp>
        <p:nvSpPr>
          <p:cNvPr id="61" name="Segnaposto testo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rtlCol="0"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rtl="0"/>
            <a:r>
              <a:rPr lang="it-IT" noProof="0"/>
              <a:t>aggiungi</a:t>
            </a:r>
          </a:p>
        </p:txBody>
      </p:sp>
      <p:sp>
        <p:nvSpPr>
          <p:cNvPr id="52" name="Segnaposto testo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rtlCol="0" anchor="b"/>
          <a:lstStyle>
            <a:lvl1pPr marL="0" indent="0" algn="ctr">
              <a:buNone/>
              <a:defRPr sz="1800" cap="all" spc="100" baseline="0">
                <a:solidFill>
                  <a:schemeClr val="tx2"/>
                </a:solidFill>
                <a:latin typeface="+mj-lt"/>
              </a:defRPr>
            </a:lvl1pPr>
          </a:lstStyle>
          <a:p>
            <a:pPr lvl="0" rtl="0"/>
            <a:r>
              <a:rPr lang="it-IT" noProof="0"/>
              <a:t>Fare clic per inserire il sottotitolo</a:t>
            </a:r>
          </a:p>
        </p:txBody>
      </p:sp>
      <p:sp>
        <p:nvSpPr>
          <p:cNvPr id="51" name="Segnaposto testo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rtlCol="0" anchor="t"/>
          <a:lstStyle>
            <a:lvl1pPr marL="0" indent="0" algn="ctr">
              <a:lnSpc>
                <a:spcPct val="100000"/>
              </a:lnSpc>
              <a:spcBef>
                <a:spcPts val="0"/>
              </a:spcBef>
              <a:buNone/>
              <a:defRPr sz="1400" cap="none" spc="100" baseline="0">
                <a:solidFill>
                  <a:schemeClr val="tx1"/>
                </a:solidFill>
                <a:latin typeface="+mn-lt"/>
              </a:defRPr>
            </a:lvl1pPr>
          </a:lstStyle>
          <a:p>
            <a:pPr lvl="0" rtl="0"/>
            <a:r>
              <a:rPr lang="it-IT" noProof="0"/>
              <a:t>Fare clic per inserire il testo</a:t>
            </a:r>
          </a:p>
        </p:txBody>
      </p:sp>
      <p:sp>
        <p:nvSpPr>
          <p:cNvPr id="78" name="Segnaposto testo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rtlCol="0" anchor="b"/>
          <a:lstStyle>
            <a:lvl1pPr marL="0" indent="0" algn="ctr">
              <a:buNone/>
              <a:defRPr sz="1800" cap="all" spc="100" baseline="0">
                <a:solidFill>
                  <a:schemeClr val="tx2"/>
                </a:solidFill>
                <a:latin typeface="+mj-lt"/>
              </a:defRPr>
            </a:lvl1pPr>
          </a:lstStyle>
          <a:p>
            <a:pPr lvl="0" rtl="0"/>
            <a:r>
              <a:rPr lang="it-IT" noProof="0"/>
              <a:t>Fare clic per inserire il sottotitolo</a:t>
            </a:r>
          </a:p>
        </p:txBody>
      </p:sp>
      <p:sp>
        <p:nvSpPr>
          <p:cNvPr id="77" name="Segnaposto testo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rtlCol="0" anchor="t"/>
          <a:lstStyle>
            <a:lvl1pPr marL="0" indent="0" algn="ctr">
              <a:lnSpc>
                <a:spcPct val="100000"/>
              </a:lnSpc>
              <a:spcBef>
                <a:spcPts val="0"/>
              </a:spcBef>
              <a:buNone/>
              <a:defRPr sz="1400" cap="none" spc="100" baseline="0">
                <a:solidFill>
                  <a:schemeClr val="tx1"/>
                </a:solidFill>
                <a:latin typeface="+mn-lt"/>
              </a:defRPr>
            </a:lvl1pPr>
          </a:lstStyle>
          <a:p>
            <a:pPr lvl="0" rtl="0"/>
            <a:r>
              <a:rPr lang="it-IT" noProof="0"/>
              <a:t>Fare clic per inserire il testo</a:t>
            </a:r>
          </a:p>
        </p:txBody>
      </p:sp>
      <p:sp>
        <p:nvSpPr>
          <p:cNvPr id="80" name="Segnaposto testo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rtlCol="0" anchor="b"/>
          <a:lstStyle>
            <a:lvl1pPr marL="0" indent="0" algn="ctr">
              <a:buNone/>
              <a:defRPr sz="1800" cap="all" spc="100" baseline="0">
                <a:solidFill>
                  <a:schemeClr val="tx2"/>
                </a:solidFill>
                <a:latin typeface="+mj-lt"/>
              </a:defRPr>
            </a:lvl1pPr>
          </a:lstStyle>
          <a:p>
            <a:pPr lvl="0" rtl="0"/>
            <a:r>
              <a:rPr lang="it-IT" noProof="0"/>
              <a:t>Fare clic per inserire il sottotitolo</a:t>
            </a:r>
          </a:p>
        </p:txBody>
      </p:sp>
      <p:sp>
        <p:nvSpPr>
          <p:cNvPr id="79" name="Segnaposto testo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rtlCol="0" anchor="t"/>
          <a:lstStyle>
            <a:lvl1pPr marL="0" indent="0" algn="ctr">
              <a:lnSpc>
                <a:spcPct val="100000"/>
              </a:lnSpc>
              <a:spcBef>
                <a:spcPts val="0"/>
              </a:spcBef>
              <a:buNone/>
              <a:defRPr sz="1400" cap="none" spc="100" baseline="0">
                <a:solidFill>
                  <a:schemeClr val="tx1"/>
                </a:solidFill>
                <a:latin typeface="+mn-lt"/>
              </a:defRPr>
            </a:lvl1pPr>
          </a:lstStyle>
          <a:p>
            <a:pPr lvl="0" rtl="0"/>
            <a:r>
              <a:rPr lang="it-IT" noProof="0"/>
              <a:t>Fare clic per inserire il testo</a:t>
            </a:r>
          </a:p>
        </p:txBody>
      </p:sp>
      <p:sp>
        <p:nvSpPr>
          <p:cNvPr id="82" name="Segnaposto testo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rtlCol="0" anchor="b"/>
          <a:lstStyle>
            <a:lvl1pPr marL="0" indent="0" algn="ctr">
              <a:buNone/>
              <a:defRPr sz="1800" cap="all" spc="100" baseline="0">
                <a:solidFill>
                  <a:schemeClr val="tx2"/>
                </a:solidFill>
                <a:latin typeface="+mj-lt"/>
              </a:defRPr>
            </a:lvl1pPr>
          </a:lstStyle>
          <a:p>
            <a:pPr lvl="0" rtl="0"/>
            <a:r>
              <a:rPr lang="it-IT" noProof="0"/>
              <a:t>Fare clic per inserire il sottotitolo</a:t>
            </a:r>
          </a:p>
        </p:txBody>
      </p:sp>
      <p:sp>
        <p:nvSpPr>
          <p:cNvPr id="81" name="Segnaposto testo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rtlCol="0" anchor="t"/>
          <a:lstStyle>
            <a:lvl1pPr marL="0" indent="0" algn="ctr">
              <a:lnSpc>
                <a:spcPct val="100000"/>
              </a:lnSpc>
              <a:spcBef>
                <a:spcPts val="0"/>
              </a:spcBef>
              <a:buNone/>
              <a:defRPr sz="1400" cap="none" spc="100" baseline="0">
                <a:solidFill>
                  <a:schemeClr val="tx1"/>
                </a:solidFill>
                <a:latin typeface="+mn-lt"/>
              </a:defRPr>
            </a:lvl1pPr>
          </a:lstStyle>
          <a:p>
            <a:pPr lvl="0" rtl="0"/>
            <a:r>
              <a:rPr lang="it-IT" noProof="0"/>
              <a:t>Fare clic per inserire il testo</a:t>
            </a:r>
          </a:p>
        </p:txBody>
      </p:sp>
      <p:sp>
        <p:nvSpPr>
          <p:cNvPr id="68" name="Segnaposto data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rtlCol="0"/>
          <a:lstStyle/>
          <a:p>
            <a:pPr rtl="0"/>
            <a:r>
              <a:rPr lang="it-IT" noProof="0"/>
              <a:t>20XX</a:t>
            </a:r>
          </a:p>
        </p:txBody>
      </p:sp>
      <p:sp>
        <p:nvSpPr>
          <p:cNvPr id="4" name="Segnaposto piè di pagina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rtlCol="0"/>
          <a:lstStyle/>
          <a:p>
            <a:pPr rtl="0"/>
            <a:r>
              <a:rPr lang="it-IT" noProof="0"/>
              <a:t>Presentazione</a:t>
            </a:r>
          </a:p>
        </p:txBody>
      </p:sp>
      <p:sp>
        <p:nvSpPr>
          <p:cNvPr id="5" name="Segnaposto numero diapositiva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rtlCol="0"/>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2294014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iepilog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rtlCol="0" anchor="ctr"/>
          <a:lstStyle>
            <a:lvl1pPr algn="r">
              <a:defRPr sz="2400" cap="all" spc="100" baseline="0">
                <a:solidFill>
                  <a:schemeClr val="accent2"/>
                </a:solidFill>
              </a:defRPr>
            </a:lvl1pPr>
          </a:lstStyle>
          <a:p>
            <a:pPr rtl="0"/>
            <a:r>
              <a:rPr lang="it-IT" noProof="0"/>
              <a:t>Fare clic per inserire il titolo</a:t>
            </a:r>
          </a:p>
        </p:txBody>
      </p:sp>
      <p:sp>
        <p:nvSpPr>
          <p:cNvPr id="6" name="Segnaposto immagine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rtlCol="0"/>
          <a:lstStyle>
            <a:lvl1pPr marL="0" indent="0" algn="l">
              <a:buNone/>
              <a:defRPr/>
            </a:lvl1pPr>
          </a:lstStyle>
          <a:p>
            <a:pPr rtl="0"/>
            <a:r>
              <a:rPr lang="it-IT" noProof="0"/>
              <a:t>Fai clic per aggiungere una foto</a:t>
            </a:r>
          </a:p>
        </p:txBody>
      </p:sp>
      <p:sp>
        <p:nvSpPr>
          <p:cNvPr id="3" name="Segnaposto data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it-IT" noProof="0"/>
              <a:t>20XX</a:t>
            </a:r>
          </a:p>
        </p:txBody>
      </p:sp>
      <p:sp>
        <p:nvSpPr>
          <p:cNvPr id="8" name="Segnaposto testo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rtlCol="0" anchor="t"/>
          <a:lstStyle>
            <a:lvl1pPr marL="0" indent="0" algn="l">
              <a:lnSpc>
                <a:spcPct val="125000"/>
              </a:lnSpc>
              <a:spcBef>
                <a:spcPts val="0"/>
              </a:spcBef>
              <a:buNone/>
              <a:defRPr sz="1600" cap="none" spc="100" baseline="0">
                <a:solidFill>
                  <a:schemeClr val="bg1"/>
                </a:solidFill>
                <a:latin typeface="+mn-lt"/>
              </a:defRPr>
            </a:lvl1pPr>
          </a:lstStyle>
          <a:p>
            <a:pPr lvl="0" rtl="0"/>
            <a:r>
              <a:rPr lang="it-IT" noProof="0"/>
              <a:t>Fare clic per inserire il sottotitolo</a:t>
            </a:r>
          </a:p>
        </p:txBody>
      </p:sp>
      <p:sp>
        <p:nvSpPr>
          <p:cNvPr id="4" name="Segnaposto piè di pagina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it-IT" noProof="0"/>
              <a:t>Presentazione</a:t>
            </a:r>
          </a:p>
        </p:txBody>
      </p:sp>
      <p:sp>
        <p:nvSpPr>
          <p:cNvPr id="5" name="Segnaposto numero diapositiva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rtlCol="0"/>
          <a:lstStyle>
            <a:lvl1pPr>
              <a:defRPr>
                <a:solidFill>
                  <a:schemeClr val="bg1"/>
                </a:solidFill>
                <a:effectLst>
                  <a:outerShdw blurRad="38100" dist="38100" dir="2700000" algn="tl">
                    <a:srgbClr val="000000">
                      <a:alpha val="43137"/>
                    </a:srgbClr>
                  </a:outerShdw>
                </a:effectLst>
              </a:defRPr>
            </a:lvl1p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15020691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azie">
    <p:spTree>
      <p:nvGrpSpPr>
        <p:cNvPr id="1" name=""/>
        <p:cNvGrpSpPr/>
        <p:nvPr/>
      </p:nvGrpSpPr>
      <p:grpSpPr>
        <a:xfrm>
          <a:off x="0" y="0"/>
          <a:ext cx="0" cy="0"/>
          <a:chOff x="0" y="0"/>
          <a:chExt cx="0" cy="0"/>
        </a:xfrm>
      </p:grpSpPr>
      <p:sp>
        <p:nvSpPr>
          <p:cNvPr id="9" name="Segnaposto immagine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rtlCol="0"/>
          <a:lstStyle>
            <a:lvl1pPr marL="0" indent="0" algn="ctr">
              <a:buNone/>
              <a:defRPr/>
            </a:lvl1pPr>
          </a:lstStyle>
          <a:p>
            <a:pPr rtl="0"/>
            <a:r>
              <a:rPr lang="it-IT" noProof="0"/>
              <a:t>Fai clic per aggiungere una foto</a:t>
            </a:r>
          </a:p>
        </p:txBody>
      </p:sp>
      <p:sp>
        <p:nvSpPr>
          <p:cNvPr id="11" name="Rettangolo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2" name="Titolo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rtlCol="0" anchor="ctr"/>
          <a:lstStyle>
            <a:lvl1pPr algn="ctr">
              <a:defRPr sz="2400" cap="all" spc="100" baseline="0">
                <a:solidFill>
                  <a:schemeClr val="accent4">
                    <a:lumMod val="50000"/>
                  </a:schemeClr>
                </a:solidFill>
              </a:defRPr>
            </a:lvl1pPr>
          </a:lstStyle>
          <a:p>
            <a:pPr rtl="0"/>
            <a:r>
              <a:rPr lang="it-IT" noProof="0"/>
              <a:t>Inserire il titolo</a:t>
            </a:r>
          </a:p>
        </p:txBody>
      </p:sp>
      <p:sp>
        <p:nvSpPr>
          <p:cNvPr id="7" name="Segnaposto testo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rtlCol="0" anchor="t"/>
          <a:lstStyle>
            <a:lvl1pPr marL="0" indent="0" algn="l">
              <a:lnSpc>
                <a:spcPct val="80000"/>
              </a:lnSpc>
              <a:spcBef>
                <a:spcPts val="0"/>
              </a:spcBef>
              <a:buNone/>
              <a:defRPr sz="1600" cap="none" spc="100" baseline="0">
                <a:solidFill>
                  <a:schemeClr val="tx1"/>
                </a:solidFill>
                <a:latin typeface="+mn-lt"/>
              </a:defRPr>
            </a:lvl1pPr>
          </a:lstStyle>
          <a:p>
            <a:pPr lvl="0" rtl="0"/>
            <a:r>
              <a:rPr lang="it-IT" noProof="0"/>
              <a:t>Fare clic per inserire il testo</a:t>
            </a:r>
          </a:p>
        </p:txBody>
      </p:sp>
      <p:sp>
        <p:nvSpPr>
          <p:cNvPr id="15" name="Segnaposto data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rtlCol="0"/>
          <a:lstStyle>
            <a:lvl1pPr>
              <a:defRPr/>
            </a:lvl1pPr>
          </a:lstStyle>
          <a:p>
            <a:pPr rtl="0"/>
            <a:r>
              <a:rPr lang="it-IT" noProof="0"/>
              <a:t>20XX</a:t>
            </a:r>
          </a:p>
        </p:txBody>
      </p:sp>
      <p:sp>
        <p:nvSpPr>
          <p:cNvPr id="12" name="Segnaposto piè di pagina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pPr rtl="0"/>
            <a:r>
              <a:rPr lang="it-IT" noProof="0"/>
              <a:t>Presentazione</a:t>
            </a:r>
          </a:p>
        </p:txBody>
      </p:sp>
      <p:sp>
        <p:nvSpPr>
          <p:cNvPr id="13" name="Segnaposto numero diapositiva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2671333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it-IT"/>
              <a:t>Fare clic per modificare lo stile del titolo dello schema</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pPr rtl="0"/>
            <a:r>
              <a:rPr lang="it-IT" noProof="0"/>
              <a:t>20XX</a:t>
            </a:r>
          </a:p>
        </p:txBody>
      </p:sp>
      <p:sp>
        <p:nvSpPr>
          <p:cNvPr id="6" name="Footer Placeholder 5"/>
          <p:cNvSpPr>
            <a:spLocks noGrp="1"/>
          </p:cNvSpPr>
          <p:nvPr>
            <p:ph type="ftr" sz="quarter" idx="11"/>
          </p:nvPr>
        </p:nvSpPr>
        <p:spPr/>
        <p:txBody>
          <a:bodyPr/>
          <a:lstStyle/>
          <a:p>
            <a:pPr rtl="0"/>
            <a:r>
              <a:rPr lang="it-IT" noProof="0"/>
              <a:t>Presentazione</a:t>
            </a:r>
          </a:p>
        </p:txBody>
      </p:sp>
      <p:sp>
        <p:nvSpPr>
          <p:cNvPr id="7" name="Slide Number Placeholder 6"/>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343701150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Content Placeholder 3"/>
          <p:cNvSpPr>
            <a:spLocks noGrp="1"/>
          </p:cNvSpPr>
          <p:nvPr>
            <p:ph sz="quarter" idx="13"/>
          </p:nvPr>
        </p:nvSpPr>
        <p:spPr>
          <a:xfrm>
            <a:off x="913774" y="3051012"/>
            <a:ext cx="5106027" cy="274018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3" name="Content Placeholder 5"/>
          <p:cNvSpPr>
            <a:spLocks noGrp="1"/>
          </p:cNvSpPr>
          <p:nvPr>
            <p:ph sz="quarter" idx="14"/>
          </p:nvPr>
        </p:nvSpPr>
        <p:spPr>
          <a:xfrm>
            <a:off x="6172200" y="3051012"/>
            <a:ext cx="5105401" cy="274018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pPr rtl="0"/>
            <a:r>
              <a:rPr lang="it-IT" noProof="0"/>
              <a:t>20XX</a:t>
            </a:r>
          </a:p>
        </p:txBody>
      </p:sp>
      <p:sp>
        <p:nvSpPr>
          <p:cNvPr id="8" name="Footer Placeholder 7"/>
          <p:cNvSpPr>
            <a:spLocks noGrp="1"/>
          </p:cNvSpPr>
          <p:nvPr>
            <p:ph type="ftr" sz="quarter" idx="11"/>
          </p:nvPr>
        </p:nvSpPr>
        <p:spPr/>
        <p:txBody>
          <a:bodyPr/>
          <a:lstStyle/>
          <a:p>
            <a:pPr rtl="0"/>
            <a:r>
              <a:rPr lang="it-IT" noProof="0"/>
              <a:t>Presentazione</a:t>
            </a:r>
          </a:p>
        </p:txBody>
      </p:sp>
      <p:sp>
        <p:nvSpPr>
          <p:cNvPr id="9" name="Slide Number Placeholder 8"/>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417714787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pPr rtl="0"/>
            <a:r>
              <a:rPr lang="it-IT" noProof="0"/>
              <a:t>20XX</a:t>
            </a:r>
          </a:p>
        </p:txBody>
      </p:sp>
      <p:sp>
        <p:nvSpPr>
          <p:cNvPr id="4" name="Footer Placeholder 3"/>
          <p:cNvSpPr>
            <a:spLocks noGrp="1"/>
          </p:cNvSpPr>
          <p:nvPr>
            <p:ph type="ftr" sz="quarter" idx="11"/>
          </p:nvPr>
        </p:nvSpPr>
        <p:spPr/>
        <p:txBody>
          <a:bodyPr/>
          <a:lstStyle/>
          <a:p>
            <a:pPr rtl="0"/>
            <a:r>
              <a:rPr lang="it-IT" noProof="0"/>
              <a:t>Presentazione</a:t>
            </a:r>
          </a:p>
        </p:txBody>
      </p:sp>
      <p:sp>
        <p:nvSpPr>
          <p:cNvPr id="5" name="Slide Number Placeholder 4"/>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69973797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rtl="0"/>
            <a:r>
              <a:rPr lang="it-IT" noProof="0"/>
              <a:t>20XX</a:t>
            </a:r>
          </a:p>
        </p:txBody>
      </p:sp>
      <p:sp>
        <p:nvSpPr>
          <p:cNvPr id="3" name="Footer Placeholder 2"/>
          <p:cNvSpPr>
            <a:spLocks noGrp="1"/>
          </p:cNvSpPr>
          <p:nvPr>
            <p:ph type="ftr" sz="quarter" idx="11"/>
          </p:nvPr>
        </p:nvSpPr>
        <p:spPr/>
        <p:txBody>
          <a:bodyPr/>
          <a:lstStyle/>
          <a:p>
            <a:pPr rtl="0"/>
            <a:r>
              <a:rPr lang="it-IT" noProof="0"/>
              <a:t>Presentazione</a:t>
            </a:r>
          </a:p>
        </p:txBody>
      </p:sp>
      <p:sp>
        <p:nvSpPr>
          <p:cNvPr id="4" name="Slide Number Placeholder 3"/>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423748764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it-IT"/>
              <a:t>Fare clic per modificare lo stile del titolo dello schema</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r>
              <a:rPr lang="it-IT" noProof="0"/>
              <a:t>20XX</a:t>
            </a:r>
          </a:p>
        </p:txBody>
      </p:sp>
      <p:sp>
        <p:nvSpPr>
          <p:cNvPr id="6" name="Footer Placeholder 5"/>
          <p:cNvSpPr>
            <a:spLocks noGrp="1"/>
          </p:cNvSpPr>
          <p:nvPr>
            <p:ph type="ftr" sz="quarter" idx="11"/>
          </p:nvPr>
        </p:nvSpPr>
        <p:spPr/>
        <p:txBody>
          <a:bodyPr/>
          <a:lstStyle/>
          <a:p>
            <a:pPr rtl="0"/>
            <a:r>
              <a:rPr lang="it-IT" noProof="0"/>
              <a:t>Presentazione</a:t>
            </a:r>
          </a:p>
        </p:txBody>
      </p:sp>
      <p:sp>
        <p:nvSpPr>
          <p:cNvPr id="7" name="Slide Number Placeholder 6"/>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184528133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pPr rtl="0"/>
            <a:r>
              <a:rPr lang="it-IT" noProof="0"/>
              <a:t>20XX</a:t>
            </a:r>
          </a:p>
        </p:txBody>
      </p:sp>
      <p:sp>
        <p:nvSpPr>
          <p:cNvPr id="6" name="Footer Placeholder 5"/>
          <p:cNvSpPr>
            <a:spLocks noGrp="1"/>
          </p:cNvSpPr>
          <p:nvPr>
            <p:ph type="ftr" sz="quarter" idx="11"/>
          </p:nvPr>
        </p:nvSpPr>
        <p:spPr/>
        <p:txBody>
          <a:bodyPr/>
          <a:lstStyle/>
          <a:p>
            <a:pPr rtl="0"/>
            <a:r>
              <a:rPr lang="it-IT" noProof="0"/>
              <a:t>Presentazione</a:t>
            </a:r>
          </a:p>
        </p:txBody>
      </p:sp>
      <p:sp>
        <p:nvSpPr>
          <p:cNvPr id="7" name="Slide Number Placeholder 6"/>
          <p:cNvSpPr>
            <a:spLocks noGrp="1"/>
          </p:cNvSpPr>
          <p:nvPr>
            <p:ph type="sldNum" sz="quarter" idx="12"/>
          </p:nvPr>
        </p:nvSpPr>
        <p:spPr/>
        <p:txBody>
          <a:body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1061949341"/>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4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pPr rtl="0"/>
            <a:r>
              <a:rPr lang="it-IT" noProof="0"/>
              <a:t>20XX</a:t>
            </a: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pPr rtl="0"/>
            <a:r>
              <a:rPr lang="it-IT" noProof="0"/>
              <a:t>Presentazione</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rtl="0"/>
            <a:fld id="{EA87306C-81BA-4795-A5CA-9392456A8C1E}" type="slidenum">
              <a:rPr lang="it-IT" noProof="0" smtClean="0"/>
              <a:pPr/>
              <a:t>‹N›</a:t>
            </a:fld>
            <a:endParaRPr lang="it-IT" noProof="0"/>
          </a:p>
        </p:txBody>
      </p:sp>
    </p:spTree>
    <p:extLst>
      <p:ext uri="{BB962C8B-B14F-4D97-AF65-F5344CB8AC3E}">
        <p14:creationId xmlns:p14="http://schemas.microsoft.com/office/powerpoint/2010/main" val="88640448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51" r:id="rId20"/>
    <p:sldLayoutId id="2147483652" r:id="rId21"/>
    <p:sldLayoutId id="2147483653" r:id="rId22"/>
    <p:sldLayoutId id="2147483654" r:id="rId23"/>
    <p:sldLayoutId id="2147483655" r:id="rId24"/>
    <p:sldLayoutId id="2147483656" r:id="rId25"/>
    <p:sldLayoutId id="2147483657" r:id="rId26"/>
    <p:sldLayoutId id="2147483658" r:id="rId27"/>
    <p:sldLayoutId id="2147483659" r:id="rId28"/>
    <p:sldLayoutId id="2147483660" r:id="rId29"/>
    <p:sldLayoutId id="2147483661" r:id="rId30"/>
    <p:sldLayoutId id="2147483662" r:id="rId31"/>
    <p:sldLayoutId id="2147483663" r:id="rId32"/>
    <p:sldLayoutId id="2147483664" r:id="rId33"/>
    <p:sldLayoutId id="2147483665" r:id="rId34"/>
    <p:sldLayoutId id="2147483666" r:id="rId35"/>
    <p:sldLayoutId id="2147483667" r:id="rId36"/>
    <p:sldLayoutId id="2147483668" r:id="rId37"/>
    <p:sldLayoutId id="2147483669" r:id="rId38"/>
  </p:sldLayoutIdLst>
  <p:hf hd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g"/><Relationship Id="rId7" Type="http://schemas.openxmlformats.org/officeDocument/2006/relationships/diagramColors" Target="../diagrams/colors1.xml"/><Relationship Id="rId2" Type="http://schemas.openxmlformats.org/officeDocument/2006/relationships/image" Target="../media/image7.jpg"/><Relationship Id="rId1" Type="http://schemas.openxmlformats.org/officeDocument/2006/relationships/slideLayout" Target="../slideLayouts/slideLayout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0.jpg"/><Relationship Id="rId7" Type="http://schemas.openxmlformats.org/officeDocument/2006/relationships/diagramQuickStyle" Target="../diagrams/quickStyle2.xml"/><Relationship Id="rId2" Type="http://schemas.openxmlformats.org/officeDocument/2006/relationships/image" Target="../media/image9.jpg"/><Relationship Id="rId1" Type="http://schemas.openxmlformats.org/officeDocument/2006/relationships/slideLayout" Target="../slideLayouts/slideLayout19.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1.jp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jpg"/><Relationship Id="rId7" Type="http://schemas.openxmlformats.org/officeDocument/2006/relationships/diagramColors" Target="../diagrams/colors3.xml"/><Relationship Id="rId2" Type="http://schemas.openxmlformats.org/officeDocument/2006/relationships/image" Target="../media/image12.jpg"/><Relationship Id="rId1" Type="http://schemas.openxmlformats.org/officeDocument/2006/relationships/slideLayout" Target="../slideLayouts/slideLayout19.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immagine 5" descr="Primo piano dell'erba verde&#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l="25" r="25"/>
          <a:stretch/>
        </p:blipFill>
        <p:spPr/>
      </p:pic>
      <p:sp>
        <p:nvSpPr>
          <p:cNvPr id="7" name="Titolo 6">
            <a:extLst>
              <a:ext uri="{FF2B5EF4-FFF2-40B4-BE49-F238E27FC236}">
                <a16:creationId xmlns:a16="http://schemas.microsoft.com/office/drawing/2014/main" id="{CF45A9EB-00FC-4DE7-8041-09649EF9B9B6}"/>
              </a:ext>
            </a:extLst>
          </p:cNvPr>
          <p:cNvSpPr>
            <a:spLocks noGrp="1"/>
          </p:cNvSpPr>
          <p:nvPr>
            <p:ph type="title"/>
          </p:nvPr>
        </p:nvSpPr>
        <p:spPr/>
        <p:txBody>
          <a:bodyPr rtlCol="0"/>
          <a:lstStyle/>
          <a:p>
            <a:pPr rtl="0"/>
            <a:r>
              <a:rPr lang="it-IT" sz="5500" dirty="0" err="1"/>
              <a:t>StartSAW</a:t>
            </a:r>
            <a:r>
              <a:rPr lang="it-IT" sz="5500" dirty="0"/>
              <a:t> – </a:t>
            </a:r>
            <a:r>
              <a:rPr lang="it-IT" sz="5500" dirty="0" err="1"/>
              <a:t>OpenHub</a:t>
            </a:r>
            <a:endParaRPr lang="it-IT" sz="5500" dirty="0"/>
          </a:p>
        </p:txBody>
      </p:sp>
      <p:sp>
        <p:nvSpPr>
          <p:cNvPr id="14" name="Segnaposto testo 13">
            <a:extLst>
              <a:ext uri="{FF2B5EF4-FFF2-40B4-BE49-F238E27FC236}">
                <a16:creationId xmlns:a16="http://schemas.microsoft.com/office/drawing/2014/main" id="{ECE1E739-E339-4FB6-A10E-22AB1A0D782B}"/>
              </a:ext>
            </a:extLst>
          </p:cNvPr>
          <p:cNvSpPr>
            <a:spLocks noGrp="1"/>
          </p:cNvSpPr>
          <p:nvPr>
            <p:ph type="body" sz="quarter" idx="12"/>
          </p:nvPr>
        </p:nvSpPr>
        <p:spPr/>
        <p:txBody>
          <a:bodyPr rtlCol="0"/>
          <a:lstStyle/>
          <a:p>
            <a:pPr rtl="0"/>
            <a:r>
              <a:rPr lang="it-IT" dirty="0"/>
              <a:t>Simone Tomasella e Thomas Ghione</a:t>
            </a:r>
          </a:p>
        </p:txBody>
      </p:sp>
      <p:sp>
        <p:nvSpPr>
          <p:cNvPr id="12" name="Rettangolo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5404911"/>
            <a:ext cx="12192000" cy="1455737"/>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2" name="Rettangolo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5" name="Rettangolo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2311879" y="2325925"/>
            <a:ext cx="7565365"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 name="Segnaposto testo 13">
            <a:extLst>
              <a:ext uri="{FF2B5EF4-FFF2-40B4-BE49-F238E27FC236}">
                <a16:creationId xmlns:a16="http://schemas.microsoft.com/office/drawing/2014/main" id="{D5F2F577-7D08-9338-3A70-B525566F0FD0}"/>
              </a:ext>
            </a:extLst>
          </p:cNvPr>
          <p:cNvSpPr txBox="1">
            <a:spLocks/>
          </p:cNvSpPr>
          <p:nvPr/>
        </p:nvSpPr>
        <p:spPr>
          <a:xfrm>
            <a:off x="0" y="4903629"/>
            <a:ext cx="12192000" cy="501282"/>
          </a:xfrm>
          <a:prstGeom prst="rect">
            <a:avLst/>
          </a:prstGeom>
          <a:solidFill>
            <a:schemeClr val="accent4">
              <a:lumMod val="50000"/>
              <a:alpha val="55000"/>
            </a:schemeClr>
          </a:solidFill>
        </p:spPr>
        <p:txBody>
          <a:bodyPr rtlCol="0" anchor="ctr"/>
          <a:lstStyle>
            <a:lvl1pPr marL="0" indent="0" algn="ctr" defTabSz="914400" rtl="0" eaLnBrk="1" latinLnBrk="0" hangingPunct="1">
              <a:lnSpc>
                <a:spcPct val="90000"/>
              </a:lnSpc>
              <a:spcBef>
                <a:spcPts val="1000"/>
              </a:spcBef>
              <a:buFont typeface="Arial" panose="020B0604020202020204" pitchFamily="34" charset="0"/>
              <a:buNone/>
              <a:defRPr sz="2400" kern="1200" cap="none" spc="1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UNIGE – SAW Project A.A. 2023/2024</a:t>
            </a:r>
          </a:p>
        </p:txBody>
      </p:sp>
      <p:sp>
        <p:nvSpPr>
          <p:cNvPr id="3" name="Segnaposto numero diapositiva 6">
            <a:extLst>
              <a:ext uri="{FF2B5EF4-FFF2-40B4-BE49-F238E27FC236}">
                <a16:creationId xmlns:a16="http://schemas.microsoft.com/office/drawing/2014/main" id="{682462F4-6C73-607E-6825-7A683DF234C5}"/>
              </a:ext>
            </a:extLst>
          </p:cNvPr>
          <p:cNvSpPr txBox="1">
            <a:spLocks/>
          </p:cNvSpPr>
          <p:nvPr/>
        </p:nvSpPr>
        <p:spPr>
          <a:xfrm>
            <a:off x="11845505" y="6441231"/>
            <a:ext cx="274608" cy="365125"/>
          </a:xfrm>
          <a:prstGeom prst="rect">
            <a:avLst/>
          </a:prstGeom>
        </p:spPr>
        <p:txBody>
          <a:bodyPr/>
          <a:ls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dirty="0">
              <a:solidFill>
                <a:schemeClr val="bg1"/>
              </a:solidFill>
            </a:endParaRPr>
          </a:p>
        </p:txBody>
      </p:sp>
    </p:spTree>
    <p:extLst>
      <p:ext uri="{BB962C8B-B14F-4D97-AF65-F5344CB8AC3E}">
        <p14:creationId xmlns:p14="http://schemas.microsoft.com/office/powerpoint/2010/main" val="258327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ccia a pentagono 2">
            <a:extLst>
              <a:ext uri="{FF2B5EF4-FFF2-40B4-BE49-F238E27FC236}">
                <a16:creationId xmlns:a16="http://schemas.microsoft.com/office/drawing/2014/main" id="{1050AAE2-0473-5BD7-0CB0-7B874283E6E2}"/>
              </a:ext>
            </a:extLst>
          </p:cNvPr>
          <p:cNvSpPr/>
          <p:nvPr/>
        </p:nvSpPr>
        <p:spPr>
          <a:xfrm>
            <a:off x="0" y="416586"/>
            <a:ext cx="1866507" cy="783534"/>
          </a:xfrm>
          <a:prstGeom prst="homePlat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Dominio Applicativo</a:t>
            </a:r>
          </a:p>
        </p:txBody>
      </p:sp>
      <p:sp>
        <p:nvSpPr>
          <p:cNvPr id="6" name="Scheda 5">
            <a:extLst>
              <a:ext uri="{FF2B5EF4-FFF2-40B4-BE49-F238E27FC236}">
                <a16:creationId xmlns:a16="http://schemas.microsoft.com/office/drawing/2014/main" id="{7A78A5A5-6F6B-BBD1-B902-8D75394319A3}"/>
              </a:ext>
            </a:extLst>
          </p:cNvPr>
          <p:cNvSpPr/>
          <p:nvPr/>
        </p:nvSpPr>
        <p:spPr>
          <a:xfrm>
            <a:off x="11613823" y="6339526"/>
            <a:ext cx="578177" cy="518474"/>
          </a:xfrm>
          <a:prstGeom prst="flowChartPunchedCard">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2</a:t>
            </a:r>
          </a:p>
        </p:txBody>
      </p:sp>
      <p:pic>
        <p:nvPicPr>
          <p:cNvPr id="9" name="Immagine 8" descr="Immagine che contiene testo, schermata, software, Software multimediale&#10;&#10;Descrizione generata automaticamente">
            <a:extLst>
              <a:ext uri="{FF2B5EF4-FFF2-40B4-BE49-F238E27FC236}">
                <a16:creationId xmlns:a16="http://schemas.microsoft.com/office/drawing/2014/main" id="{24678804-1D13-5AC0-E62A-775691918E09}"/>
              </a:ext>
            </a:extLst>
          </p:cNvPr>
          <p:cNvPicPr>
            <a:picLocks noChangeAspect="1"/>
          </p:cNvPicPr>
          <p:nvPr/>
        </p:nvPicPr>
        <p:blipFill>
          <a:blip r:embed="rId2"/>
          <a:stretch>
            <a:fillRect/>
          </a:stretch>
        </p:blipFill>
        <p:spPr>
          <a:xfrm>
            <a:off x="339366" y="3278826"/>
            <a:ext cx="6096000" cy="3060700"/>
          </a:xfrm>
          <a:prstGeom prst="rect">
            <a:avLst/>
          </a:prstGeom>
          <a:ln w="19050">
            <a:solidFill>
              <a:schemeClr val="tx1"/>
            </a:solidFill>
          </a:ln>
        </p:spPr>
      </p:pic>
      <p:pic>
        <p:nvPicPr>
          <p:cNvPr id="11" name="Immagine 10" descr="Immagine che contiene testo, schermata, software, Software multimediale&#10;&#10;Descrizione generata automaticamente">
            <a:extLst>
              <a:ext uri="{FF2B5EF4-FFF2-40B4-BE49-F238E27FC236}">
                <a16:creationId xmlns:a16="http://schemas.microsoft.com/office/drawing/2014/main" id="{833EE820-F018-4CA8-6AFE-9F78AA1191C2}"/>
              </a:ext>
            </a:extLst>
          </p:cNvPr>
          <p:cNvPicPr>
            <a:picLocks noChangeAspect="1"/>
          </p:cNvPicPr>
          <p:nvPr/>
        </p:nvPicPr>
        <p:blipFill>
          <a:blip r:embed="rId3"/>
          <a:stretch>
            <a:fillRect/>
          </a:stretch>
        </p:blipFill>
        <p:spPr>
          <a:xfrm>
            <a:off x="5522699" y="3722194"/>
            <a:ext cx="5729266" cy="2876569"/>
          </a:xfrm>
          <a:prstGeom prst="rect">
            <a:avLst/>
          </a:prstGeom>
          <a:ln w="19050">
            <a:solidFill>
              <a:schemeClr val="tx1"/>
            </a:solidFill>
          </a:ln>
        </p:spPr>
      </p:pic>
      <p:graphicFrame>
        <p:nvGraphicFramePr>
          <p:cNvPr id="13" name="Segnaposto testo 6">
            <a:extLst>
              <a:ext uri="{FF2B5EF4-FFF2-40B4-BE49-F238E27FC236}">
                <a16:creationId xmlns:a16="http://schemas.microsoft.com/office/drawing/2014/main" id="{726237B1-DCA0-6B71-7978-058041AAD74F}"/>
              </a:ext>
            </a:extLst>
          </p:cNvPr>
          <p:cNvGraphicFramePr/>
          <p:nvPr/>
        </p:nvGraphicFramePr>
        <p:xfrm>
          <a:off x="4807350" y="416586"/>
          <a:ext cx="6877158" cy="25381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8814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ccia a pentagono 2">
            <a:extLst>
              <a:ext uri="{FF2B5EF4-FFF2-40B4-BE49-F238E27FC236}">
                <a16:creationId xmlns:a16="http://schemas.microsoft.com/office/drawing/2014/main" id="{795AB8AD-809C-C265-17C9-EC75E65D44D1}"/>
              </a:ext>
            </a:extLst>
          </p:cNvPr>
          <p:cNvSpPr/>
          <p:nvPr/>
        </p:nvSpPr>
        <p:spPr>
          <a:xfrm>
            <a:off x="0" y="416586"/>
            <a:ext cx="1866507" cy="783534"/>
          </a:xfrm>
          <a:prstGeom prst="homePlat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Struttura del Database</a:t>
            </a:r>
          </a:p>
        </p:txBody>
      </p:sp>
      <p:sp>
        <p:nvSpPr>
          <p:cNvPr id="7" name="Scheda 6">
            <a:extLst>
              <a:ext uri="{FF2B5EF4-FFF2-40B4-BE49-F238E27FC236}">
                <a16:creationId xmlns:a16="http://schemas.microsoft.com/office/drawing/2014/main" id="{B786692E-949E-0CDB-6F03-E17E54DAB261}"/>
              </a:ext>
            </a:extLst>
          </p:cNvPr>
          <p:cNvSpPr/>
          <p:nvPr/>
        </p:nvSpPr>
        <p:spPr>
          <a:xfrm>
            <a:off x="11613823" y="6339526"/>
            <a:ext cx="578177" cy="518474"/>
          </a:xfrm>
          <a:prstGeom prst="flowChartPunchedCard">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3</a:t>
            </a:r>
          </a:p>
        </p:txBody>
      </p:sp>
      <p:pic>
        <p:nvPicPr>
          <p:cNvPr id="12" name="Immagine 11" descr="Immagine che contiene testo, schermata, Carattere, numero&#10;&#10;Descrizione generata automaticamente">
            <a:extLst>
              <a:ext uri="{FF2B5EF4-FFF2-40B4-BE49-F238E27FC236}">
                <a16:creationId xmlns:a16="http://schemas.microsoft.com/office/drawing/2014/main" id="{C9520873-B1CE-9AC7-8F17-06FA027D295B}"/>
              </a:ext>
            </a:extLst>
          </p:cNvPr>
          <p:cNvPicPr>
            <a:picLocks noChangeAspect="1"/>
          </p:cNvPicPr>
          <p:nvPr/>
        </p:nvPicPr>
        <p:blipFill>
          <a:blip r:embed="rId2"/>
          <a:stretch>
            <a:fillRect/>
          </a:stretch>
        </p:blipFill>
        <p:spPr>
          <a:xfrm>
            <a:off x="1183149" y="4434064"/>
            <a:ext cx="6182981" cy="2183749"/>
          </a:xfrm>
          <a:prstGeom prst="rect">
            <a:avLst/>
          </a:prstGeom>
          <a:ln w="19050">
            <a:solidFill>
              <a:schemeClr val="tx1"/>
            </a:solidFill>
          </a:ln>
        </p:spPr>
      </p:pic>
      <p:pic>
        <p:nvPicPr>
          <p:cNvPr id="10" name="Immagine 9" descr="Immagine che contiene testo, Carattere, numero, schermata&#10;&#10;Descrizione generata automaticamente">
            <a:extLst>
              <a:ext uri="{FF2B5EF4-FFF2-40B4-BE49-F238E27FC236}">
                <a16:creationId xmlns:a16="http://schemas.microsoft.com/office/drawing/2014/main" id="{E38A68E5-B7F1-2D99-6039-325264FBFED2}"/>
              </a:ext>
            </a:extLst>
          </p:cNvPr>
          <p:cNvPicPr>
            <a:picLocks noChangeAspect="1"/>
          </p:cNvPicPr>
          <p:nvPr/>
        </p:nvPicPr>
        <p:blipFill>
          <a:blip r:embed="rId3"/>
          <a:stretch>
            <a:fillRect/>
          </a:stretch>
        </p:blipFill>
        <p:spPr>
          <a:xfrm>
            <a:off x="5083753" y="3066270"/>
            <a:ext cx="5812847" cy="1232604"/>
          </a:xfrm>
          <a:prstGeom prst="rect">
            <a:avLst/>
          </a:prstGeom>
          <a:ln w="19050">
            <a:solidFill>
              <a:schemeClr val="tx1"/>
            </a:solidFill>
          </a:ln>
        </p:spPr>
      </p:pic>
      <p:pic>
        <p:nvPicPr>
          <p:cNvPr id="14" name="Immagine 13" descr="Immagine che contiene testo, schermata, Carattere&#10;&#10;Descrizione generata automaticamente">
            <a:extLst>
              <a:ext uri="{FF2B5EF4-FFF2-40B4-BE49-F238E27FC236}">
                <a16:creationId xmlns:a16="http://schemas.microsoft.com/office/drawing/2014/main" id="{F3444B48-EA90-BF5D-D70C-03F0664A9FF4}"/>
              </a:ext>
            </a:extLst>
          </p:cNvPr>
          <p:cNvPicPr>
            <a:picLocks noChangeAspect="1"/>
          </p:cNvPicPr>
          <p:nvPr/>
        </p:nvPicPr>
        <p:blipFill>
          <a:blip r:embed="rId4"/>
          <a:stretch>
            <a:fillRect/>
          </a:stretch>
        </p:blipFill>
        <p:spPr>
          <a:xfrm>
            <a:off x="252439" y="2939862"/>
            <a:ext cx="4484226" cy="651942"/>
          </a:xfrm>
          <a:prstGeom prst="rect">
            <a:avLst/>
          </a:prstGeom>
          <a:ln w="19050">
            <a:solidFill>
              <a:schemeClr val="tx1"/>
            </a:solidFill>
          </a:ln>
        </p:spPr>
      </p:pic>
      <p:graphicFrame>
        <p:nvGraphicFramePr>
          <p:cNvPr id="15" name="Segnaposto testo 6">
            <a:extLst>
              <a:ext uri="{FF2B5EF4-FFF2-40B4-BE49-F238E27FC236}">
                <a16:creationId xmlns:a16="http://schemas.microsoft.com/office/drawing/2014/main" id="{CA5AE730-9E98-E134-3819-62F256C5CBB0}"/>
              </a:ext>
            </a:extLst>
          </p:cNvPr>
          <p:cNvGraphicFramePr/>
          <p:nvPr>
            <p:extLst>
              <p:ext uri="{D42A27DB-BD31-4B8C-83A1-F6EECF244321}">
                <p14:modId xmlns:p14="http://schemas.microsoft.com/office/powerpoint/2010/main" val="2989707432"/>
              </p:ext>
            </p:extLst>
          </p:nvPr>
        </p:nvGraphicFramePr>
        <p:xfrm>
          <a:off x="4736665" y="416586"/>
          <a:ext cx="6877158" cy="28492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72634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ccia a pentagono 1">
            <a:extLst>
              <a:ext uri="{FF2B5EF4-FFF2-40B4-BE49-F238E27FC236}">
                <a16:creationId xmlns:a16="http://schemas.microsoft.com/office/drawing/2014/main" id="{852C1F70-EEBB-7ACF-37DF-84A0CDB39616}"/>
              </a:ext>
            </a:extLst>
          </p:cNvPr>
          <p:cNvSpPr/>
          <p:nvPr/>
        </p:nvSpPr>
        <p:spPr>
          <a:xfrm>
            <a:off x="0" y="416586"/>
            <a:ext cx="1866507" cy="783534"/>
          </a:xfrm>
          <a:prstGeom prst="homePlat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Funzionalità extra</a:t>
            </a:r>
          </a:p>
        </p:txBody>
      </p:sp>
      <p:sp>
        <p:nvSpPr>
          <p:cNvPr id="7" name="Scheda 6">
            <a:extLst>
              <a:ext uri="{FF2B5EF4-FFF2-40B4-BE49-F238E27FC236}">
                <a16:creationId xmlns:a16="http://schemas.microsoft.com/office/drawing/2014/main" id="{53BD1BB0-806B-E1DD-5BF8-DA111D9F0DF8}"/>
              </a:ext>
            </a:extLst>
          </p:cNvPr>
          <p:cNvSpPr/>
          <p:nvPr/>
        </p:nvSpPr>
        <p:spPr>
          <a:xfrm>
            <a:off x="11613823" y="6339526"/>
            <a:ext cx="578177" cy="518474"/>
          </a:xfrm>
          <a:prstGeom prst="flowChartPunchedCard">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dirty="0"/>
              <a:t>4</a:t>
            </a:r>
          </a:p>
        </p:txBody>
      </p:sp>
      <p:pic>
        <p:nvPicPr>
          <p:cNvPr id="10" name="Immagine 9" descr="Immagine che contiene testo, schermata, numero, Carattere&#10;&#10;Descrizione generata automaticamente">
            <a:extLst>
              <a:ext uri="{FF2B5EF4-FFF2-40B4-BE49-F238E27FC236}">
                <a16:creationId xmlns:a16="http://schemas.microsoft.com/office/drawing/2014/main" id="{DD4E5208-72C8-2690-5542-129B33C01105}"/>
              </a:ext>
            </a:extLst>
          </p:cNvPr>
          <p:cNvPicPr>
            <a:picLocks noChangeAspect="1"/>
          </p:cNvPicPr>
          <p:nvPr/>
        </p:nvPicPr>
        <p:blipFill>
          <a:blip r:embed="rId2"/>
          <a:stretch>
            <a:fillRect/>
          </a:stretch>
        </p:blipFill>
        <p:spPr>
          <a:xfrm>
            <a:off x="6301087" y="3592168"/>
            <a:ext cx="3884572" cy="2756967"/>
          </a:xfrm>
          <a:prstGeom prst="rect">
            <a:avLst/>
          </a:prstGeom>
          <a:ln w="19050">
            <a:solidFill>
              <a:schemeClr val="tx1"/>
            </a:solidFill>
          </a:ln>
        </p:spPr>
      </p:pic>
      <p:pic>
        <p:nvPicPr>
          <p:cNvPr id="12" name="Immagine 11" descr="Immagine che contiene testo, schermata, numero, schermo&#10;&#10;Descrizione generata automaticamente">
            <a:extLst>
              <a:ext uri="{FF2B5EF4-FFF2-40B4-BE49-F238E27FC236}">
                <a16:creationId xmlns:a16="http://schemas.microsoft.com/office/drawing/2014/main" id="{9F896739-F4FB-8F75-CC7E-E590FD3F408D}"/>
              </a:ext>
            </a:extLst>
          </p:cNvPr>
          <p:cNvPicPr>
            <a:picLocks noChangeAspect="1"/>
          </p:cNvPicPr>
          <p:nvPr/>
        </p:nvPicPr>
        <p:blipFill>
          <a:blip r:embed="rId3"/>
          <a:stretch>
            <a:fillRect/>
          </a:stretch>
        </p:blipFill>
        <p:spPr>
          <a:xfrm>
            <a:off x="578177" y="1894970"/>
            <a:ext cx="3437453" cy="4454165"/>
          </a:xfrm>
          <a:prstGeom prst="rect">
            <a:avLst/>
          </a:prstGeom>
          <a:ln w="19050">
            <a:solidFill>
              <a:schemeClr val="tx1"/>
            </a:solidFill>
          </a:ln>
        </p:spPr>
      </p:pic>
      <p:graphicFrame>
        <p:nvGraphicFramePr>
          <p:cNvPr id="14" name="Segnaposto testo 6">
            <a:extLst>
              <a:ext uri="{FF2B5EF4-FFF2-40B4-BE49-F238E27FC236}">
                <a16:creationId xmlns:a16="http://schemas.microsoft.com/office/drawing/2014/main" id="{4A264296-0353-BCF5-170B-5B90BF16A17F}"/>
              </a:ext>
            </a:extLst>
          </p:cNvPr>
          <p:cNvGraphicFramePr/>
          <p:nvPr/>
        </p:nvGraphicFramePr>
        <p:xfrm>
          <a:off x="4736665" y="416586"/>
          <a:ext cx="6877158" cy="28492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65107047"/>
      </p:ext>
    </p:extLst>
  </p:cSld>
  <p:clrMapOvr>
    <a:masterClrMapping/>
  </p:clrMapOvr>
</p:sld>
</file>

<file path=ppt/theme/theme1.xml><?xml version="1.0" encoding="utf-8"?>
<a:theme xmlns:a="http://schemas.openxmlformats.org/drawingml/2006/main" name="Goccia">
  <a:themeElements>
    <a:clrScheme name="Gocci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cci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cci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1B15C2-B622-4464-872A-FFB13E3A35CE}">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TM04033925[[fn=Goccia]]</Template>
  <TotalTime>149</TotalTime>
  <Words>218</Words>
  <Application>Microsoft Office PowerPoint</Application>
  <PresentationFormat>Widescreen</PresentationFormat>
  <Paragraphs>18</Paragraphs>
  <Slides>4</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Calibri</vt:lpstr>
      <vt:lpstr>Tw Cen MT</vt:lpstr>
      <vt:lpstr>Goccia</vt:lpstr>
      <vt:lpstr>StartSAW – OpenHub</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StartSAW – PornHub</dc:title>
  <dc:creator>Simone Tomasella</dc:creator>
  <cp:lastModifiedBy>Simone Tomasella</cp:lastModifiedBy>
  <cp:revision>2</cp:revision>
  <dcterms:created xsi:type="dcterms:W3CDTF">2024-01-24T10:17:53Z</dcterms:created>
  <dcterms:modified xsi:type="dcterms:W3CDTF">2024-01-24T17:51:28Z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