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9" r:id="rId7"/>
    <p:sldId id="262" r:id="rId8"/>
    <p:sldId id="261" r:id="rId9"/>
    <p:sldId id="268" r:id="rId10"/>
    <p:sldId id="263" r:id="rId11"/>
    <p:sldId id="264" r:id="rId12"/>
    <p:sldId id="265" r:id="rId13"/>
    <p:sldId id="267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E29D3-3E3C-49A0-B295-0590147E34EF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5C97BC-DD8B-487F-9391-DE16F79450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Contexte</a:t>
          </a:r>
          <a:endParaRPr lang="en-US"/>
        </a:p>
      </dgm:t>
    </dgm:pt>
    <dgm:pt modelId="{0078C304-C3B3-423A-9ADE-F1E04820FC38}" type="parTrans" cxnId="{7F60EC41-8A2D-4D85-AB5C-55F9213C896E}">
      <dgm:prSet/>
      <dgm:spPr/>
      <dgm:t>
        <a:bodyPr/>
        <a:lstStyle/>
        <a:p>
          <a:endParaRPr lang="en-US"/>
        </a:p>
      </dgm:t>
    </dgm:pt>
    <dgm:pt modelId="{809E9FE9-EEEF-4CA2-86E2-472A78596273}" type="sibTrans" cxnId="{7F60EC41-8A2D-4D85-AB5C-55F9213C896E}">
      <dgm:prSet/>
      <dgm:spPr/>
      <dgm:t>
        <a:bodyPr/>
        <a:lstStyle/>
        <a:p>
          <a:endParaRPr lang="en-US"/>
        </a:p>
      </dgm:t>
    </dgm:pt>
    <dgm:pt modelId="{458A78E4-139B-411A-900C-D35BBB04940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Etude Préalable</a:t>
          </a:r>
          <a:endParaRPr lang="en-US"/>
        </a:p>
      </dgm:t>
    </dgm:pt>
    <dgm:pt modelId="{056D7673-EED3-46A5-8B68-1C7C13DBB4DA}" type="parTrans" cxnId="{070832F0-30A0-4349-992A-AEED1F99C90F}">
      <dgm:prSet/>
      <dgm:spPr/>
      <dgm:t>
        <a:bodyPr/>
        <a:lstStyle/>
        <a:p>
          <a:endParaRPr lang="en-US"/>
        </a:p>
      </dgm:t>
    </dgm:pt>
    <dgm:pt modelId="{DFC118C1-807B-4CAA-B268-45554F2C9C1D}" type="sibTrans" cxnId="{070832F0-30A0-4349-992A-AEED1F99C90F}">
      <dgm:prSet/>
      <dgm:spPr/>
      <dgm:t>
        <a:bodyPr/>
        <a:lstStyle/>
        <a:p>
          <a:endParaRPr lang="en-US"/>
        </a:p>
      </dgm:t>
    </dgm:pt>
    <dgm:pt modelId="{806667EA-0DB8-443F-BC1B-7140AA528AF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Réalisation</a:t>
          </a:r>
          <a:endParaRPr lang="en-US" dirty="0"/>
        </a:p>
      </dgm:t>
    </dgm:pt>
    <dgm:pt modelId="{31786437-533C-43AE-A4E3-9A4F18F190BB}" type="parTrans" cxnId="{74B25343-9F47-4A74-ADBD-80A3A464DA79}">
      <dgm:prSet/>
      <dgm:spPr/>
      <dgm:t>
        <a:bodyPr/>
        <a:lstStyle/>
        <a:p>
          <a:endParaRPr lang="en-US"/>
        </a:p>
      </dgm:t>
    </dgm:pt>
    <dgm:pt modelId="{3C09E98A-D87F-4326-92B7-D1DD2A933551}" type="sibTrans" cxnId="{74B25343-9F47-4A74-ADBD-80A3A464DA79}">
      <dgm:prSet/>
      <dgm:spPr/>
      <dgm:t>
        <a:bodyPr/>
        <a:lstStyle/>
        <a:p>
          <a:endParaRPr lang="en-US"/>
        </a:p>
      </dgm:t>
    </dgm:pt>
    <dgm:pt modelId="{B35856A2-4573-416B-9DC4-C68CB740297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Bilan Personnel</a:t>
          </a:r>
          <a:endParaRPr lang="en-US" dirty="0"/>
        </a:p>
      </dgm:t>
    </dgm:pt>
    <dgm:pt modelId="{1FAD2E94-ABED-411E-AA8F-8F548E7EA883}" type="parTrans" cxnId="{1EA951B8-685C-411E-9487-5F36357DDAA9}">
      <dgm:prSet/>
      <dgm:spPr/>
      <dgm:t>
        <a:bodyPr/>
        <a:lstStyle/>
        <a:p>
          <a:endParaRPr lang="en-US"/>
        </a:p>
      </dgm:t>
    </dgm:pt>
    <dgm:pt modelId="{D57BB4C1-95B5-4E16-8E0C-E43A9CF6CB02}" type="sibTrans" cxnId="{1EA951B8-685C-411E-9487-5F36357DDAA9}">
      <dgm:prSet/>
      <dgm:spPr/>
      <dgm:t>
        <a:bodyPr/>
        <a:lstStyle/>
        <a:p>
          <a:endParaRPr lang="en-US"/>
        </a:p>
      </dgm:t>
    </dgm:pt>
    <dgm:pt modelId="{64CC1C8C-315C-47E4-BB54-E1AF83C00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Evolutions et ameliorations</a:t>
          </a:r>
        </a:p>
      </dgm:t>
    </dgm:pt>
    <dgm:pt modelId="{6FF0181A-DF58-46DB-AA1F-8D23224BC2E9}" type="parTrans" cxnId="{E0DA0181-E5F1-43BF-803D-28BF0D46D9DA}">
      <dgm:prSet/>
      <dgm:spPr/>
      <dgm:t>
        <a:bodyPr/>
        <a:lstStyle/>
        <a:p>
          <a:endParaRPr lang="fr-FR"/>
        </a:p>
      </dgm:t>
    </dgm:pt>
    <dgm:pt modelId="{3844C61B-4D80-4DB9-9CCC-84C07A5D56AA}" type="sibTrans" cxnId="{E0DA0181-E5F1-43BF-803D-28BF0D46D9DA}">
      <dgm:prSet/>
      <dgm:spPr/>
      <dgm:t>
        <a:bodyPr/>
        <a:lstStyle/>
        <a:p>
          <a:endParaRPr lang="fr-FR"/>
        </a:p>
      </dgm:t>
    </dgm:pt>
    <dgm:pt modelId="{A6F57A90-8500-4090-B579-58B36FE6F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Demonstration</a:t>
          </a:r>
        </a:p>
      </dgm:t>
    </dgm:pt>
    <dgm:pt modelId="{BBADDC5A-FB82-4F7A-B0CD-134F23A30476}" type="parTrans" cxnId="{A9967267-8D73-4C40-8D8D-11BDE7C67341}">
      <dgm:prSet/>
      <dgm:spPr/>
      <dgm:t>
        <a:bodyPr/>
        <a:lstStyle/>
        <a:p>
          <a:endParaRPr lang="fr-FR"/>
        </a:p>
      </dgm:t>
    </dgm:pt>
    <dgm:pt modelId="{0F622CAC-2785-4DE5-BE44-927F07C96364}" type="sibTrans" cxnId="{A9967267-8D73-4C40-8D8D-11BDE7C67341}">
      <dgm:prSet/>
      <dgm:spPr/>
      <dgm:t>
        <a:bodyPr/>
        <a:lstStyle/>
        <a:p>
          <a:endParaRPr lang="fr-FR"/>
        </a:p>
      </dgm:t>
    </dgm:pt>
    <dgm:pt modelId="{82669993-62F9-43A3-8921-C6265D0DD478}" type="pres">
      <dgm:prSet presAssocID="{751E29D3-3E3C-49A0-B295-0590147E34EF}" presName="root" presStyleCnt="0">
        <dgm:presLayoutVars>
          <dgm:dir/>
          <dgm:resizeHandles val="exact"/>
        </dgm:presLayoutVars>
      </dgm:prSet>
      <dgm:spPr/>
    </dgm:pt>
    <dgm:pt modelId="{37B039BF-6FF6-47BE-A511-FE44426D6292}" type="pres">
      <dgm:prSet presAssocID="{D45C97BC-DD8B-487F-9391-DE16F79450D1}" presName="compNode" presStyleCnt="0"/>
      <dgm:spPr/>
    </dgm:pt>
    <dgm:pt modelId="{A72077B8-D7BC-4366-9CFD-CD01EC9EDB4F}" type="pres">
      <dgm:prSet presAssocID="{D45C97BC-DD8B-487F-9391-DE16F79450D1}" presName="iconRect" presStyleLbl="node1" presStyleIdx="0" presStyleCnt="6" custLinFactNeighborX="-3860" custLinFactNeighborY="68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FD1D8E5E-6FA9-4699-B3ED-BD340C3C945C}" type="pres">
      <dgm:prSet presAssocID="{D45C97BC-DD8B-487F-9391-DE16F79450D1}" presName="spaceRect" presStyleCnt="0"/>
      <dgm:spPr/>
    </dgm:pt>
    <dgm:pt modelId="{D9A703C6-71C8-4639-B335-17263CCAAF5A}" type="pres">
      <dgm:prSet presAssocID="{D45C97BC-DD8B-487F-9391-DE16F79450D1}" presName="textRect" presStyleLbl="revTx" presStyleIdx="0" presStyleCnt="6">
        <dgm:presLayoutVars>
          <dgm:chMax val="1"/>
          <dgm:chPref val="1"/>
        </dgm:presLayoutVars>
      </dgm:prSet>
      <dgm:spPr/>
    </dgm:pt>
    <dgm:pt modelId="{DFEA6BAB-E46B-4D2C-8844-09BE55B5AF0B}" type="pres">
      <dgm:prSet presAssocID="{809E9FE9-EEEF-4CA2-86E2-472A78596273}" presName="sibTrans" presStyleCnt="0"/>
      <dgm:spPr/>
    </dgm:pt>
    <dgm:pt modelId="{FDA82113-5A88-48C6-A155-E2F0D2335D1D}" type="pres">
      <dgm:prSet presAssocID="{458A78E4-139B-411A-900C-D35BBB04940D}" presName="compNode" presStyleCnt="0"/>
      <dgm:spPr/>
    </dgm:pt>
    <dgm:pt modelId="{152F26CA-370D-4EC4-9C83-B31F2F43BCE5}" type="pres">
      <dgm:prSet presAssocID="{458A78E4-139B-411A-900C-D35BBB0494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ABF1A41-7B5A-420E-80EA-70191545CF70}" type="pres">
      <dgm:prSet presAssocID="{458A78E4-139B-411A-900C-D35BBB04940D}" presName="spaceRect" presStyleCnt="0"/>
      <dgm:spPr/>
    </dgm:pt>
    <dgm:pt modelId="{7357FA3A-B166-4830-9340-38E7C5240332}" type="pres">
      <dgm:prSet presAssocID="{458A78E4-139B-411A-900C-D35BBB04940D}" presName="textRect" presStyleLbl="revTx" presStyleIdx="1" presStyleCnt="6">
        <dgm:presLayoutVars>
          <dgm:chMax val="1"/>
          <dgm:chPref val="1"/>
        </dgm:presLayoutVars>
      </dgm:prSet>
      <dgm:spPr/>
    </dgm:pt>
    <dgm:pt modelId="{711F9FDC-1ADD-4BE4-B153-2A01782FFBF3}" type="pres">
      <dgm:prSet presAssocID="{DFC118C1-807B-4CAA-B268-45554F2C9C1D}" presName="sibTrans" presStyleCnt="0"/>
      <dgm:spPr/>
    </dgm:pt>
    <dgm:pt modelId="{BD989122-BCAA-4474-856C-3C68CE9E47B2}" type="pres">
      <dgm:prSet presAssocID="{806667EA-0DB8-443F-BC1B-7140AA528AF5}" presName="compNode" presStyleCnt="0"/>
      <dgm:spPr/>
    </dgm:pt>
    <dgm:pt modelId="{BBCCF3AF-B5AE-4560-A16A-616014623A18}" type="pres">
      <dgm:prSet presAssocID="{806667EA-0DB8-443F-BC1B-7140AA528AF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28B7740-CF85-49FC-9BA3-1993C987D15B}" type="pres">
      <dgm:prSet presAssocID="{806667EA-0DB8-443F-BC1B-7140AA528AF5}" presName="spaceRect" presStyleCnt="0"/>
      <dgm:spPr/>
    </dgm:pt>
    <dgm:pt modelId="{6627D9F4-4AB2-4D8D-BE0F-BFF932F1E241}" type="pres">
      <dgm:prSet presAssocID="{806667EA-0DB8-443F-BC1B-7140AA528AF5}" presName="textRect" presStyleLbl="revTx" presStyleIdx="2" presStyleCnt="6">
        <dgm:presLayoutVars>
          <dgm:chMax val="1"/>
          <dgm:chPref val="1"/>
        </dgm:presLayoutVars>
      </dgm:prSet>
      <dgm:spPr/>
    </dgm:pt>
    <dgm:pt modelId="{4137E188-5517-49A3-9C72-C30B97100F5A}" type="pres">
      <dgm:prSet presAssocID="{3C09E98A-D87F-4326-92B7-D1DD2A933551}" presName="sibTrans" presStyleCnt="0"/>
      <dgm:spPr/>
    </dgm:pt>
    <dgm:pt modelId="{D282BC1D-40D7-4759-908A-591AF6CF6E67}" type="pres">
      <dgm:prSet presAssocID="{B35856A2-4573-416B-9DC4-C68CB7402979}" presName="compNode" presStyleCnt="0"/>
      <dgm:spPr/>
    </dgm:pt>
    <dgm:pt modelId="{F1FDDB62-6B35-422E-973A-8A0265AFCC22}" type="pres">
      <dgm:prSet presAssocID="{B35856A2-4573-416B-9DC4-C68CB740297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CFF77551-23E8-4454-8101-5E96ADEBDC7B}" type="pres">
      <dgm:prSet presAssocID="{B35856A2-4573-416B-9DC4-C68CB7402979}" presName="spaceRect" presStyleCnt="0"/>
      <dgm:spPr/>
    </dgm:pt>
    <dgm:pt modelId="{005A1D1E-6CFA-4334-97F6-E062C912A5CA}" type="pres">
      <dgm:prSet presAssocID="{B35856A2-4573-416B-9DC4-C68CB7402979}" presName="textRect" presStyleLbl="revTx" presStyleIdx="3" presStyleCnt="6">
        <dgm:presLayoutVars>
          <dgm:chMax val="1"/>
          <dgm:chPref val="1"/>
        </dgm:presLayoutVars>
      </dgm:prSet>
      <dgm:spPr/>
    </dgm:pt>
    <dgm:pt modelId="{71475B71-26FA-4CC1-BB5E-47D863DE5348}" type="pres">
      <dgm:prSet presAssocID="{D57BB4C1-95B5-4E16-8E0C-E43A9CF6CB02}" presName="sibTrans" presStyleCnt="0"/>
      <dgm:spPr/>
    </dgm:pt>
    <dgm:pt modelId="{A493372A-6320-4AB7-A670-B8D5D2498FED}" type="pres">
      <dgm:prSet presAssocID="{64CC1C8C-315C-47E4-BB54-E1AF83C0097E}" presName="compNode" presStyleCnt="0"/>
      <dgm:spPr/>
    </dgm:pt>
    <dgm:pt modelId="{43102F0D-4D94-43CC-9231-595A74720EAD}" type="pres">
      <dgm:prSet presAssocID="{64CC1C8C-315C-47E4-BB54-E1AF83C0097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dance à la hausse"/>
        </a:ext>
      </dgm:extLst>
    </dgm:pt>
    <dgm:pt modelId="{C762E71D-C66F-4099-81BE-68957FAE855B}" type="pres">
      <dgm:prSet presAssocID="{64CC1C8C-315C-47E4-BB54-E1AF83C0097E}" presName="spaceRect" presStyleCnt="0"/>
      <dgm:spPr/>
    </dgm:pt>
    <dgm:pt modelId="{882B40F8-D793-4B5F-8C43-60401CC1CFED}" type="pres">
      <dgm:prSet presAssocID="{64CC1C8C-315C-47E4-BB54-E1AF83C0097E}" presName="textRect" presStyleLbl="revTx" presStyleIdx="4" presStyleCnt="6">
        <dgm:presLayoutVars>
          <dgm:chMax val="1"/>
          <dgm:chPref val="1"/>
        </dgm:presLayoutVars>
      </dgm:prSet>
      <dgm:spPr/>
    </dgm:pt>
    <dgm:pt modelId="{DEF6EB9F-6C9F-4B96-B196-45CB2961E40B}" type="pres">
      <dgm:prSet presAssocID="{3844C61B-4D80-4DB9-9CCC-84C07A5D56AA}" presName="sibTrans" presStyleCnt="0"/>
      <dgm:spPr/>
    </dgm:pt>
    <dgm:pt modelId="{EC2C417D-26EE-49E1-98AD-00B9F799D1E0}" type="pres">
      <dgm:prSet presAssocID="{A6F57A90-8500-4090-B579-58B36FE6F0DD}" presName="compNode" presStyleCnt="0"/>
      <dgm:spPr/>
    </dgm:pt>
    <dgm:pt modelId="{C85468FB-5880-4651-AA2E-7BDE18E99A9F}" type="pres">
      <dgm:prSet presAssocID="{A6F57A90-8500-4090-B579-58B36FE6F0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ex pointant vers la droite "/>
        </a:ext>
      </dgm:extLst>
    </dgm:pt>
    <dgm:pt modelId="{E8B66253-9588-444C-8CE2-C85D5FB75970}" type="pres">
      <dgm:prSet presAssocID="{A6F57A90-8500-4090-B579-58B36FE6F0DD}" presName="spaceRect" presStyleCnt="0"/>
      <dgm:spPr/>
    </dgm:pt>
    <dgm:pt modelId="{019B4552-D062-4D73-8213-68E7B1F507DF}" type="pres">
      <dgm:prSet presAssocID="{A6F57A90-8500-4090-B579-58B36FE6F0D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A715415-8257-4D0D-AB67-E8F0321C8D44}" type="presOf" srcId="{751E29D3-3E3C-49A0-B295-0590147E34EF}" destId="{82669993-62F9-43A3-8921-C6265D0DD478}" srcOrd="0" destOrd="0" presId="urn:microsoft.com/office/officeart/2018/2/layout/IconLabelList"/>
    <dgm:cxn modelId="{BE44515E-9CF3-4801-AE9E-D089B1991518}" type="presOf" srcId="{806667EA-0DB8-443F-BC1B-7140AA528AF5}" destId="{6627D9F4-4AB2-4D8D-BE0F-BFF932F1E241}" srcOrd="0" destOrd="0" presId="urn:microsoft.com/office/officeart/2018/2/layout/IconLabelList"/>
    <dgm:cxn modelId="{7F60EC41-8A2D-4D85-AB5C-55F9213C896E}" srcId="{751E29D3-3E3C-49A0-B295-0590147E34EF}" destId="{D45C97BC-DD8B-487F-9391-DE16F79450D1}" srcOrd="0" destOrd="0" parTransId="{0078C304-C3B3-423A-9ADE-F1E04820FC38}" sibTransId="{809E9FE9-EEEF-4CA2-86E2-472A78596273}"/>
    <dgm:cxn modelId="{74B25343-9F47-4A74-ADBD-80A3A464DA79}" srcId="{751E29D3-3E3C-49A0-B295-0590147E34EF}" destId="{806667EA-0DB8-443F-BC1B-7140AA528AF5}" srcOrd="2" destOrd="0" parTransId="{31786437-533C-43AE-A4E3-9A4F18F190BB}" sibTransId="{3C09E98A-D87F-4326-92B7-D1DD2A933551}"/>
    <dgm:cxn modelId="{A9967267-8D73-4C40-8D8D-11BDE7C67341}" srcId="{751E29D3-3E3C-49A0-B295-0590147E34EF}" destId="{A6F57A90-8500-4090-B579-58B36FE6F0DD}" srcOrd="5" destOrd="0" parTransId="{BBADDC5A-FB82-4F7A-B0CD-134F23A30476}" sibTransId="{0F622CAC-2785-4DE5-BE44-927F07C96364}"/>
    <dgm:cxn modelId="{E6D62B72-D70B-475B-8097-80B15431E01A}" type="presOf" srcId="{64CC1C8C-315C-47E4-BB54-E1AF83C0097E}" destId="{882B40F8-D793-4B5F-8C43-60401CC1CFED}" srcOrd="0" destOrd="0" presId="urn:microsoft.com/office/officeart/2018/2/layout/IconLabelList"/>
    <dgm:cxn modelId="{3DBF2956-A1C4-4C76-AB10-53268F5AA574}" type="presOf" srcId="{A6F57A90-8500-4090-B579-58B36FE6F0DD}" destId="{019B4552-D062-4D73-8213-68E7B1F507DF}" srcOrd="0" destOrd="0" presId="urn:microsoft.com/office/officeart/2018/2/layout/IconLabelList"/>
    <dgm:cxn modelId="{E0DA0181-E5F1-43BF-803D-28BF0D46D9DA}" srcId="{751E29D3-3E3C-49A0-B295-0590147E34EF}" destId="{64CC1C8C-315C-47E4-BB54-E1AF83C0097E}" srcOrd="4" destOrd="0" parTransId="{6FF0181A-DF58-46DB-AA1F-8D23224BC2E9}" sibTransId="{3844C61B-4D80-4DB9-9CCC-84C07A5D56AA}"/>
    <dgm:cxn modelId="{DA537485-1AB6-4794-9EC3-85A88A59384D}" type="presOf" srcId="{D45C97BC-DD8B-487F-9391-DE16F79450D1}" destId="{D9A703C6-71C8-4639-B335-17263CCAAF5A}" srcOrd="0" destOrd="0" presId="urn:microsoft.com/office/officeart/2018/2/layout/IconLabelList"/>
    <dgm:cxn modelId="{31405D8B-4394-4655-8448-2F4A72C54A3A}" type="presOf" srcId="{B35856A2-4573-416B-9DC4-C68CB7402979}" destId="{005A1D1E-6CFA-4334-97F6-E062C912A5CA}" srcOrd="0" destOrd="0" presId="urn:microsoft.com/office/officeart/2018/2/layout/IconLabelList"/>
    <dgm:cxn modelId="{462475B5-5A1B-4B68-85D3-784994426FC6}" type="presOf" srcId="{458A78E4-139B-411A-900C-D35BBB04940D}" destId="{7357FA3A-B166-4830-9340-38E7C5240332}" srcOrd="0" destOrd="0" presId="urn:microsoft.com/office/officeart/2018/2/layout/IconLabelList"/>
    <dgm:cxn modelId="{1EA951B8-685C-411E-9487-5F36357DDAA9}" srcId="{751E29D3-3E3C-49A0-B295-0590147E34EF}" destId="{B35856A2-4573-416B-9DC4-C68CB7402979}" srcOrd="3" destOrd="0" parTransId="{1FAD2E94-ABED-411E-AA8F-8F548E7EA883}" sibTransId="{D57BB4C1-95B5-4E16-8E0C-E43A9CF6CB02}"/>
    <dgm:cxn modelId="{070832F0-30A0-4349-992A-AEED1F99C90F}" srcId="{751E29D3-3E3C-49A0-B295-0590147E34EF}" destId="{458A78E4-139B-411A-900C-D35BBB04940D}" srcOrd="1" destOrd="0" parTransId="{056D7673-EED3-46A5-8B68-1C7C13DBB4DA}" sibTransId="{DFC118C1-807B-4CAA-B268-45554F2C9C1D}"/>
    <dgm:cxn modelId="{DAFC00D7-8E55-473A-920D-2651D4F952DD}" type="presParOf" srcId="{82669993-62F9-43A3-8921-C6265D0DD478}" destId="{37B039BF-6FF6-47BE-A511-FE44426D6292}" srcOrd="0" destOrd="0" presId="urn:microsoft.com/office/officeart/2018/2/layout/IconLabelList"/>
    <dgm:cxn modelId="{F8CDC027-A5B3-4753-B6B7-B3C2EF9582A5}" type="presParOf" srcId="{37B039BF-6FF6-47BE-A511-FE44426D6292}" destId="{A72077B8-D7BC-4366-9CFD-CD01EC9EDB4F}" srcOrd="0" destOrd="0" presId="urn:microsoft.com/office/officeart/2018/2/layout/IconLabelList"/>
    <dgm:cxn modelId="{D172A973-BDC2-4B7D-A8A2-AAF493AF1B47}" type="presParOf" srcId="{37B039BF-6FF6-47BE-A511-FE44426D6292}" destId="{FD1D8E5E-6FA9-4699-B3ED-BD340C3C945C}" srcOrd="1" destOrd="0" presId="urn:microsoft.com/office/officeart/2018/2/layout/IconLabelList"/>
    <dgm:cxn modelId="{234C6638-D395-44F5-9689-3E908DDD8621}" type="presParOf" srcId="{37B039BF-6FF6-47BE-A511-FE44426D6292}" destId="{D9A703C6-71C8-4639-B335-17263CCAAF5A}" srcOrd="2" destOrd="0" presId="urn:microsoft.com/office/officeart/2018/2/layout/IconLabelList"/>
    <dgm:cxn modelId="{A3031443-50B7-4700-BAB3-A166A4896DA5}" type="presParOf" srcId="{82669993-62F9-43A3-8921-C6265D0DD478}" destId="{DFEA6BAB-E46B-4D2C-8844-09BE55B5AF0B}" srcOrd="1" destOrd="0" presId="urn:microsoft.com/office/officeart/2018/2/layout/IconLabelList"/>
    <dgm:cxn modelId="{0928B7CF-32FF-4625-A2A3-DDB5CD13C184}" type="presParOf" srcId="{82669993-62F9-43A3-8921-C6265D0DD478}" destId="{FDA82113-5A88-48C6-A155-E2F0D2335D1D}" srcOrd="2" destOrd="0" presId="urn:microsoft.com/office/officeart/2018/2/layout/IconLabelList"/>
    <dgm:cxn modelId="{9F68679D-9621-4B0A-88AA-713FF0930840}" type="presParOf" srcId="{FDA82113-5A88-48C6-A155-E2F0D2335D1D}" destId="{152F26CA-370D-4EC4-9C83-B31F2F43BCE5}" srcOrd="0" destOrd="0" presId="urn:microsoft.com/office/officeart/2018/2/layout/IconLabelList"/>
    <dgm:cxn modelId="{B41ABD9B-EC5D-46E3-A191-BD6A0AAF8D27}" type="presParOf" srcId="{FDA82113-5A88-48C6-A155-E2F0D2335D1D}" destId="{5ABF1A41-7B5A-420E-80EA-70191545CF70}" srcOrd="1" destOrd="0" presId="urn:microsoft.com/office/officeart/2018/2/layout/IconLabelList"/>
    <dgm:cxn modelId="{7302CB9C-510E-4113-94A6-03A3ED4106DA}" type="presParOf" srcId="{FDA82113-5A88-48C6-A155-E2F0D2335D1D}" destId="{7357FA3A-B166-4830-9340-38E7C5240332}" srcOrd="2" destOrd="0" presId="urn:microsoft.com/office/officeart/2018/2/layout/IconLabelList"/>
    <dgm:cxn modelId="{8EE8A10B-ECFF-4FA2-AE48-FD57A9BD43B8}" type="presParOf" srcId="{82669993-62F9-43A3-8921-C6265D0DD478}" destId="{711F9FDC-1ADD-4BE4-B153-2A01782FFBF3}" srcOrd="3" destOrd="0" presId="urn:microsoft.com/office/officeart/2018/2/layout/IconLabelList"/>
    <dgm:cxn modelId="{CC738844-260C-4383-8CFD-31DC5D731A60}" type="presParOf" srcId="{82669993-62F9-43A3-8921-C6265D0DD478}" destId="{BD989122-BCAA-4474-856C-3C68CE9E47B2}" srcOrd="4" destOrd="0" presId="urn:microsoft.com/office/officeart/2018/2/layout/IconLabelList"/>
    <dgm:cxn modelId="{930345DF-CEE4-4A08-B64B-38BD3D34F6EE}" type="presParOf" srcId="{BD989122-BCAA-4474-856C-3C68CE9E47B2}" destId="{BBCCF3AF-B5AE-4560-A16A-616014623A18}" srcOrd="0" destOrd="0" presId="urn:microsoft.com/office/officeart/2018/2/layout/IconLabelList"/>
    <dgm:cxn modelId="{5AD8A75F-ACEE-4514-84CA-CE03A4876704}" type="presParOf" srcId="{BD989122-BCAA-4474-856C-3C68CE9E47B2}" destId="{E28B7740-CF85-49FC-9BA3-1993C987D15B}" srcOrd="1" destOrd="0" presId="urn:microsoft.com/office/officeart/2018/2/layout/IconLabelList"/>
    <dgm:cxn modelId="{B4DDF459-BDC7-4338-AE53-D8D49FB4A062}" type="presParOf" srcId="{BD989122-BCAA-4474-856C-3C68CE9E47B2}" destId="{6627D9F4-4AB2-4D8D-BE0F-BFF932F1E241}" srcOrd="2" destOrd="0" presId="urn:microsoft.com/office/officeart/2018/2/layout/IconLabelList"/>
    <dgm:cxn modelId="{C0292739-D02E-492A-8399-77598A71F13A}" type="presParOf" srcId="{82669993-62F9-43A3-8921-C6265D0DD478}" destId="{4137E188-5517-49A3-9C72-C30B97100F5A}" srcOrd="5" destOrd="0" presId="urn:microsoft.com/office/officeart/2018/2/layout/IconLabelList"/>
    <dgm:cxn modelId="{936E7D54-C454-409A-9D3D-A9F28854E14F}" type="presParOf" srcId="{82669993-62F9-43A3-8921-C6265D0DD478}" destId="{D282BC1D-40D7-4759-908A-591AF6CF6E67}" srcOrd="6" destOrd="0" presId="urn:microsoft.com/office/officeart/2018/2/layout/IconLabelList"/>
    <dgm:cxn modelId="{465B7E38-9CBD-4777-83CD-E35435819104}" type="presParOf" srcId="{D282BC1D-40D7-4759-908A-591AF6CF6E67}" destId="{F1FDDB62-6B35-422E-973A-8A0265AFCC22}" srcOrd="0" destOrd="0" presId="urn:microsoft.com/office/officeart/2018/2/layout/IconLabelList"/>
    <dgm:cxn modelId="{F4C59EA6-F0DD-4F50-95FD-A8A02512BDB7}" type="presParOf" srcId="{D282BC1D-40D7-4759-908A-591AF6CF6E67}" destId="{CFF77551-23E8-4454-8101-5E96ADEBDC7B}" srcOrd="1" destOrd="0" presId="urn:microsoft.com/office/officeart/2018/2/layout/IconLabelList"/>
    <dgm:cxn modelId="{0067C372-A264-48B7-8E74-0B6FA7A25163}" type="presParOf" srcId="{D282BC1D-40D7-4759-908A-591AF6CF6E67}" destId="{005A1D1E-6CFA-4334-97F6-E062C912A5CA}" srcOrd="2" destOrd="0" presId="urn:microsoft.com/office/officeart/2018/2/layout/IconLabelList"/>
    <dgm:cxn modelId="{7175CD67-BB6A-44E4-BF80-CEDD75FF772F}" type="presParOf" srcId="{82669993-62F9-43A3-8921-C6265D0DD478}" destId="{71475B71-26FA-4CC1-BB5E-47D863DE5348}" srcOrd="7" destOrd="0" presId="urn:microsoft.com/office/officeart/2018/2/layout/IconLabelList"/>
    <dgm:cxn modelId="{5575FD05-ACCD-42C6-B268-7225DA897C7B}" type="presParOf" srcId="{82669993-62F9-43A3-8921-C6265D0DD478}" destId="{A493372A-6320-4AB7-A670-B8D5D2498FED}" srcOrd="8" destOrd="0" presId="urn:microsoft.com/office/officeart/2018/2/layout/IconLabelList"/>
    <dgm:cxn modelId="{34EB5A0C-9CEA-459C-9C7F-6E0AC8A732AA}" type="presParOf" srcId="{A493372A-6320-4AB7-A670-B8D5D2498FED}" destId="{43102F0D-4D94-43CC-9231-595A74720EAD}" srcOrd="0" destOrd="0" presId="urn:microsoft.com/office/officeart/2018/2/layout/IconLabelList"/>
    <dgm:cxn modelId="{994A0299-C6A9-44E1-8483-39646D78EFDC}" type="presParOf" srcId="{A493372A-6320-4AB7-A670-B8D5D2498FED}" destId="{C762E71D-C66F-4099-81BE-68957FAE855B}" srcOrd="1" destOrd="0" presId="urn:microsoft.com/office/officeart/2018/2/layout/IconLabelList"/>
    <dgm:cxn modelId="{F8D8EFDD-736A-4F6C-B004-A5FBF3BC5D4D}" type="presParOf" srcId="{A493372A-6320-4AB7-A670-B8D5D2498FED}" destId="{882B40F8-D793-4B5F-8C43-60401CC1CFED}" srcOrd="2" destOrd="0" presId="urn:microsoft.com/office/officeart/2018/2/layout/IconLabelList"/>
    <dgm:cxn modelId="{4740D22F-FDE0-48C6-9FFE-5FAD90B68921}" type="presParOf" srcId="{82669993-62F9-43A3-8921-C6265D0DD478}" destId="{DEF6EB9F-6C9F-4B96-B196-45CB2961E40B}" srcOrd="9" destOrd="0" presId="urn:microsoft.com/office/officeart/2018/2/layout/IconLabelList"/>
    <dgm:cxn modelId="{29A0D623-96A1-463A-80D5-B3C81BAC38E5}" type="presParOf" srcId="{82669993-62F9-43A3-8921-C6265D0DD478}" destId="{EC2C417D-26EE-49E1-98AD-00B9F799D1E0}" srcOrd="10" destOrd="0" presId="urn:microsoft.com/office/officeart/2018/2/layout/IconLabelList"/>
    <dgm:cxn modelId="{1B274E1B-CFA7-4E50-AAB6-B0B4C7536D90}" type="presParOf" srcId="{EC2C417D-26EE-49E1-98AD-00B9F799D1E0}" destId="{C85468FB-5880-4651-AA2E-7BDE18E99A9F}" srcOrd="0" destOrd="0" presId="urn:microsoft.com/office/officeart/2018/2/layout/IconLabelList"/>
    <dgm:cxn modelId="{B0ADCAEC-1BF2-4895-9F9A-9CAAA1326BD3}" type="presParOf" srcId="{EC2C417D-26EE-49E1-98AD-00B9F799D1E0}" destId="{E8B66253-9588-444C-8CE2-C85D5FB75970}" srcOrd="1" destOrd="0" presId="urn:microsoft.com/office/officeart/2018/2/layout/IconLabelList"/>
    <dgm:cxn modelId="{952B0611-8292-430C-B30C-07A10819FCBB}" type="presParOf" srcId="{EC2C417D-26EE-49E1-98AD-00B9F799D1E0}" destId="{019B4552-D062-4D73-8213-68E7B1F507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CECBE-822A-4E05-A982-5F4D7721DF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46546C-CB6D-4D73-B49B-5E51DE2010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Le projet </a:t>
          </a:r>
          <a:endParaRPr lang="en-US" dirty="0"/>
        </a:p>
      </dgm:t>
    </dgm:pt>
    <dgm:pt modelId="{71FE2682-8AAD-4950-95B8-1DF73FE981E7}" type="parTrans" cxnId="{E6F956A1-8C59-4A2B-91B3-8A5D6A0FEA89}">
      <dgm:prSet/>
      <dgm:spPr/>
      <dgm:t>
        <a:bodyPr/>
        <a:lstStyle/>
        <a:p>
          <a:endParaRPr lang="en-US"/>
        </a:p>
      </dgm:t>
    </dgm:pt>
    <dgm:pt modelId="{F090BC83-BFC8-45D2-BE24-50E5301D1122}" type="sibTrans" cxnId="{E6F956A1-8C59-4A2B-91B3-8A5D6A0FEA89}">
      <dgm:prSet/>
      <dgm:spPr/>
      <dgm:t>
        <a:bodyPr/>
        <a:lstStyle/>
        <a:p>
          <a:endParaRPr lang="en-US"/>
        </a:p>
      </dgm:t>
    </dgm:pt>
    <dgm:pt modelId="{F20D3FC5-162D-4774-A534-3538F20A106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Manipulation des données des accidents de la route en France des 10 dernières années</a:t>
          </a:r>
          <a:endParaRPr lang="en-US"/>
        </a:p>
      </dgm:t>
    </dgm:pt>
    <dgm:pt modelId="{5A269C4D-4096-4458-8F34-7A7D56C7CC5E}" type="parTrans" cxnId="{8B7E66B8-E909-4747-B4B2-B3D42B4659BF}">
      <dgm:prSet/>
      <dgm:spPr/>
      <dgm:t>
        <a:bodyPr/>
        <a:lstStyle/>
        <a:p>
          <a:endParaRPr lang="en-US"/>
        </a:p>
      </dgm:t>
    </dgm:pt>
    <dgm:pt modelId="{0E5165AD-94ED-4873-9DD8-AB09491CBB95}" type="sibTrans" cxnId="{8B7E66B8-E909-4747-B4B2-B3D42B4659BF}">
      <dgm:prSet/>
      <dgm:spPr/>
      <dgm:t>
        <a:bodyPr/>
        <a:lstStyle/>
        <a:p>
          <a:endParaRPr lang="en-US"/>
        </a:p>
      </dgm:t>
    </dgm:pt>
    <dgm:pt modelId="{EC9ED9F6-8BE6-4D05-B871-E45E3EB419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L’objectif</a:t>
          </a:r>
          <a:endParaRPr lang="en-US"/>
        </a:p>
      </dgm:t>
    </dgm:pt>
    <dgm:pt modelId="{B1AA722E-0B74-4D54-9CA2-468414D879BF}" type="parTrans" cxnId="{07CD4BE7-84F5-4D88-9B63-F4375CD130B3}">
      <dgm:prSet/>
      <dgm:spPr/>
      <dgm:t>
        <a:bodyPr/>
        <a:lstStyle/>
        <a:p>
          <a:endParaRPr lang="en-US"/>
        </a:p>
      </dgm:t>
    </dgm:pt>
    <dgm:pt modelId="{40A8E77D-F2FC-4743-BFE0-7D4FD58B8D2D}" type="sibTrans" cxnId="{07CD4BE7-84F5-4D88-9B63-F4375CD130B3}">
      <dgm:prSet/>
      <dgm:spPr/>
      <dgm:t>
        <a:bodyPr/>
        <a:lstStyle/>
        <a:p>
          <a:endParaRPr lang="en-US"/>
        </a:p>
      </dgm:t>
    </dgm:pt>
    <dgm:pt modelId="{8A3E17D0-666B-452F-BDA7-7347B0C790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Se mettre dans la peau d’une entreprise répondant aux besoins d’un client</a:t>
          </a:r>
          <a:endParaRPr lang="en-US"/>
        </a:p>
      </dgm:t>
    </dgm:pt>
    <dgm:pt modelId="{12DB9B73-77E6-4392-B517-48C71CE322B5}" type="parTrans" cxnId="{F3ACCA8C-0B0D-46FC-86B0-15ADC3DBCEDB}">
      <dgm:prSet/>
      <dgm:spPr/>
      <dgm:t>
        <a:bodyPr/>
        <a:lstStyle/>
        <a:p>
          <a:endParaRPr lang="en-US"/>
        </a:p>
      </dgm:t>
    </dgm:pt>
    <dgm:pt modelId="{D00ACB68-1C44-40D8-BC1F-9CD08B1189EC}" type="sibTrans" cxnId="{F3ACCA8C-0B0D-46FC-86B0-15ADC3DBCEDB}">
      <dgm:prSet/>
      <dgm:spPr/>
      <dgm:t>
        <a:bodyPr/>
        <a:lstStyle/>
        <a:p>
          <a:endParaRPr lang="en-US"/>
        </a:p>
      </dgm:t>
    </dgm:pt>
    <dgm:pt modelId="{98654EE0-B555-4213-B193-0535100DF7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Travailler sur toutes les phases du processus de la BI</a:t>
          </a:r>
          <a:endParaRPr lang="en-US" dirty="0"/>
        </a:p>
      </dgm:t>
    </dgm:pt>
    <dgm:pt modelId="{9D0F46F1-38B3-4E23-9794-79D1D5F3010B}" type="parTrans" cxnId="{3C369B14-C509-49E3-9C59-3A936CE8E78C}">
      <dgm:prSet/>
      <dgm:spPr/>
      <dgm:t>
        <a:bodyPr/>
        <a:lstStyle/>
        <a:p>
          <a:endParaRPr lang="en-US"/>
        </a:p>
      </dgm:t>
    </dgm:pt>
    <dgm:pt modelId="{149F1D21-AA11-4DBF-AAFC-67DF670CC246}" type="sibTrans" cxnId="{3C369B14-C509-49E3-9C59-3A936CE8E78C}">
      <dgm:prSet/>
      <dgm:spPr/>
      <dgm:t>
        <a:bodyPr/>
        <a:lstStyle/>
        <a:p>
          <a:endParaRPr lang="en-US"/>
        </a:p>
      </dgm:t>
    </dgm:pt>
    <dgm:pt modelId="{342E97FF-6C89-4572-9A23-91206044A2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Les </a:t>
          </a:r>
          <a:r>
            <a:rPr lang="en-US" dirty="0" err="1"/>
            <a:t>données</a:t>
          </a:r>
          <a:endParaRPr lang="en-US" dirty="0"/>
        </a:p>
      </dgm:t>
    </dgm:pt>
    <dgm:pt modelId="{946F2A23-B7F0-45F5-BD5D-7579F1CEAA13}" type="parTrans" cxnId="{961D4157-4FBE-43C9-870F-D5D04D45C548}">
      <dgm:prSet/>
      <dgm:spPr/>
      <dgm:t>
        <a:bodyPr/>
        <a:lstStyle/>
        <a:p>
          <a:endParaRPr lang="fr-FR"/>
        </a:p>
      </dgm:t>
    </dgm:pt>
    <dgm:pt modelId="{1F5A7F1C-8A03-44BF-9AF4-13207139E10E}" type="sibTrans" cxnId="{961D4157-4FBE-43C9-870F-D5D04D45C548}">
      <dgm:prSet/>
      <dgm:spPr/>
      <dgm:t>
        <a:bodyPr/>
        <a:lstStyle/>
        <a:p>
          <a:endParaRPr lang="fr-FR"/>
        </a:p>
      </dgm:t>
    </dgm:pt>
    <dgm:pt modelId="{467828B3-1041-43D0-9A3C-89B460B80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Accidents de la route </a:t>
          </a:r>
          <a:r>
            <a:rPr lang="en-US" dirty="0" err="1"/>
            <a:t>depuis</a:t>
          </a:r>
          <a:r>
            <a:rPr lang="en-US" dirty="0"/>
            <a:t> 2005</a:t>
          </a:r>
        </a:p>
      </dgm:t>
    </dgm:pt>
    <dgm:pt modelId="{91C7DA99-0FED-4635-B911-F9799055D547}" type="parTrans" cxnId="{379CA6AA-63C5-4CBF-AC05-6F5BAF939F1F}">
      <dgm:prSet/>
      <dgm:spPr/>
      <dgm:t>
        <a:bodyPr/>
        <a:lstStyle/>
        <a:p>
          <a:endParaRPr lang="fr-FR"/>
        </a:p>
      </dgm:t>
    </dgm:pt>
    <dgm:pt modelId="{5F7A1F75-7FDF-43D1-9000-093FBEF39F75}" type="sibTrans" cxnId="{379CA6AA-63C5-4CBF-AC05-6F5BAF939F1F}">
      <dgm:prSet/>
      <dgm:spPr/>
      <dgm:t>
        <a:bodyPr/>
        <a:lstStyle/>
        <a:p>
          <a:endParaRPr lang="fr-FR"/>
        </a:p>
      </dgm:t>
    </dgm:pt>
    <dgm:pt modelId="{110EEBF6-0A60-49F5-BAAD-361EB46D03FB}" type="pres">
      <dgm:prSet presAssocID="{D9ACECBE-822A-4E05-A982-5F4D7721DFF9}" presName="root" presStyleCnt="0">
        <dgm:presLayoutVars>
          <dgm:dir/>
          <dgm:resizeHandles val="exact"/>
        </dgm:presLayoutVars>
      </dgm:prSet>
      <dgm:spPr/>
    </dgm:pt>
    <dgm:pt modelId="{D2C1C743-CFAA-423A-AD6F-E878CF289296}" type="pres">
      <dgm:prSet presAssocID="{CF46546C-CB6D-4D73-B49B-5E51DE201009}" presName="compNode" presStyleCnt="0"/>
      <dgm:spPr/>
    </dgm:pt>
    <dgm:pt modelId="{838AC2D6-16DC-4380-9FC0-404D1883E604}" type="pres">
      <dgm:prSet presAssocID="{CF46546C-CB6D-4D73-B49B-5E51DE201009}" presName="iconRect" presStyleLbl="node1" presStyleIdx="0" presStyleCnt="3" custLinFactNeighborX="50311" custLinFactNeighborY="6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E55A03B-67FE-4942-A122-40251EE39379}" type="pres">
      <dgm:prSet presAssocID="{CF46546C-CB6D-4D73-B49B-5E51DE201009}" presName="iconSpace" presStyleCnt="0"/>
      <dgm:spPr/>
    </dgm:pt>
    <dgm:pt modelId="{0C8E4074-C8E5-4C3D-B830-AEF9C42F80F0}" type="pres">
      <dgm:prSet presAssocID="{CF46546C-CB6D-4D73-B49B-5E51DE201009}" presName="parTx" presStyleLbl="revTx" presStyleIdx="0" presStyleCnt="6">
        <dgm:presLayoutVars>
          <dgm:chMax val="0"/>
          <dgm:chPref val="0"/>
        </dgm:presLayoutVars>
      </dgm:prSet>
      <dgm:spPr/>
    </dgm:pt>
    <dgm:pt modelId="{53ADC4D1-1BDF-4614-AD10-E46418ADC3DE}" type="pres">
      <dgm:prSet presAssocID="{CF46546C-CB6D-4D73-B49B-5E51DE201009}" presName="txSpace" presStyleCnt="0"/>
      <dgm:spPr/>
    </dgm:pt>
    <dgm:pt modelId="{86F6F8BA-20F4-42F3-93E2-EAAE161C9A25}" type="pres">
      <dgm:prSet presAssocID="{CF46546C-CB6D-4D73-B49B-5E51DE201009}" presName="desTx" presStyleLbl="revTx" presStyleIdx="1" presStyleCnt="6">
        <dgm:presLayoutVars/>
      </dgm:prSet>
      <dgm:spPr/>
    </dgm:pt>
    <dgm:pt modelId="{F741F4BC-7F10-42A8-B035-569EAC9C3135}" type="pres">
      <dgm:prSet presAssocID="{F090BC83-BFC8-45D2-BE24-50E5301D1122}" presName="sibTrans" presStyleCnt="0"/>
      <dgm:spPr/>
    </dgm:pt>
    <dgm:pt modelId="{90E8E132-28F0-4BA4-9F4C-B99E8125D830}" type="pres">
      <dgm:prSet presAssocID="{EC9ED9F6-8BE6-4D05-B871-E45E3EB41911}" presName="compNode" presStyleCnt="0"/>
      <dgm:spPr/>
    </dgm:pt>
    <dgm:pt modelId="{64505412-B61E-4D7E-BDB2-9C2EA7052F51}" type="pres">
      <dgm:prSet presAssocID="{EC9ED9F6-8BE6-4D05-B871-E45E3EB41911}" presName="iconRect" presStyleLbl="node1" presStyleIdx="1" presStyleCnt="3" custLinFactNeighborX="56037" custLinFactNeighborY="13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3B6D27-D4A0-43F6-B37E-A09D86621A12}" type="pres">
      <dgm:prSet presAssocID="{EC9ED9F6-8BE6-4D05-B871-E45E3EB41911}" presName="iconSpace" presStyleCnt="0"/>
      <dgm:spPr/>
    </dgm:pt>
    <dgm:pt modelId="{E00A9D27-C208-46BE-8D9B-2D9E67E1D7AA}" type="pres">
      <dgm:prSet presAssocID="{EC9ED9F6-8BE6-4D05-B871-E45E3EB41911}" presName="parTx" presStyleLbl="revTx" presStyleIdx="2" presStyleCnt="6">
        <dgm:presLayoutVars>
          <dgm:chMax val="0"/>
          <dgm:chPref val="0"/>
        </dgm:presLayoutVars>
      </dgm:prSet>
      <dgm:spPr/>
    </dgm:pt>
    <dgm:pt modelId="{DB9E1386-1C6B-436D-94A3-1D5387D2D557}" type="pres">
      <dgm:prSet presAssocID="{EC9ED9F6-8BE6-4D05-B871-E45E3EB41911}" presName="txSpace" presStyleCnt="0"/>
      <dgm:spPr/>
    </dgm:pt>
    <dgm:pt modelId="{897E575B-D954-4D9C-A77F-85A175C0E292}" type="pres">
      <dgm:prSet presAssocID="{EC9ED9F6-8BE6-4D05-B871-E45E3EB41911}" presName="desTx" presStyleLbl="revTx" presStyleIdx="3" presStyleCnt="6">
        <dgm:presLayoutVars/>
      </dgm:prSet>
      <dgm:spPr/>
    </dgm:pt>
    <dgm:pt modelId="{4A90F96A-7629-46D1-A225-22F29E1181CF}" type="pres">
      <dgm:prSet presAssocID="{40A8E77D-F2FC-4743-BFE0-7D4FD58B8D2D}" presName="sibTrans" presStyleCnt="0"/>
      <dgm:spPr/>
    </dgm:pt>
    <dgm:pt modelId="{ED39E5FC-E56D-4CFB-85F3-2A19F244F547}" type="pres">
      <dgm:prSet presAssocID="{342E97FF-6C89-4572-9A23-91206044A2BE}" presName="compNode" presStyleCnt="0"/>
      <dgm:spPr/>
    </dgm:pt>
    <dgm:pt modelId="{4456F412-B0B6-460D-8FB1-752CDE8C75CA}" type="pres">
      <dgm:prSet presAssocID="{342E97FF-6C89-4572-9A23-91206044A2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AFA03A31-770E-4537-A632-B45522D08926}" type="pres">
      <dgm:prSet presAssocID="{342E97FF-6C89-4572-9A23-91206044A2BE}" presName="iconSpace" presStyleCnt="0"/>
      <dgm:spPr/>
    </dgm:pt>
    <dgm:pt modelId="{EB9FDCBE-FE73-43EB-B471-94A03F654BE0}" type="pres">
      <dgm:prSet presAssocID="{342E97FF-6C89-4572-9A23-91206044A2BE}" presName="parTx" presStyleLbl="revTx" presStyleIdx="4" presStyleCnt="6">
        <dgm:presLayoutVars>
          <dgm:chMax val="0"/>
          <dgm:chPref val="0"/>
        </dgm:presLayoutVars>
      </dgm:prSet>
      <dgm:spPr/>
    </dgm:pt>
    <dgm:pt modelId="{C24F6F01-E9CE-498B-ACD2-91DFB7848A68}" type="pres">
      <dgm:prSet presAssocID="{342E97FF-6C89-4572-9A23-91206044A2BE}" presName="txSpace" presStyleCnt="0"/>
      <dgm:spPr/>
    </dgm:pt>
    <dgm:pt modelId="{989AAEED-D1BE-405B-9AB0-5D5DB74A8C69}" type="pres">
      <dgm:prSet presAssocID="{342E97FF-6C89-4572-9A23-91206044A2BE}" presName="desTx" presStyleLbl="revTx" presStyleIdx="5" presStyleCnt="6">
        <dgm:presLayoutVars/>
      </dgm:prSet>
      <dgm:spPr/>
    </dgm:pt>
  </dgm:ptLst>
  <dgm:cxnLst>
    <dgm:cxn modelId="{3C369B14-C509-49E3-9C59-3A936CE8E78C}" srcId="{EC9ED9F6-8BE6-4D05-B871-E45E3EB41911}" destId="{98654EE0-B555-4213-B193-0535100DF7E2}" srcOrd="1" destOrd="0" parTransId="{9D0F46F1-38B3-4E23-9794-79D1D5F3010B}" sibTransId="{149F1D21-AA11-4DBF-AAFC-67DF670CC246}"/>
    <dgm:cxn modelId="{AAA5331C-F50D-4DE6-A18A-0651666B68AA}" type="presOf" srcId="{EC9ED9F6-8BE6-4D05-B871-E45E3EB41911}" destId="{E00A9D27-C208-46BE-8D9B-2D9E67E1D7AA}" srcOrd="0" destOrd="0" presId="urn:microsoft.com/office/officeart/2018/2/layout/IconLabelDescriptionList"/>
    <dgm:cxn modelId="{1DF96926-1E79-42C0-B583-9BC0384532CE}" type="presOf" srcId="{8A3E17D0-666B-452F-BDA7-7347B0C79048}" destId="{897E575B-D954-4D9C-A77F-85A175C0E292}" srcOrd="0" destOrd="0" presId="urn:microsoft.com/office/officeart/2018/2/layout/IconLabelDescriptionList"/>
    <dgm:cxn modelId="{1D47C573-C937-41FC-8DBD-2F05075A07C7}" type="presOf" srcId="{342E97FF-6C89-4572-9A23-91206044A2BE}" destId="{EB9FDCBE-FE73-43EB-B471-94A03F654BE0}" srcOrd="0" destOrd="0" presId="urn:microsoft.com/office/officeart/2018/2/layout/IconLabelDescriptionList"/>
    <dgm:cxn modelId="{961D4157-4FBE-43C9-870F-D5D04D45C548}" srcId="{D9ACECBE-822A-4E05-A982-5F4D7721DFF9}" destId="{342E97FF-6C89-4572-9A23-91206044A2BE}" srcOrd="2" destOrd="0" parTransId="{946F2A23-B7F0-45F5-BD5D-7579F1CEAA13}" sibTransId="{1F5A7F1C-8A03-44BF-9AF4-13207139E10E}"/>
    <dgm:cxn modelId="{8073C457-A74F-4932-A36E-B195510700BC}" type="presOf" srcId="{CF46546C-CB6D-4D73-B49B-5E51DE201009}" destId="{0C8E4074-C8E5-4C3D-B830-AEF9C42F80F0}" srcOrd="0" destOrd="0" presId="urn:microsoft.com/office/officeart/2018/2/layout/IconLabelDescriptionList"/>
    <dgm:cxn modelId="{F3ACCA8C-0B0D-46FC-86B0-15ADC3DBCEDB}" srcId="{EC9ED9F6-8BE6-4D05-B871-E45E3EB41911}" destId="{8A3E17D0-666B-452F-BDA7-7347B0C79048}" srcOrd="0" destOrd="0" parTransId="{12DB9B73-77E6-4392-B517-48C71CE322B5}" sibTransId="{D00ACB68-1C44-40D8-BC1F-9CD08B1189EC}"/>
    <dgm:cxn modelId="{16F4108D-D5C6-4A0C-8180-C3F4DE37B118}" type="presOf" srcId="{F20D3FC5-162D-4774-A534-3538F20A106A}" destId="{86F6F8BA-20F4-42F3-93E2-EAAE161C9A25}" srcOrd="0" destOrd="0" presId="urn:microsoft.com/office/officeart/2018/2/layout/IconLabelDescriptionList"/>
    <dgm:cxn modelId="{F80F5A97-169B-4D60-84D3-F7D9DA68FCA2}" type="presOf" srcId="{98654EE0-B555-4213-B193-0535100DF7E2}" destId="{897E575B-D954-4D9C-A77F-85A175C0E292}" srcOrd="0" destOrd="1" presId="urn:microsoft.com/office/officeart/2018/2/layout/IconLabelDescriptionList"/>
    <dgm:cxn modelId="{E6F956A1-8C59-4A2B-91B3-8A5D6A0FEA89}" srcId="{D9ACECBE-822A-4E05-A982-5F4D7721DFF9}" destId="{CF46546C-CB6D-4D73-B49B-5E51DE201009}" srcOrd="0" destOrd="0" parTransId="{71FE2682-8AAD-4950-95B8-1DF73FE981E7}" sibTransId="{F090BC83-BFC8-45D2-BE24-50E5301D1122}"/>
    <dgm:cxn modelId="{2E2029A7-6E73-4461-B30A-FFBF487B974E}" type="presOf" srcId="{D9ACECBE-822A-4E05-A982-5F4D7721DFF9}" destId="{110EEBF6-0A60-49F5-BAAD-361EB46D03FB}" srcOrd="0" destOrd="0" presId="urn:microsoft.com/office/officeart/2018/2/layout/IconLabelDescriptionList"/>
    <dgm:cxn modelId="{379CA6AA-63C5-4CBF-AC05-6F5BAF939F1F}" srcId="{342E97FF-6C89-4572-9A23-91206044A2BE}" destId="{467828B3-1041-43D0-9A3C-89B460B80AF6}" srcOrd="0" destOrd="0" parTransId="{91C7DA99-0FED-4635-B911-F9799055D547}" sibTransId="{5F7A1F75-7FDF-43D1-9000-093FBEF39F75}"/>
    <dgm:cxn modelId="{8B7E66B8-E909-4747-B4B2-B3D42B4659BF}" srcId="{CF46546C-CB6D-4D73-B49B-5E51DE201009}" destId="{F20D3FC5-162D-4774-A534-3538F20A106A}" srcOrd="0" destOrd="0" parTransId="{5A269C4D-4096-4458-8F34-7A7D56C7CC5E}" sibTransId="{0E5165AD-94ED-4873-9DD8-AB09491CBB95}"/>
    <dgm:cxn modelId="{07CD4BE7-84F5-4D88-9B63-F4375CD130B3}" srcId="{D9ACECBE-822A-4E05-A982-5F4D7721DFF9}" destId="{EC9ED9F6-8BE6-4D05-B871-E45E3EB41911}" srcOrd="1" destOrd="0" parTransId="{B1AA722E-0B74-4D54-9CA2-468414D879BF}" sibTransId="{40A8E77D-F2FC-4743-BFE0-7D4FD58B8D2D}"/>
    <dgm:cxn modelId="{199487F3-66AC-4CA1-A420-BC600CDB5121}" type="presOf" srcId="{467828B3-1041-43D0-9A3C-89B460B80AF6}" destId="{989AAEED-D1BE-405B-9AB0-5D5DB74A8C69}" srcOrd="0" destOrd="0" presId="urn:microsoft.com/office/officeart/2018/2/layout/IconLabelDescriptionList"/>
    <dgm:cxn modelId="{A08AFF59-DBC6-4171-ADD1-E6B1673EE18A}" type="presParOf" srcId="{110EEBF6-0A60-49F5-BAAD-361EB46D03FB}" destId="{D2C1C743-CFAA-423A-AD6F-E878CF289296}" srcOrd="0" destOrd="0" presId="urn:microsoft.com/office/officeart/2018/2/layout/IconLabelDescriptionList"/>
    <dgm:cxn modelId="{5AF3D544-0DBF-45A9-BCCC-7268321AB44D}" type="presParOf" srcId="{D2C1C743-CFAA-423A-AD6F-E878CF289296}" destId="{838AC2D6-16DC-4380-9FC0-404D1883E604}" srcOrd="0" destOrd="0" presId="urn:microsoft.com/office/officeart/2018/2/layout/IconLabelDescriptionList"/>
    <dgm:cxn modelId="{FD865D91-75F5-4D19-BDBC-11CAB7DB3F12}" type="presParOf" srcId="{D2C1C743-CFAA-423A-AD6F-E878CF289296}" destId="{7E55A03B-67FE-4942-A122-40251EE39379}" srcOrd="1" destOrd="0" presId="urn:microsoft.com/office/officeart/2018/2/layout/IconLabelDescriptionList"/>
    <dgm:cxn modelId="{FF3A66EE-267C-4E85-B9BC-767A0ADBA357}" type="presParOf" srcId="{D2C1C743-CFAA-423A-AD6F-E878CF289296}" destId="{0C8E4074-C8E5-4C3D-B830-AEF9C42F80F0}" srcOrd="2" destOrd="0" presId="urn:microsoft.com/office/officeart/2018/2/layout/IconLabelDescriptionList"/>
    <dgm:cxn modelId="{F81FADC3-4661-452A-BE6D-C53258991FFD}" type="presParOf" srcId="{D2C1C743-CFAA-423A-AD6F-E878CF289296}" destId="{53ADC4D1-1BDF-4614-AD10-E46418ADC3DE}" srcOrd="3" destOrd="0" presId="urn:microsoft.com/office/officeart/2018/2/layout/IconLabelDescriptionList"/>
    <dgm:cxn modelId="{CA47ADC4-F9A0-4055-A563-15DDD42D3E17}" type="presParOf" srcId="{D2C1C743-CFAA-423A-AD6F-E878CF289296}" destId="{86F6F8BA-20F4-42F3-93E2-EAAE161C9A25}" srcOrd="4" destOrd="0" presId="urn:microsoft.com/office/officeart/2018/2/layout/IconLabelDescriptionList"/>
    <dgm:cxn modelId="{E7DD5494-DC8E-4496-8D73-81BB8BABEA3B}" type="presParOf" srcId="{110EEBF6-0A60-49F5-BAAD-361EB46D03FB}" destId="{F741F4BC-7F10-42A8-B035-569EAC9C3135}" srcOrd="1" destOrd="0" presId="urn:microsoft.com/office/officeart/2018/2/layout/IconLabelDescriptionList"/>
    <dgm:cxn modelId="{43BD717C-10C7-47E6-86A6-65CACC598463}" type="presParOf" srcId="{110EEBF6-0A60-49F5-BAAD-361EB46D03FB}" destId="{90E8E132-28F0-4BA4-9F4C-B99E8125D830}" srcOrd="2" destOrd="0" presId="urn:microsoft.com/office/officeart/2018/2/layout/IconLabelDescriptionList"/>
    <dgm:cxn modelId="{3734B19C-94B5-48B1-A18B-DFB86390A5ED}" type="presParOf" srcId="{90E8E132-28F0-4BA4-9F4C-B99E8125D830}" destId="{64505412-B61E-4D7E-BDB2-9C2EA7052F51}" srcOrd="0" destOrd="0" presId="urn:microsoft.com/office/officeart/2018/2/layout/IconLabelDescriptionList"/>
    <dgm:cxn modelId="{555D25BA-974C-4144-A2D8-03F4A492D122}" type="presParOf" srcId="{90E8E132-28F0-4BA4-9F4C-B99E8125D830}" destId="{323B6D27-D4A0-43F6-B37E-A09D86621A12}" srcOrd="1" destOrd="0" presId="urn:microsoft.com/office/officeart/2018/2/layout/IconLabelDescriptionList"/>
    <dgm:cxn modelId="{5DCE212D-3D10-4EC6-94B6-621574A32232}" type="presParOf" srcId="{90E8E132-28F0-4BA4-9F4C-B99E8125D830}" destId="{E00A9D27-C208-46BE-8D9B-2D9E67E1D7AA}" srcOrd="2" destOrd="0" presId="urn:microsoft.com/office/officeart/2018/2/layout/IconLabelDescriptionList"/>
    <dgm:cxn modelId="{6A8D1DFB-2F04-4FC0-94E4-C91F0713EB13}" type="presParOf" srcId="{90E8E132-28F0-4BA4-9F4C-B99E8125D830}" destId="{DB9E1386-1C6B-436D-94A3-1D5387D2D557}" srcOrd="3" destOrd="0" presId="urn:microsoft.com/office/officeart/2018/2/layout/IconLabelDescriptionList"/>
    <dgm:cxn modelId="{89288DE1-EEC9-417C-B03B-6255EB795083}" type="presParOf" srcId="{90E8E132-28F0-4BA4-9F4C-B99E8125D830}" destId="{897E575B-D954-4D9C-A77F-85A175C0E292}" srcOrd="4" destOrd="0" presId="urn:microsoft.com/office/officeart/2018/2/layout/IconLabelDescriptionList"/>
    <dgm:cxn modelId="{C5FAEF3A-5485-42F1-BDC1-67476D74CC49}" type="presParOf" srcId="{110EEBF6-0A60-49F5-BAAD-361EB46D03FB}" destId="{4A90F96A-7629-46D1-A225-22F29E1181CF}" srcOrd="3" destOrd="0" presId="urn:microsoft.com/office/officeart/2018/2/layout/IconLabelDescriptionList"/>
    <dgm:cxn modelId="{5DF7B3ED-4E4A-4E15-AC8B-5B68758D5B66}" type="presParOf" srcId="{110EEBF6-0A60-49F5-BAAD-361EB46D03FB}" destId="{ED39E5FC-E56D-4CFB-85F3-2A19F244F547}" srcOrd="4" destOrd="0" presId="urn:microsoft.com/office/officeart/2018/2/layout/IconLabelDescriptionList"/>
    <dgm:cxn modelId="{EA17451B-345D-4BF5-A0E0-25804D14E5BA}" type="presParOf" srcId="{ED39E5FC-E56D-4CFB-85F3-2A19F244F547}" destId="{4456F412-B0B6-460D-8FB1-752CDE8C75CA}" srcOrd="0" destOrd="0" presId="urn:microsoft.com/office/officeart/2018/2/layout/IconLabelDescriptionList"/>
    <dgm:cxn modelId="{72663D11-8598-4B9D-B8ED-C960E4FB8B55}" type="presParOf" srcId="{ED39E5FC-E56D-4CFB-85F3-2A19F244F547}" destId="{AFA03A31-770E-4537-A632-B45522D08926}" srcOrd="1" destOrd="0" presId="urn:microsoft.com/office/officeart/2018/2/layout/IconLabelDescriptionList"/>
    <dgm:cxn modelId="{5747955B-00EA-41E6-BA5F-CE9B1CA164BA}" type="presParOf" srcId="{ED39E5FC-E56D-4CFB-85F3-2A19F244F547}" destId="{EB9FDCBE-FE73-43EB-B471-94A03F654BE0}" srcOrd="2" destOrd="0" presId="urn:microsoft.com/office/officeart/2018/2/layout/IconLabelDescriptionList"/>
    <dgm:cxn modelId="{2A539AEE-8D8E-499C-A736-F0AA6AE1A09C}" type="presParOf" srcId="{ED39E5FC-E56D-4CFB-85F3-2A19F244F547}" destId="{C24F6F01-E9CE-498B-ACD2-91DFB7848A68}" srcOrd="3" destOrd="0" presId="urn:microsoft.com/office/officeart/2018/2/layout/IconLabelDescriptionList"/>
    <dgm:cxn modelId="{8431035D-3F40-4702-AFB7-8A8E0BDA447B}" type="presParOf" srcId="{ED39E5FC-E56D-4CFB-85F3-2A19F244F547}" destId="{989AAEED-D1BE-405B-9AB0-5D5DB74A8C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ACECBE-822A-4E05-A982-5F4D7721DFF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F46546C-CB6D-4D73-B49B-5E51DE2010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L’équipe</a:t>
          </a:r>
          <a:endParaRPr lang="en-US" dirty="0"/>
        </a:p>
      </dgm:t>
    </dgm:pt>
    <dgm:pt modelId="{71FE2682-8AAD-4950-95B8-1DF73FE981E7}" type="parTrans" cxnId="{E6F956A1-8C59-4A2B-91B3-8A5D6A0FEA89}">
      <dgm:prSet/>
      <dgm:spPr/>
      <dgm:t>
        <a:bodyPr/>
        <a:lstStyle/>
        <a:p>
          <a:endParaRPr lang="en-US"/>
        </a:p>
      </dgm:t>
    </dgm:pt>
    <dgm:pt modelId="{F090BC83-BFC8-45D2-BE24-50E5301D1122}" type="sibTrans" cxnId="{E6F956A1-8C59-4A2B-91B3-8A5D6A0FEA89}">
      <dgm:prSet/>
      <dgm:spPr/>
      <dgm:t>
        <a:bodyPr/>
        <a:lstStyle/>
        <a:p>
          <a:endParaRPr lang="en-US"/>
        </a:p>
      </dgm:t>
    </dgm:pt>
    <dgm:pt modelId="{F20D3FC5-162D-4774-A534-3538F20A106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5 étudiants</a:t>
          </a:r>
          <a:endParaRPr lang="en-US" dirty="0"/>
        </a:p>
      </dgm:t>
    </dgm:pt>
    <dgm:pt modelId="{5A269C4D-4096-4458-8F34-7A7D56C7CC5E}" type="parTrans" cxnId="{8B7E66B8-E909-4747-B4B2-B3D42B4659BF}">
      <dgm:prSet/>
      <dgm:spPr/>
      <dgm:t>
        <a:bodyPr/>
        <a:lstStyle/>
        <a:p>
          <a:endParaRPr lang="en-US"/>
        </a:p>
      </dgm:t>
    </dgm:pt>
    <dgm:pt modelId="{0E5165AD-94ED-4873-9DD8-AB09491CBB95}" type="sibTrans" cxnId="{8B7E66B8-E909-4747-B4B2-B3D42B4659BF}">
      <dgm:prSet/>
      <dgm:spPr/>
      <dgm:t>
        <a:bodyPr/>
        <a:lstStyle/>
        <a:p>
          <a:endParaRPr lang="en-US"/>
        </a:p>
      </dgm:t>
    </dgm:pt>
    <dgm:pt modelId="{EC9ED9F6-8BE6-4D05-B871-E45E3EB419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Les Outils Utilisés</a:t>
          </a:r>
          <a:endParaRPr lang="en-US" dirty="0"/>
        </a:p>
      </dgm:t>
    </dgm:pt>
    <dgm:pt modelId="{B1AA722E-0B74-4D54-9CA2-468414D879BF}" type="parTrans" cxnId="{07CD4BE7-84F5-4D88-9B63-F4375CD130B3}">
      <dgm:prSet/>
      <dgm:spPr/>
      <dgm:t>
        <a:bodyPr/>
        <a:lstStyle/>
        <a:p>
          <a:endParaRPr lang="en-US"/>
        </a:p>
      </dgm:t>
    </dgm:pt>
    <dgm:pt modelId="{40A8E77D-F2FC-4743-BFE0-7D4FD58B8D2D}" type="sibTrans" cxnId="{07CD4BE7-84F5-4D88-9B63-F4375CD130B3}">
      <dgm:prSet/>
      <dgm:spPr/>
      <dgm:t>
        <a:bodyPr/>
        <a:lstStyle/>
        <a:p>
          <a:endParaRPr lang="en-US"/>
        </a:p>
      </dgm:t>
    </dgm:pt>
    <dgm:pt modelId="{8A3E17D0-666B-452F-BDA7-7347B0C790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Collaboration et gestion de projet : Trello</a:t>
          </a:r>
          <a:endParaRPr lang="en-US" dirty="0"/>
        </a:p>
      </dgm:t>
    </dgm:pt>
    <dgm:pt modelId="{12DB9B73-77E6-4392-B517-48C71CE322B5}" type="parTrans" cxnId="{F3ACCA8C-0B0D-46FC-86B0-15ADC3DBCEDB}">
      <dgm:prSet/>
      <dgm:spPr/>
      <dgm:t>
        <a:bodyPr/>
        <a:lstStyle/>
        <a:p>
          <a:endParaRPr lang="en-US"/>
        </a:p>
      </dgm:t>
    </dgm:pt>
    <dgm:pt modelId="{D00ACB68-1C44-40D8-BC1F-9CD08B1189EC}" type="sibTrans" cxnId="{F3ACCA8C-0B0D-46FC-86B0-15ADC3DBCEDB}">
      <dgm:prSet/>
      <dgm:spPr/>
      <dgm:t>
        <a:bodyPr/>
        <a:lstStyle/>
        <a:p>
          <a:endParaRPr lang="en-US"/>
        </a:p>
      </dgm:t>
    </dgm:pt>
    <dgm:pt modelId="{FE62D334-F570-45D2-B676-D19AF84765A5}">
      <dgm:prSet/>
      <dgm:spPr/>
      <dgm:t>
        <a:bodyPr/>
        <a:lstStyle/>
        <a:p>
          <a:r>
            <a:rPr lang="fr-FR"/>
            <a:t>1 Chef de projet</a:t>
          </a:r>
          <a:endParaRPr lang="fr-FR" dirty="0"/>
        </a:p>
      </dgm:t>
    </dgm:pt>
    <dgm:pt modelId="{E8DC3F06-0248-4FD4-834A-D9F770B1A6FC}" type="parTrans" cxnId="{662B4F24-B54C-4958-A8A0-DD38D749C05D}">
      <dgm:prSet/>
      <dgm:spPr/>
      <dgm:t>
        <a:bodyPr/>
        <a:lstStyle/>
        <a:p>
          <a:endParaRPr lang="fr-FR"/>
        </a:p>
      </dgm:t>
    </dgm:pt>
    <dgm:pt modelId="{424A7FB2-C7FF-4E5C-A8E4-8A20D2AE2C33}" type="sibTrans" cxnId="{662B4F24-B54C-4958-A8A0-DD38D749C05D}">
      <dgm:prSet/>
      <dgm:spPr/>
      <dgm:t>
        <a:bodyPr/>
        <a:lstStyle/>
        <a:p>
          <a:endParaRPr lang="fr-FR"/>
        </a:p>
      </dgm:t>
    </dgm:pt>
    <dgm:pt modelId="{1617C5C7-67F3-4FE8-8790-8F7DA183BEEB}">
      <dgm:prSet/>
      <dgm:spPr/>
      <dgm:t>
        <a:bodyPr/>
        <a:lstStyle/>
        <a:p>
          <a:r>
            <a:rPr lang="fr-FR" dirty="0"/>
            <a:t>« Casquette Entreprise BI »</a:t>
          </a:r>
        </a:p>
      </dgm:t>
    </dgm:pt>
    <dgm:pt modelId="{F192BBAF-A2DB-43DB-84B6-9746AB5F3B00}" type="parTrans" cxnId="{F7554137-3623-48E6-AA85-97541A45EE2E}">
      <dgm:prSet/>
      <dgm:spPr/>
      <dgm:t>
        <a:bodyPr/>
        <a:lstStyle/>
        <a:p>
          <a:endParaRPr lang="fr-FR"/>
        </a:p>
      </dgm:t>
    </dgm:pt>
    <dgm:pt modelId="{9700E91B-7531-4AF3-879D-B2EB06A1C4A5}" type="sibTrans" cxnId="{F7554137-3623-48E6-AA85-97541A45EE2E}">
      <dgm:prSet/>
      <dgm:spPr/>
      <dgm:t>
        <a:bodyPr/>
        <a:lstStyle/>
        <a:p>
          <a:endParaRPr lang="fr-FR"/>
        </a:p>
      </dgm:t>
    </dgm:pt>
    <dgm:pt modelId="{1ECA5D0E-4004-4ECC-BA32-17EB8420C0F7}">
      <dgm:prSet/>
      <dgm:spPr/>
      <dgm:t>
        <a:bodyPr/>
        <a:lstStyle/>
        <a:p>
          <a:pPr>
            <a:lnSpc>
              <a:spcPct val="100000"/>
            </a:lnSpc>
          </a:pPr>
          <a:endParaRPr lang="fr-FR" dirty="0"/>
        </a:p>
        <a:p>
          <a:pPr>
            <a:lnSpc>
              <a:spcPct val="100000"/>
            </a:lnSpc>
          </a:pPr>
          <a:r>
            <a:rPr lang="fr-FR" dirty="0"/>
            <a:t>1 professeur</a:t>
          </a:r>
        </a:p>
      </dgm:t>
    </dgm:pt>
    <dgm:pt modelId="{139B1CE8-9A09-4B33-9BE9-982E1F536AEA}" type="parTrans" cxnId="{C93F7BC3-D474-484F-8F2A-365AF2524E96}">
      <dgm:prSet/>
      <dgm:spPr/>
      <dgm:t>
        <a:bodyPr/>
        <a:lstStyle/>
        <a:p>
          <a:endParaRPr lang="fr-FR"/>
        </a:p>
      </dgm:t>
    </dgm:pt>
    <dgm:pt modelId="{E7E92D22-7C0D-4902-9F78-D24C973BA597}" type="sibTrans" cxnId="{C93F7BC3-D474-484F-8F2A-365AF2524E96}">
      <dgm:prSet/>
      <dgm:spPr/>
      <dgm:t>
        <a:bodyPr/>
        <a:lstStyle/>
        <a:p>
          <a:endParaRPr lang="fr-FR"/>
        </a:p>
      </dgm:t>
    </dgm:pt>
    <dgm:pt modelId="{2838E963-DBC0-4957-BA14-39214E1BF01B}">
      <dgm:prSet/>
      <dgm:spPr/>
      <dgm:t>
        <a:bodyPr/>
        <a:lstStyle/>
        <a:p>
          <a:r>
            <a:rPr lang="fr-FR" dirty="0"/>
            <a:t>« Casquette Client »</a:t>
          </a:r>
        </a:p>
      </dgm:t>
    </dgm:pt>
    <dgm:pt modelId="{62548536-ABDD-41B9-BE5F-A43C4E7FA14B}" type="parTrans" cxnId="{94AF697D-A6A0-4F76-A6A3-928A7D4BFD86}">
      <dgm:prSet/>
      <dgm:spPr/>
      <dgm:t>
        <a:bodyPr/>
        <a:lstStyle/>
        <a:p>
          <a:endParaRPr lang="fr-FR"/>
        </a:p>
      </dgm:t>
    </dgm:pt>
    <dgm:pt modelId="{8B58CDA1-7596-4D24-8D31-49734925DBBB}" type="sibTrans" cxnId="{94AF697D-A6A0-4F76-A6A3-928A7D4BFD86}">
      <dgm:prSet/>
      <dgm:spPr/>
      <dgm:t>
        <a:bodyPr/>
        <a:lstStyle/>
        <a:p>
          <a:endParaRPr lang="fr-FR"/>
        </a:p>
      </dgm:t>
    </dgm:pt>
    <dgm:pt modelId="{021DCDD2-18F6-41B5-9816-CD832C2AE21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 de version : GitHub</a:t>
          </a:r>
        </a:p>
      </dgm:t>
    </dgm:pt>
    <dgm:pt modelId="{5A7C7EFF-00C3-423A-B888-1EB38B1E3A08}" type="parTrans" cxnId="{C23D4247-16B3-4C4B-AB9C-B5C1795159BD}">
      <dgm:prSet/>
      <dgm:spPr/>
      <dgm:t>
        <a:bodyPr/>
        <a:lstStyle/>
        <a:p>
          <a:endParaRPr lang="fr-FR"/>
        </a:p>
      </dgm:t>
    </dgm:pt>
    <dgm:pt modelId="{C3AD679C-43C8-4B29-9CA5-FC611F5FFD21}" type="sibTrans" cxnId="{C23D4247-16B3-4C4B-AB9C-B5C1795159BD}">
      <dgm:prSet/>
      <dgm:spPr/>
      <dgm:t>
        <a:bodyPr/>
        <a:lstStyle/>
        <a:p>
          <a:endParaRPr lang="fr-FR"/>
        </a:p>
      </dgm:t>
    </dgm:pt>
    <dgm:pt modelId="{80C2B84E-3DD0-43D5-913C-8E81679DF336}">
      <dgm:prSet/>
      <dgm:spPr/>
      <dgm:t>
        <a:bodyPr/>
        <a:lstStyle/>
        <a:p>
          <a:r>
            <a:rPr lang="fr-FR" dirty="0"/>
            <a:t>apprentis ingénieur en informatique, 5</a:t>
          </a:r>
          <a:r>
            <a:rPr lang="fr-FR" baseline="30000" dirty="0"/>
            <a:t>ème</a:t>
          </a:r>
          <a:r>
            <a:rPr lang="fr-FR" dirty="0"/>
            <a:t> année</a:t>
          </a:r>
          <a:endParaRPr lang="en-US" dirty="0"/>
        </a:p>
      </dgm:t>
    </dgm:pt>
    <dgm:pt modelId="{059E1203-6CB6-478D-94B2-8CE557AC85D3}" type="parTrans" cxnId="{9262FC3D-AF26-4B99-8978-BE36483214CB}">
      <dgm:prSet/>
      <dgm:spPr/>
      <dgm:t>
        <a:bodyPr/>
        <a:lstStyle/>
        <a:p>
          <a:endParaRPr lang="fr-FR"/>
        </a:p>
      </dgm:t>
    </dgm:pt>
    <dgm:pt modelId="{A50F7C9A-816B-4BD0-AAB9-F5FB2C3DDA12}" type="sibTrans" cxnId="{9262FC3D-AF26-4B99-8978-BE36483214CB}">
      <dgm:prSet/>
      <dgm:spPr/>
      <dgm:t>
        <a:bodyPr/>
        <a:lstStyle/>
        <a:p>
          <a:endParaRPr lang="fr-FR"/>
        </a:p>
      </dgm:t>
    </dgm:pt>
    <dgm:pt modelId="{110EEBF6-0A60-49F5-BAAD-361EB46D03FB}" type="pres">
      <dgm:prSet presAssocID="{D9ACECBE-822A-4E05-A982-5F4D7721DFF9}" presName="root" presStyleCnt="0">
        <dgm:presLayoutVars>
          <dgm:dir/>
          <dgm:resizeHandles val="exact"/>
        </dgm:presLayoutVars>
      </dgm:prSet>
      <dgm:spPr/>
    </dgm:pt>
    <dgm:pt modelId="{D2C1C743-CFAA-423A-AD6F-E878CF289296}" type="pres">
      <dgm:prSet presAssocID="{CF46546C-CB6D-4D73-B49B-5E51DE201009}" presName="compNode" presStyleCnt="0"/>
      <dgm:spPr/>
    </dgm:pt>
    <dgm:pt modelId="{838AC2D6-16DC-4380-9FC0-404D1883E604}" type="pres">
      <dgm:prSet presAssocID="{CF46546C-CB6D-4D73-B49B-5E51DE201009}" presName="iconRect" presStyleLbl="node1" presStyleIdx="0" presStyleCnt="2" custScaleX="110607" custScaleY="111793" custLinFactNeighborX="50311" custLinFactNeighborY="6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7E55A03B-67FE-4942-A122-40251EE39379}" type="pres">
      <dgm:prSet presAssocID="{CF46546C-CB6D-4D73-B49B-5E51DE201009}" presName="iconSpace" presStyleCnt="0"/>
      <dgm:spPr/>
    </dgm:pt>
    <dgm:pt modelId="{0C8E4074-C8E5-4C3D-B830-AEF9C42F80F0}" type="pres">
      <dgm:prSet presAssocID="{CF46546C-CB6D-4D73-B49B-5E51DE201009}" presName="parTx" presStyleLbl="revTx" presStyleIdx="0" presStyleCnt="4">
        <dgm:presLayoutVars>
          <dgm:chMax val="0"/>
          <dgm:chPref val="0"/>
        </dgm:presLayoutVars>
      </dgm:prSet>
      <dgm:spPr/>
    </dgm:pt>
    <dgm:pt modelId="{53ADC4D1-1BDF-4614-AD10-E46418ADC3DE}" type="pres">
      <dgm:prSet presAssocID="{CF46546C-CB6D-4D73-B49B-5E51DE201009}" presName="txSpace" presStyleCnt="0"/>
      <dgm:spPr/>
    </dgm:pt>
    <dgm:pt modelId="{86F6F8BA-20F4-42F3-93E2-EAAE161C9A25}" type="pres">
      <dgm:prSet presAssocID="{CF46546C-CB6D-4D73-B49B-5E51DE201009}" presName="desTx" presStyleLbl="revTx" presStyleIdx="1" presStyleCnt="4">
        <dgm:presLayoutVars/>
      </dgm:prSet>
      <dgm:spPr/>
    </dgm:pt>
    <dgm:pt modelId="{F741F4BC-7F10-42A8-B035-569EAC9C3135}" type="pres">
      <dgm:prSet presAssocID="{F090BC83-BFC8-45D2-BE24-50E5301D1122}" presName="sibTrans" presStyleCnt="0"/>
      <dgm:spPr/>
    </dgm:pt>
    <dgm:pt modelId="{90E8E132-28F0-4BA4-9F4C-B99E8125D830}" type="pres">
      <dgm:prSet presAssocID="{EC9ED9F6-8BE6-4D05-B871-E45E3EB41911}" presName="compNode" presStyleCnt="0"/>
      <dgm:spPr/>
    </dgm:pt>
    <dgm:pt modelId="{64505412-B61E-4D7E-BDB2-9C2EA7052F51}" type="pres">
      <dgm:prSet presAssocID="{EC9ED9F6-8BE6-4D05-B871-E45E3EB41911}" presName="iconRect" presStyleLbl="node1" presStyleIdx="1" presStyleCnt="2" custLinFactNeighborX="56037" custLinFactNeighborY="13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323B6D27-D4A0-43F6-B37E-A09D86621A12}" type="pres">
      <dgm:prSet presAssocID="{EC9ED9F6-8BE6-4D05-B871-E45E3EB41911}" presName="iconSpace" presStyleCnt="0"/>
      <dgm:spPr/>
    </dgm:pt>
    <dgm:pt modelId="{E00A9D27-C208-46BE-8D9B-2D9E67E1D7AA}" type="pres">
      <dgm:prSet presAssocID="{EC9ED9F6-8BE6-4D05-B871-E45E3EB41911}" presName="parTx" presStyleLbl="revTx" presStyleIdx="2" presStyleCnt="4">
        <dgm:presLayoutVars>
          <dgm:chMax val="0"/>
          <dgm:chPref val="0"/>
        </dgm:presLayoutVars>
      </dgm:prSet>
      <dgm:spPr/>
    </dgm:pt>
    <dgm:pt modelId="{DB9E1386-1C6B-436D-94A3-1D5387D2D557}" type="pres">
      <dgm:prSet presAssocID="{EC9ED9F6-8BE6-4D05-B871-E45E3EB41911}" presName="txSpace" presStyleCnt="0"/>
      <dgm:spPr/>
    </dgm:pt>
    <dgm:pt modelId="{897E575B-D954-4D9C-A77F-85A175C0E292}" type="pres">
      <dgm:prSet presAssocID="{EC9ED9F6-8BE6-4D05-B871-E45E3EB41911}" presName="desTx" presStyleLbl="revTx" presStyleIdx="3" presStyleCnt="4">
        <dgm:presLayoutVars/>
      </dgm:prSet>
      <dgm:spPr/>
    </dgm:pt>
  </dgm:ptLst>
  <dgm:cxnLst>
    <dgm:cxn modelId="{AAA5331C-F50D-4DE6-A18A-0651666B68AA}" type="presOf" srcId="{EC9ED9F6-8BE6-4D05-B871-E45E3EB41911}" destId="{E00A9D27-C208-46BE-8D9B-2D9E67E1D7AA}" srcOrd="0" destOrd="0" presId="urn:microsoft.com/office/officeart/2018/2/layout/IconLabelDescriptionList"/>
    <dgm:cxn modelId="{662B4F24-B54C-4958-A8A0-DD38D749C05D}" srcId="{F20D3FC5-162D-4774-A534-3538F20A106A}" destId="{FE62D334-F570-45D2-B676-D19AF84765A5}" srcOrd="1" destOrd="0" parTransId="{E8DC3F06-0248-4FD4-834A-D9F770B1A6FC}" sibTransId="{424A7FB2-C7FF-4E5C-A8E4-8A20D2AE2C33}"/>
    <dgm:cxn modelId="{1DF96926-1E79-42C0-B583-9BC0384532CE}" type="presOf" srcId="{8A3E17D0-666B-452F-BDA7-7347B0C79048}" destId="{897E575B-D954-4D9C-A77F-85A175C0E292}" srcOrd="0" destOrd="0" presId="urn:microsoft.com/office/officeart/2018/2/layout/IconLabelDescriptionList"/>
    <dgm:cxn modelId="{264D6E2F-1F26-4291-B64C-3163E3B6E7DB}" type="presOf" srcId="{FE62D334-F570-45D2-B676-D19AF84765A5}" destId="{86F6F8BA-20F4-42F3-93E2-EAAE161C9A25}" srcOrd="0" destOrd="2" presId="urn:microsoft.com/office/officeart/2018/2/layout/IconLabelDescriptionList"/>
    <dgm:cxn modelId="{F7554137-3623-48E6-AA85-97541A45EE2E}" srcId="{F20D3FC5-162D-4774-A534-3538F20A106A}" destId="{1617C5C7-67F3-4FE8-8790-8F7DA183BEEB}" srcOrd="2" destOrd="0" parTransId="{F192BBAF-A2DB-43DB-84B6-9746AB5F3B00}" sibTransId="{9700E91B-7531-4AF3-879D-B2EB06A1C4A5}"/>
    <dgm:cxn modelId="{9262FC3D-AF26-4B99-8978-BE36483214CB}" srcId="{F20D3FC5-162D-4774-A534-3538F20A106A}" destId="{80C2B84E-3DD0-43D5-913C-8E81679DF336}" srcOrd="0" destOrd="0" parTransId="{059E1203-6CB6-478D-94B2-8CE557AC85D3}" sibTransId="{A50F7C9A-816B-4BD0-AAB9-F5FB2C3DDA12}"/>
    <dgm:cxn modelId="{C23D4247-16B3-4C4B-AB9C-B5C1795159BD}" srcId="{EC9ED9F6-8BE6-4D05-B871-E45E3EB41911}" destId="{021DCDD2-18F6-41B5-9816-CD832C2AE216}" srcOrd="1" destOrd="0" parTransId="{5A7C7EFF-00C3-423A-B888-1EB38B1E3A08}" sibTransId="{C3AD679C-43C8-4B29-9CA5-FC611F5FFD21}"/>
    <dgm:cxn modelId="{8073C457-A74F-4932-A36E-B195510700BC}" type="presOf" srcId="{CF46546C-CB6D-4D73-B49B-5E51DE201009}" destId="{0C8E4074-C8E5-4C3D-B830-AEF9C42F80F0}" srcOrd="0" destOrd="0" presId="urn:microsoft.com/office/officeart/2018/2/layout/IconLabelDescriptionList"/>
    <dgm:cxn modelId="{94AF697D-A6A0-4F76-A6A3-928A7D4BFD86}" srcId="{1ECA5D0E-4004-4ECC-BA32-17EB8420C0F7}" destId="{2838E963-DBC0-4957-BA14-39214E1BF01B}" srcOrd="0" destOrd="0" parTransId="{62548536-ABDD-41B9-BE5F-A43C4E7FA14B}" sibTransId="{8B58CDA1-7596-4D24-8D31-49734925DBBB}"/>
    <dgm:cxn modelId="{F3ACCA8C-0B0D-46FC-86B0-15ADC3DBCEDB}" srcId="{EC9ED9F6-8BE6-4D05-B871-E45E3EB41911}" destId="{8A3E17D0-666B-452F-BDA7-7347B0C79048}" srcOrd="0" destOrd="0" parTransId="{12DB9B73-77E6-4392-B517-48C71CE322B5}" sibTransId="{D00ACB68-1C44-40D8-BC1F-9CD08B1189EC}"/>
    <dgm:cxn modelId="{16F4108D-D5C6-4A0C-8180-C3F4DE37B118}" type="presOf" srcId="{F20D3FC5-162D-4774-A534-3538F20A106A}" destId="{86F6F8BA-20F4-42F3-93E2-EAAE161C9A25}" srcOrd="0" destOrd="0" presId="urn:microsoft.com/office/officeart/2018/2/layout/IconLabelDescriptionList"/>
    <dgm:cxn modelId="{A4F03491-9188-4561-8DF9-65EB826EB889}" type="presOf" srcId="{021DCDD2-18F6-41B5-9816-CD832C2AE216}" destId="{897E575B-D954-4D9C-A77F-85A175C0E292}" srcOrd="0" destOrd="1" presId="urn:microsoft.com/office/officeart/2018/2/layout/IconLabelDescriptionList"/>
    <dgm:cxn modelId="{E6F956A1-8C59-4A2B-91B3-8A5D6A0FEA89}" srcId="{D9ACECBE-822A-4E05-A982-5F4D7721DFF9}" destId="{CF46546C-CB6D-4D73-B49B-5E51DE201009}" srcOrd="0" destOrd="0" parTransId="{71FE2682-8AAD-4950-95B8-1DF73FE981E7}" sibTransId="{F090BC83-BFC8-45D2-BE24-50E5301D1122}"/>
    <dgm:cxn modelId="{2E2029A7-6E73-4461-B30A-FFBF487B974E}" type="presOf" srcId="{D9ACECBE-822A-4E05-A982-5F4D7721DFF9}" destId="{110EEBF6-0A60-49F5-BAAD-361EB46D03FB}" srcOrd="0" destOrd="0" presId="urn:microsoft.com/office/officeart/2018/2/layout/IconLabelDescriptionList"/>
    <dgm:cxn modelId="{8B7E66B8-E909-4747-B4B2-B3D42B4659BF}" srcId="{CF46546C-CB6D-4D73-B49B-5E51DE201009}" destId="{F20D3FC5-162D-4774-A534-3538F20A106A}" srcOrd="0" destOrd="0" parTransId="{5A269C4D-4096-4458-8F34-7A7D56C7CC5E}" sibTransId="{0E5165AD-94ED-4873-9DD8-AB09491CBB95}"/>
    <dgm:cxn modelId="{13C380BC-1CE4-4246-8FCD-5FF3FDD1A87E}" type="presOf" srcId="{80C2B84E-3DD0-43D5-913C-8E81679DF336}" destId="{86F6F8BA-20F4-42F3-93E2-EAAE161C9A25}" srcOrd="0" destOrd="1" presId="urn:microsoft.com/office/officeart/2018/2/layout/IconLabelDescriptionList"/>
    <dgm:cxn modelId="{C93F7BC3-D474-484F-8F2A-365AF2524E96}" srcId="{CF46546C-CB6D-4D73-B49B-5E51DE201009}" destId="{1ECA5D0E-4004-4ECC-BA32-17EB8420C0F7}" srcOrd="1" destOrd="0" parTransId="{139B1CE8-9A09-4B33-9BE9-982E1F536AEA}" sibTransId="{E7E92D22-7C0D-4902-9F78-D24C973BA597}"/>
    <dgm:cxn modelId="{273F6EC9-A858-455A-89AB-37A349EEC9D0}" type="presOf" srcId="{1617C5C7-67F3-4FE8-8790-8F7DA183BEEB}" destId="{86F6F8BA-20F4-42F3-93E2-EAAE161C9A25}" srcOrd="0" destOrd="3" presId="urn:microsoft.com/office/officeart/2018/2/layout/IconLabelDescriptionList"/>
    <dgm:cxn modelId="{CA5910D3-FB84-40DD-BA87-081932E1DC82}" type="presOf" srcId="{1ECA5D0E-4004-4ECC-BA32-17EB8420C0F7}" destId="{86F6F8BA-20F4-42F3-93E2-EAAE161C9A25}" srcOrd="0" destOrd="4" presId="urn:microsoft.com/office/officeart/2018/2/layout/IconLabelDescriptionList"/>
    <dgm:cxn modelId="{36B53BE6-31E8-4CE9-A446-D0BFAC1B6F28}" type="presOf" srcId="{2838E963-DBC0-4957-BA14-39214E1BF01B}" destId="{86F6F8BA-20F4-42F3-93E2-EAAE161C9A25}" srcOrd="0" destOrd="5" presId="urn:microsoft.com/office/officeart/2018/2/layout/IconLabelDescriptionList"/>
    <dgm:cxn modelId="{07CD4BE7-84F5-4D88-9B63-F4375CD130B3}" srcId="{D9ACECBE-822A-4E05-A982-5F4D7721DFF9}" destId="{EC9ED9F6-8BE6-4D05-B871-E45E3EB41911}" srcOrd="1" destOrd="0" parTransId="{B1AA722E-0B74-4D54-9CA2-468414D879BF}" sibTransId="{40A8E77D-F2FC-4743-BFE0-7D4FD58B8D2D}"/>
    <dgm:cxn modelId="{A08AFF59-DBC6-4171-ADD1-E6B1673EE18A}" type="presParOf" srcId="{110EEBF6-0A60-49F5-BAAD-361EB46D03FB}" destId="{D2C1C743-CFAA-423A-AD6F-E878CF289296}" srcOrd="0" destOrd="0" presId="urn:microsoft.com/office/officeart/2018/2/layout/IconLabelDescriptionList"/>
    <dgm:cxn modelId="{5AF3D544-0DBF-45A9-BCCC-7268321AB44D}" type="presParOf" srcId="{D2C1C743-CFAA-423A-AD6F-E878CF289296}" destId="{838AC2D6-16DC-4380-9FC0-404D1883E604}" srcOrd="0" destOrd="0" presId="urn:microsoft.com/office/officeart/2018/2/layout/IconLabelDescriptionList"/>
    <dgm:cxn modelId="{FD865D91-75F5-4D19-BDBC-11CAB7DB3F12}" type="presParOf" srcId="{D2C1C743-CFAA-423A-AD6F-E878CF289296}" destId="{7E55A03B-67FE-4942-A122-40251EE39379}" srcOrd="1" destOrd="0" presId="urn:microsoft.com/office/officeart/2018/2/layout/IconLabelDescriptionList"/>
    <dgm:cxn modelId="{FF3A66EE-267C-4E85-B9BC-767A0ADBA357}" type="presParOf" srcId="{D2C1C743-CFAA-423A-AD6F-E878CF289296}" destId="{0C8E4074-C8E5-4C3D-B830-AEF9C42F80F0}" srcOrd="2" destOrd="0" presId="urn:microsoft.com/office/officeart/2018/2/layout/IconLabelDescriptionList"/>
    <dgm:cxn modelId="{F81FADC3-4661-452A-BE6D-C53258991FFD}" type="presParOf" srcId="{D2C1C743-CFAA-423A-AD6F-E878CF289296}" destId="{53ADC4D1-1BDF-4614-AD10-E46418ADC3DE}" srcOrd="3" destOrd="0" presId="urn:microsoft.com/office/officeart/2018/2/layout/IconLabelDescriptionList"/>
    <dgm:cxn modelId="{CA47ADC4-F9A0-4055-A563-15DDD42D3E17}" type="presParOf" srcId="{D2C1C743-CFAA-423A-AD6F-E878CF289296}" destId="{86F6F8BA-20F4-42F3-93E2-EAAE161C9A25}" srcOrd="4" destOrd="0" presId="urn:microsoft.com/office/officeart/2018/2/layout/IconLabelDescriptionList"/>
    <dgm:cxn modelId="{E7DD5494-DC8E-4496-8D73-81BB8BABEA3B}" type="presParOf" srcId="{110EEBF6-0A60-49F5-BAAD-361EB46D03FB}" destId="{F741F4BC-7F10-42A8-B035-569EAC9C3135}" srcOrd="1" destOrd="0" presId="urn:microsoft.com/office/officeart/2018/2/layout/IconLabelDescriptionList"/>
    <dgm:cxn modelId="{43BD717C-10C7-47E6-86A6-65CACC598463}" type="presParOf" srcId="{110EEBF6-0A60-49F5-BAAD-361EB46D03FB}" destId="{90E8E132-28F0-4BA4-9F4C-B99E8125D830}" srcOrd="2" destOrd="0" presId="urn:microsoft.com/office/officeart/2018/2/layout/IconLabelDescriptionList"/>
    <dgm:cxn modelId="{3734B19C-94B5-48B1-A18B-DFB86390A5ED}" type="presParOf" srcId="{90E8E132-28F0-4BA4-9F4C-B99E8125D830}" destId="{64505412-B61E-4D7E-BDB2-9C2EA7052F51}" srcOrd="0" destOrd="0" presId="urn:microsoft.com/office/officeart/2018/2/layout/IconLabelDescriptionList"/>
    <dgm:cxn modelId="{555D25BA-974C-4144-A2D8-03F4A492D122}" type="presParOf" srcId="{90E8E132-28F0-4BA4-9F4C-B99E8125D830}" destId="{323B6D27-D4A0-43F6-B37E-A09D86621A12}" srcOrd="1" destOrd="0" presId="urn:microsoft.com/office/officeart/2018/2/layout/IconLabelDescriptionList"/>
    <dgm:cxn modelId="{5DCE212D-3D10-4EC6-94B6-621574A32232}" type="presParOf" srcId="{90E8E132-28F0-4BA4-9F4C-B99E8125D830}" destId="{E00A9D27-C208-46BE-8D9B-2D9E67E1D7AA}" srcOrd="2" destOrd="0" presId="urn:microsoft.com/office/officeart/2018/2/layout/IconLabelDescriptionList"/>
    <dgm:cxn modelId="{6A8D1DFB-2F04-4FC0-94E4-C91F0713EB13}" type="presParOf" srcId="{90E8E132-28F0-4BA4-9F4C-B99E8125D830}" destId="{DB9E1386-1C6B-436D-94A3-1D5387D2D557}" srcOrd="3" destOrd="0" presId="urn:microsoft.com/office/officeart/2018/2/layout/IconLabelDescriptionList"/>
    <dgm:cxn modelId="{89288DE1-EEC9-417C-B03B-6255EB795083}" type="presParOf" srcId="{90E8E132-28F0-4BA4-9F4C-B99E8125D830}" destId="{897E575B-D954-4D9C-A77F-85A175C0E29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C0F2E7-3753-4F1F-B653-50493C58ED9B}" type="doc">
      <dgm:prSet loTypeId="urn:microsoft.com/office/officeart/2005/8/layout/chevron1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E2DED7-4A16-49D3-A842-9FE818849BCA}">
      <dgm:prSet/>
      <dgm:spPr/>
      <dgm:t>
        <a:bodyPr/>
        <a:lstStyle/>
        <a:p>
          <a:r>
            <a:rPr lang="fr-FR"/>
            <a:t>Etablissement des KPI</a:t>
          </a:r>
          <a:endParaRPr lang="en-US"/>
        </a:p>
      </dgm:t>
    </dgm:pt>
    <dgm:pt modelId="{D82D319A-59A9-41DF-B61A-03E22E29DE0B}" type="parTrans" cxnId="{A791499A-AC47-460B-B327-F2C453B10ECC}">
      <dgm:prSet/>
      <dgm:spPr/>
      <dgm:t>
        <a:bodyPr/>
        <a:lstStyle/>
        <a:p>
          <a:endParaRPr lang="en-US"/>
        </a:p>
      </dgm:t>
    </dgm:pt>
    <dgm:pt modelId="{1E7EC4AF-93F5-4534-A9A5-619A722B2B05}" type="sibTrans" cxnId="{A791499A-AC47-460B-B327-F2C453B10ECC}">
      <dgm:prSet/>
      <dgm:spPr/>
      <dgm:t>
        <a:bodyPr/>
        <a:lstStyle/>
        <a:p>
          <a:endParaRPr lang="en-US"/>
        </a:p>
      </dgm:t>
    </dgm:pt>
    <dgm:pt modelId="{7C79B493-5A90-4FD6-819A-242FD833B682}">
      <dgm:prSet/>
      <dgm:spPr/>
      <dgm:t>
        <a:bodyPr/>
        <a:lstStyle/>
        <a:p>
          <a:r>
            <a:rPr lang="fr-FR"/>
            <a:t>Combien ? 20 </a:t>
          </a:r>
          <a:endParaRPr lang="en-US"/>
        </a:p>
      </dgm:t>
    </dgm:pt>
    <dgm:pt modelId="{DBD6F5D0-625D-4213-9A5C-B27177C92615}" type="parTrans" cxnId="{C49C2013-ABF7-48F8-8C35-F82EEBED01E9}">
      <dgm:prSet/>
      <dgm:spPr/>
      <dgm:t>
        <a:bodyPr/>
        <a:lstStyle/>
        <a:p>
          <a:endParaRPr lang="en-US"/>
        </a:p>
      </dgm:t>
    </dgm:pt>
    <dgm:pt modelId="{A43EE3DC-38D7-473C-9687-7F2872F1EABA}" type="sibTrans" cxnId="{C49C2013-ABF7-48F8-8C35-F82EEBED01E9}">
      <dgm:prSet/>
      <dgm:spPr/>
      <dgm:t>
        <a:bodyPr/>
        <a:lstStyle/>
        <a:p>
          <a:endParaRPr lang="en-US"/>
        </a:p>
      </dgm:t>
    </dgm:pt>
    <dgm:pt modelId="{67E74EFC-563D-4F2F-AC81-2BAAD55EEAA8}">
      <dgm:prSet/>
      <dgm:spPr/>
      <dgm:t>
        <a:bodyPr/>
        <a:lstStyle/>
        <a:p>
          <a:r>
            <a:rPr lang="fr-FR"/>
            <a:t>Pourquoi ? Se donner de la marge en terme de réalisation</a:t>
          </a:r>
          <a:endParaRPr lang="en-US"/>
        </a:p>
      </dgm:t>
    </dgm:pt>
    <dgm:pt modelId="{3515F57E-E164-4B49-8591-30CA74514F2C}" type="parTrans" cxnId="{49ED97F3-668C-4D87-8247-89AED7A0954E}">
      <dgm:prSet/>
      <dgm:spPr/>
      <dgm:t>
        <a:bodyPr/>
        <a:lstStyle/>
        <a:p>
          <a:endParaRPr lang="en-US"/>
        </a:p>
      </dgm:t>
    </dgm:pt>
    <dgm:pt modelId="{0FE69092-0D73-47A9-9FCF-5E332E0BB3DF}" type="sibTrans" cxnId="{49ED97F3-668C-4D87-8247-89AED7A0954E}">
      <dgm:prSet/>
      <dgm:spPr/>
      <dgm:t>
        <a:bodyPr/>
        <a:lstStyle/>
        <a:p>
          <a:endParaRPr lang="en-US"/>
        </a:p>
      </dgm:t>
    </dgm:pt>
    <dgm:pt modelId="{3C34A033-4C59-4933-BEF9-005D3E4CBF12}">
      <dgm:prSet/>
      <dgm:spPr/>
      <dgm:t>
        <a:bodyPr/>
        <a:lstStyle/>
        <a:p>
          <a:r>
            <a:rPr lang="fr-FR"/>
            <a:t>Validation par l’entreprise cliente</a:t>
          </a:r>
          <a:endParaRPr lang="en-US"/>
        </a:p>
      </dgm:t>
    </dgm:pt>
    <dgm:pt modelId="{945332E0-1A98-4D14-BA84-30ACCDB7DEF5}" type="parTrans" cxnId="{AE9022BE-E825-4724-A974-FA88EED6C39C}">
      <dgm:prSet/>
      <dgm:spPr/>
      <dgm:t>
        <a:bodyPr/>
        <a:lstStyle/>
        <a:p>
          <a:endParaRPr lang="en-US"/>
        </a:p>
      </dgm:t>
    </dgm:pt>
    <dgm:pt modelId="{6C27E6C1-6D40-4D8F-8117-08C2EDC77BA8}" type="sibTrans" cxnId="{AE9022BE-E825-4724-A974-FA88EED6C39C}">
      <dgm:prSet/>
      <dgm:spPr/>
      <dgm:t>
        <a:bodyPr/>
        <a:lstStyle/>
        <a:p>
          <a:endParaRPr lang="en-US"/>
        </a:p>
      </dgm:t>
    </dgm:pt>
    <dgm:pt modelId="{D70E78A5-CDEA-4212-A5F0-A10F076A584C}">
      <dgm:prSet/>
      <dgm:spPr/>
      <dgm:t>
        <a:bodyPr/>
        <a:lstStyle/>
        <a:p>
          <a:r>
            <a:rPr lang="fr-FR" dirty="0"/>
            <a:t>Etablissement du Data Warehouse</a:t>
          </a:r>
          <a:endParaRPr lang="en-US" dirty="0"/>
        </a:p>
      </dgm:t>
    </dgm:pt>
    <dgm:pt modelId="{0710EECA-3994-4EBC-B141-788333C0E969}" type="parTrans" cxnId="{EDF496A5-9E4B-42EE-9247-344ACD3BC6BC}">
      <dgm:prSet/>
      <dgm:spPr/>
      <dgm:t>
        <a:bodyPr/>
        <a:lstStyle/>
        <a:p>
          <a:endParaRPr lang="en-US"/>
        </a:p>
      </dgm:t>
    </dgm:pt>
    <dgm:pt modelId="{A1779447-6199-4A94-AE22-288E91D670FF}" type="sibTrans" cxnId="{EDF496A5-9E4B-42EE-9247-344ACD3BC6BC}">
      <dgm:prSet/>
      <dgm:spPr/>
      <dgm:t>
        <a:bodyPr/>
        <a:lstStyle/>
        <a:p>
          <a:endParaRPr lang="en-US"/>
        </a:p>
      </dgm:t>
    </dgm:pt>
    <dgm:pt modelId="{9A82F494-05C5-4D8E-9E90-B14D695D8B96}">
      <dgm:prSet/>
      <dgm:spPr/>
      <dgm:t>
        <a:bodyPr/>
        <a:lstStyle/>
        <a:p>
          <a:r>
            <a:rPr lang="fr-FR"/>
            <a:t>Analyse des données et de leur structure</a:t>
          </a:r>
          <a:endParaRPr lang="en-US"/>
        </a:p>
      </dgm:t>
    </dgm:pt>
    <dgm:pt modelId="{43354147-D4A7-4DBA-BAD6-6A6E0EC9F77E}" type="parTrans" cxnId="{48243575-172D-4835-BAD7-023F35A30DF4}">
      <dgm:prSet/>
      <dgm:spPr/>
      <dgm:t>
        <a:bodyPr/>
        <a:lstStyle/>
        <a:p>
          <a:endParaRPr lang="en-US"/>
        </a:p>
      </dgm:t>
    </dgm:pt>
    <dgm:pt modelId="{CA6FE133-E505-4209-9F77-DB0AD200E524}" type="sibTrans" cxnId="{48243575-172D-4835-BAD7-023F35A30DF4}">
      <dgm:prSet/>
      <dgm:spPr/>
      <dgm:t>
        <a:bodyPr/>
        <a:lstStyle/>
        <a:p>
          <a:endParaRPr lang="en-US"/>
        </a:p>
      </dgm:t>
    </dgm:pt>
    <dgm:pt modelId="{B71A5462-25E7-4C09-92C1-9963F117275A}">
      <dgm:prSet/>
      <dgm:spPr/>
      <dgm:t>
        <a:bodyPr/>
        <a:lstStyle/>
        <a:p>
          <a:r>
            <a:rPr lang="fr-FR"/>
            <a:t>Hiérarchie</a:t>
          </a:r>
          <a:endParaRPr lang="en-US"/>
        </a:p>
      </dgm:t>
    </dgm:pt>
    <dgm:pt modelId="{D688C89A-B4A2-448F-81F2-AC8EDC407849}" type="parTrans" cxnId="{F63E8923-14B2-4501-8CE2-24371944C9BA}">
      <dgm:prSet/>
      <dgm:spPr/>
      <dgm:t>
        <a:bodyPr/>
        <a:lstStyle/>
        <a:p>
          <a:endParaRPr lang="en-US"/>
        </a:p>
      </dgm:t>
    </dgm:pt>
    <dgm:pt modelId="{121084D0-14B1-4BC3-8C35-E2EA486F6E3C}" type="sibTrans" cxnId="{F63E8923-14B2-4501-8CE2-24371944C9BA}">
      <dgm:prSet/>
      <dgm:spPr/>
      <dgm:t>
        <a:bodyPr/>
        <a:lstStyle/>
        <a:p>
          <a:endParaRPr lang="en-US"/>
        </a:p>
      </dgm:t>
    </dgm:pt>
    <dgm:pt modelId="{B014F5DE-F3C9-4621-A3F8-9D162A4F677E}">
      <dgm:prSet/>
      <dgm:spPr/>
      <dgm:t>
        <a:bodyPr/>
        <a:lstStyle/>
        <a:p>
          <a:r>
            <a:rPr lang="fr-FR"/>
            <a:t>Produits Cartésiens</a:t>
          </a:r>
          <a:endParaRPr lang="en-US"/>
        </a:p>
      </dgm:t>
    </dgm:pt>
    <dgm:pt modelId="{88B71FCA-ACB5-4E77-A985-39990436065C}" type="parTrans" cxnId="{060BEB57-B58E-4080-A4F8-FBD9BE178F45}">
      <dgm:prSet/>
      <dgm:spPr/>
      <dgm:t>
        <a:bodyPr/>
        <a:lstStyle/>
        <a:p>
          <a:endParaRPr lang="en-US"/>
        </a:p>
      </dgm:t>
    </dgm:pt>
    <dgm:pt modelId="{86E5037D-ED8C-41B9-91AC-0CEC05949559}" type="sibTrans" cxnId="{060BEB57-B58E-4080-A4F8-FBD9BE178F45}">
      <dgm:prSet/>
      <dgm:spPr/>
      <dgm:t>
        <a:bodyPr/>
        <a:lstStyle/>
        <a:p>
          <a:endParaRPr lang="en-US"/>
        </a:p>
      </dgm:t>
    </dgm:pt>
    <dgm:pt modelId="{4FFCBCDF-8C1E-40F6-B1A4-74CC2A0C5E62}" type="pres">
      <dgm:prSet presAssocID="{86C0F2E7-3753-4F1F-B653-50493C58ED9B}" presName="Name0" presStyleCnt="0">
        <dgm:presLayoutVars>
          <dgm:dir/>
          <dgm:animLvl val="lvl"/>
          <dgm:resizeHandles val="exact"/>
        </dgm:presLayoutVars>
      </dgm:prSet>
      <dgm:spPr/>
    </dgm:pt>
    <dgm:pt modelId="{8E1FC6AA-801D-45E7-82AE-9AEACA3EB900}" type="pres">
      <dgm:prSet presAssocID="{BEE2DED7-4A16-49D3-A842-9FE818849BCA}" presName="composite" presStyleCnt="0"/>
      <dgm:spPr/>
    </dgm:pt>
    <dgm:pt modelId="{B0290935-70C0-448C-A389-5CB6519B64D4}" type="pres">
      <dgm:prSet presAssocID="{BEE2DED7-4A16-49D3-A842-9FE818849BCA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349C4C5-4CE8-4F37-80D7-E05D3562CA53}" type="pres">
      <dgm:prSet presAssocID="{BEE2DED7-4A16-49D3-A842-9FE818849BCA}" presName="desTx" presStyleLbl="revTx" presStyleIdx="0" presStyleCnt="2">
        <dgm:presLayoutVars>
          <dgm:bulletEnabled val="1"/>
        </dgm:presLayoutVars>
      </dgm:prSet>
      <dgm:spPr/>
    </dgm:pt>
    <dgm:pt modelId="{BECBFA59-9B91-4D58-9242-29BC9D094B5E}" type="pres">
      <dgm:prSet presAssocID="{1E7EC4AF-93F5-4534-A9A5-619A722B2B05}" presName="space" presStyleCnt="0"/>
      <dgm:spPr/>
    </dgm:pt>
    <dgm:pt modelId="{7F6CBB8B-036A-4A08-8C75-527835F00C7D}" type="pres">
      <dgm:prSet presAssocID="{D70E78A5-CDEA-4212-A5F0-A10F076A584C}" presName="composite" presStyleCnt="0"/>
      <dgm:spPr/>
    </dgm:pt>
    <dgm:pt modelId="{2E98D187-057D-4D82-9B2F-FA91452DEAE3}" type="pres">
      <dgm:prSet presAssocID="{D70E78A5-CDEA-4212-A5F0-A10F076A584C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6F7622D7-8AE0-46EF-A6CA-1F02AA350CD0}" type="pres">
      <dgm:prSet presAssocID="{D70E78A5-CDEA-4212-A5F0-A10F076A584C}" presName="desTx" presStyleLbl="revTx" presStyleIdx="1" presStyleCnt="2">
        <dgm:presLayoutVars>
          <dgm:bulletEnabled val="1"/>
        </dgm:presLayoutVars>
      </dgm:prSet>
      <dgm:spPr/>
    </dgm:pt>
  </dgm:ptLst>
  <dgm:cxnLst>
    <dgm:cxn modelId="{9485DF04-19D8-4207-8EC3-77DE6C02281B}" type="presOf" srcId="{BEE2DED7-4A16-49D3-A842-9FE818849BCA}" destId="{B0290935-70C0-448C-A389-5CB6519B64D4}" srcOrd="0" destOrd="0" presId="urn:microsoft.com/office/officeart/2005/8/layout/chevron1"/>
    <dgm:cxn modelId="{985C110B-248A-48DD-9FF2-17DF2516C822}" type="presOf" srcId="{B014F5DE-F3C9-4621-A3F8-9D162A4F677E}" destId="{6F7622D7-8AE0-46EF-A6CA-1F02AA350CD0}" srcOrd="0" destOrd="2" presId="urn:microsoft.com/office/officeart/2005/8/layout/chevron1"/>
    <dgm:cxn modelId="{C49C2013-ABF7-48F8-8C35-F82EEBED01E9}" srcId="{BEE2DED7-4A16-49D3-A842-9FE818849BCA}" destId="{7C79B493-5A90-4FD6-819A-242FD833B682}" srcOrd="0" destOrd="0" parTransId="{DBD6F5D0-625D-4213-9A5C-B27177C92615}" sibTransId="{A43EE3DC-38D7-473C-9687-7F2872F1EABA}"/>
    <dgm:cxn modelId="{98A03817-5336-42B5-A9D7-F5BF3C0A644D}" type="presOf" srcId="{86C0F2E7-3753-4F1F-B653-50493C58ED9B}" destId="{4FFCBCDF-8C1E-40F6-B1A4-74CC2A0C5E62}" srcOrd="0" destOrd="0" presId="urn:microsoft.com/office/officeart/2005/8/layout/chevron1"/>
    <dgm:cxn modelId="{B798E91F-0E02-42E6-973C-741265AE6362}" type="presOf" srcId="{3C34A033-4C59-4933-BEF9-005D3E4CBF12}" destId="{2349C4C5-4CE8-4F37-80D7-E05D3562CA53}" srcOrd="0" destOrd="2" presId="urn:microsoft.com/office/officeart/2005/8/layout/chevron1"/>
    <dgm:cxn modelId="{F63E8923-14B2-4501-8CE2-24371944C9BA}" srcId="{D70E78A5-CDEA-4212-A5F0-A10F076A584C}" destId="{B71A5462-25E7-4C09-92C1-9963F117275A}" srcOrd="1" destOrd="0" parTransId="{D688C89A-B4A2-448F-81F2-AC8EDC407849}" sibTransId="{121084D0-14B1-4BC3-8C35-E2EA486F6E3C}"/>
    <dgm:cxn modelId="{1D154E34-EA27-4CEE-ACA7-F863AC0AF2C1}" type="presOf" srcId="{7C79B493-5A90-4FD6-819A-242FD833B682}" destId="{2349C4C5-4CE8-4F37-80D7-E05D3562CA53}" srcOrd="0" destOrd="0" presId="urn:microsoft.com/office/officeart/2005/8/layout/chevron1"/>
    <dgm:cxn modelId="{C7E8C03D-A0D9-40A1-9E1A-EDD183763397}" type="presOf" srcId="{D70E78A5-CDEA-4212-A5F0-A10F076A584C}" destId="{2E98D187-057D-4D82-9B2F-FA91452DEAE3}" srcOrd="0" destOrd="0" presId="urn:microsoft.com/office/officeart/2005/8/layout/chevron1"/>
    <dgm:cxn modelId="{FAC96D49-C47F-44DC-BB12-B9911F8CDC6C}" type="presOf" srcId="{9A82F494-05C5-4D8E-9E90-B14D695D8B96}" destId="{6F7622D7-8AE0-46EF-A6CA-1F02AA350CD0}" srcOrd="0" destOrd="0" presId="urn:microsoft.com/office/officeart/2005/8/layout/chevron1"/>
    <dgm:cxn modelId="{48243575-172D-4835-BAD7-023F35A30DF4}" srcId="{D70E78A5-CDEA-4212-A5F0-A10F076A584C}" destId="{9A82F494-05C5-4D8E-9E90-B14D695D8B96}" srcOrd="0" destOrd="0" parTransId="{43354147-D4A7-4DBA-BAD6-6A6E0EC9F77E}" sibTransId="{CA6FE133-E505-4209-9F77-DB0AD200E524}"/>
    <dgm:cxn modelId="{060BEB57-B58E-4080-A4F8-FBD9BE178F45}" srcId="{D70E78A5-CDEA-4212-A5F0-A10F076A584C}" destId="{B014F5DE-F3C9-4621-A3F8-9D162A4F677E}" srcOrd="2" destOrd="0" parTransId="{88B71FCA-ACB5-4E77-A985-39990436065C}" sibTransId="{86E5037D-ED8C-41B9-91AC-0CEC05949559}"/>
    <dgm:cxn modelId="{A791499A-AC47-460B-B327-F2C453B10ECC}" srcId="{86C0F2E7-3753-4F1F-B653-50493C58ED9B}" destId="{BEE2DED7-4A16-49D3-A842-9FE818849BCA}" srcOrd="0" destOrd="0" parTransId="{D82D319A-59A9-41DF-B61A-03E22E29DE0B}" sibTransId="{1E7EC4AF-93F5-4534-A9A5-619A722B2B05}"/>
    <dgm:cxn modelId="{EDF496A5-9E4B-42EE-9247-344ACD3BC6BC}" srcId="{86C0F2E7-3753-4F1F-B653-50493C58ED9B}" destId="{D70E78A5-CDEA-4212-A5F0-A10F076A584C}" srcOrd="1" destOrd="0" parTransId="{0710EECA-3994-4EBC-B141-788333C0E969}" sibTransId="{A1779447-6199-4A94-AE22-288E91D670FF}"/>
    <dgm:cxn modelId="{616DAAA5-763B-4457-A417-398AE795033E}" type="presOf" srcId="{67E74EFC-563D-4F2F-AC81-2BAAD55EEAA8}" destId="{2349C4C5-4CE8-4F37-80D7-E05D3562CA53}" srcOrd="0" destOrd="1" presId="urn:microsoft.com/office/officeart/2005/8/layout/chevron1"/>
    <dgm:cxn modelId="{AE9022BE-E825-4724-A974-FA88EED6C39C}" srcId="{BEE2DED7-4A16-49D3-A842-9FE818849BCA}" destId="{3C34A033-4C59-4933-BEF9-005D3E4CBF12}" srcOrd="2" destOrd="0" parTransId="{945332E0-1A98-4D14-BA84-30ACCDB7DEF5}" sibTransId="{6C27E6C1-6D40-4D8F-8117-08C2EDC77BA8}"/>
    <dgm:cxn modelId="{49ED97F3-668C-4D87-8247-89AED7A0954E}" srcId="{BEE2DED7-4A16-49D3-A842-9FE818849BCA}" destId="{67E74EFC-563D-4F2F-AC81-2BAAD55EEAA8}" srcOrd="1" destOrd="0" parTransId="{3515F57E-E164-4B49-8591-30CA74514F2C}" sibTransId="{0FE69092-0D73-47A9-9FCF-5E332E0BB3DF}"/>
    <dgm:cxn modelId="{8B6178FB-22BF-4D6B-9B25-AE2AE272B53D}" type="presOf" srcId="{B71A5462-25E7-4C09-92C1-9963F117275A}" destId="{6F7622D7-8AE0-46EF-A6CA-1F02AA350CD0}" srcOrd="0" destOrd="1" presId="urn:microsoft.com/office/officeart/2005/8/layout/chevron1"/>
    <dgm:cxn modelId="{6A3A2BEE-8535-4C46-9F99-134F65FA9FFD}" type="presParOf" srcId="{4FFCBCDF-8C1E-40F6-B1A4-74CC2A0C5E62}" destId="{8E1FC6AA-801D-45E7-82AE-9AEACA3EB900}" srcOrd="0" destOrd="0" presId="urn:microsoft.com/office/officeart/2005/8/layout/chevron1"/>
    <dgm:cxn modelId="{E1AD20C6-44BF-495D-B16A-26B52591A2BC}" type="presParOf" srcId="{8E1FC6AA-801D-45E7-82AE-9AEACA3EB900}" destId="{B0290935-70C0-448C-A389-5CB6519B64D4}" srcOrd="0" destOrd="0" presId="urn:microsoft.com/office/officeart/2005/8/layout/chevron1"/>
    <dgm:cxn modelId="{DAA79936-42D6-4EAE-87B2-5DA446CD97C1}" type="presParOf" srcId="{8E1FC6AA-801D-45E7-82AE-9AEACA3EB900}" destId="{2349C4C5-4CE8-4F37-80D7-E05D3562CA53}" srcOrd="1" destOrd="0" presId="urn:microsoft.com/office/officeart/2005/8/layout/chevron1"/>
    <dgm:cxn modelId="{188D4FAA-63E1-4CCB-A88E-6E23017883D7}" type="presParOf" srcId="{4FFCBCDF-8C1E-40F6-B1A4-74CC2A0C5E62}" destId="{BECBFA59-9B91-4D58-9242-29BC9D094B5E}" srcOrd="1" destOrd="0" presId="urn:microsoft.com/office/officeart/2005/8/layout/chevron1"/>
    <dgm:cxn modelId="{D691F79C-4877-405B-9C78-CE35DEDE8133}" type="presParOf" srcId="{4FFCBCDF-8C1E-40F6-B1A4-74CC2A0C5E62}" destId="{7F6CBB8B-036A-4A08-8C75-527835F00C7D}" srcOrd="2" destOrd="0" presId="urn:microsoft.com/office/officeart/2005/8/layout/chevron1"/>
    <dgm:cxn modelId="{4CE8B7E3-8E95-4CB9-B363-1C296D58C5C2}" type="presParOf" srcId="{7F6CBB8B-036A-4A08-8C75-527835F00C7D}" destId="{2E98D187-057D-4D82-9B2F-FA91452DEAE3}" srcOrd="0" destOrd="0" presId="urn:microsoft.com/office/officeart/2005/8/layout/chevron1"/>
    <dgm:cxn modelId="{3A8E38B8-58F8-4B28-8FA4-2C930651281C}" type="presParOf" srcId="{7F6CBB8B-036A-4A08-8C75-527835F00C7D}" destId="{6F7622D7-8AE0-46EF-A6CA-1F02AA350CD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95388D-7187-4346-95A3-3B8021F26CB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C52D62F-A478-4AF9-8E7A-664D272D752A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A4EC15D1-D4AB-4DEB-882A-2D8C204A1508}" type="parTrans" cxnId="{AE923E4F-2AF1-4AC3-9819-DC846DD3B998}">
      <dgm:prSet/>
      <dgm:spPr/>
      <dgm:t>
        <a:bodyPr/>
        <a:lstStyle/>
        <a:p>
          <a:endParaRPr lang="fr-FR"/>
        </a:p>
      </dgm:t>
    </dgm:pt>
    <dgm:pt modelId="{3C88F621-FFFB-4265-9300-6C9BDBC8E6E9}" type="sibTrans" cxnId="{AE923E4F-2AF1-4AC3-9819-DC846DD3B998}">
      <dgm:prSet/>
      <dgm:spPr/>
      <dgm:t>
        <a:bodyPr/>
        <a:lstStyle/>
        <a:p>
          <a:endParaRPr lang="fr-FR"/>
        </a:p>
      </dgm:t>
    </dgm:pt>
    <dgm:pt modelId="{659AD3F0-FB97-4AAB-A8C5-DDB61191E1BF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278C5095-B145-4FDA-ABA2-749696C465EC}" type="parTrans" cxnId="{C036707A-A66B-475F-BC62-1EFA8DE88A3B}">
      <dgm:prSet/>
      <dgm:spPr/>
      <dgm:t>
        <a:bodyPr/>
        <a:lstStyle/>
        <a:p>
          <a:endParaRPr lang="fr-FR"/>
        </a:p>
      </dgm:t>
    </dgm:pt>
    <dgm:pt modelId="{D2A53B89-782E-44D5-AA88-15810F20D77C}" type="sibTrans" cxnId="{C036707A-A66B-475F-BC62-1EFA8DE88A3B}">
      <dgm:prSet/>
      <dgm:spPr/>
      <dgm:t>
        <a:bodyPr/>
        <a:lstStyle/>
        <a:p>
          <a:endParaRPr lang="fr-FR"/>
        </a:p>
      </dgm:t>
    </dgm:pt>
    <dgm:pt modelId="{7B6377A3-5ADC-4A4B-AA59-75FEF9DB4B97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1F839481-E348-462B-9C2B-96B5DA8889DF}" type="parTrans" cxnId="{EA94E6DB-9282-4C03-98A1-7A4870F198FF}">
      <dgm:prSet/>
      <dgm:spPr/>
      <dgm:t>
        <a:bodyPr/>
        <a:lstStyle/>
        <a:p>
          <a:endParaRPr lang="fr-FR"/>
        </a:p>
      </dgm:t>
    </dgm:pt>
    <dgm:pt modelId="{0F68F8CD-9A9E-473F-8429-2734C55AF0DC}" type="sibTrans" cxnId="{EA94E6DB-9282-4C03-98A1-7A4870F198FF}">
      <dgm:prSet/>
      <dgm:spPr/>
      <dgm:t>
        <a:bodyPr/>
        <a:lstStyle/>
        <a:p>
          <a:endParaRPr lang="fr-FR"/>
        </a:p>
      </dgm:t>
    </dgm:pt>
    <dgm:pt modelId="{D6312E18-19B8-4618-AE76-BB0232FABA5F}">
      <dgm:prSet phldrT="[Texte]"/>
      <dgm:spPr/>
      <dgm:t>
        <a:bodyPr/>
        <a:lstStyle/>
        <a:p>
          <a:r>
            <a:rPr lang="fr-FR" dirty="0"/>
            <a:t>4</a:t>
          </a:r>
        </a:p>
      </dgm:t>
    </dgm:pt>
    <dgm:pt modelId="{1B127FBC-22B4-44ED-94DC-0A99B7B2BAC4}" type="parTrans" cxnId="{9439CA27-BF93-4997-AC3F-422F0C6E185C}">
      <dgm:prSet/>
      <dgm:spPr/>
      <dgm:t>
        <a:bodyPr/>
        <a:lstStyle/>
        <a:p>
          <a:endParaRPr lang="fr-FR"/>
        </a:p>
      </dgm:t>
    </dgm:pt>
    <dgm:pt modelId="{3A31153F-917E-4B67-AFCE-F911C7E7FE32}" type="sibTrans" cxnId="{9439CA27-BF93-4997-AC3F-422F0C6E185C}">
      <dgm:prSet/>
      <dgm:spPr/>
      <dgm:t>
        <a:bodyPr/>
        <a:lstStyle/>
        <a:p>
          <a:endParaRPr lang="fr-FR"/>
        </a:p>
      </dgm:t>
    </dgm:pt>
    <dgm:pt modelId="{BAC17BA1-70EA-4A0C-9997-953B74E6D84B}">
      <dgm:prSet/>
      <dgm:spPr/>
      <dgm:t>
        <a:bodyPr/>
        <a:lstStyle/>
        <a:p>
          <a:r>
            <a:rPr lang="fr-FR" dirty="0"/>
            <a:t>Réalisation du Dashboard en ne gardant que le plus pertinents</a:t>
          </a:r>
        </a:p>
      </dgm:t>
    </dgm:pt>
    <dgm:pt modelId="{14477BD4-F19E-49A2-B32A-FC93FB68C738}" type="parTrans" cxnId="{2335B77E-ADCB-4AAB-9487-578DDAFAF18D}">
      <dgm:prSet/>
      <dgm:spPr/>
      <dgm:t>
        <a:bodyPr/>
        <a:lstStyle/>
        <a:p>
          <a:endParaRPr lang="fr-FR"/>
        </a:p>
      </dgm:t>
    </dgm:pt>
    <dgm:pt modelId="{B5B4470D-94F8-48BF-AB53-92CBBF87803F}" type="sibTrans" cxnId="{2335B77E-ADCB-4AAB-9487-578DDAFAF18D}">
      <dgm:prSet/>
      <dgm:spPr/>
      <dgm:t>
        <a:bodyPr/>
        <a:lstStyle/>
        <a:p>
          <a:endParaRPr lang="fr-FR"/>
        </a:p>
      </dgm:t>
    </dgm:pt>
    <dgm:pt modelId="{AE3CDDBC-606E-4D2B-AA14-58517C9329FF}">
      <dgm:prSet phldrT="[Texte]"/>
      <dgm:spPr/>
      <dgm:t>
        <a:bodyPr/>
        <a:lstStyle/>
        <a:p>
          <a:r>
            <a:rPr lang="fr-FR"/>
            <a:t>Partage des KPI</a:t>
          </a:r>
          <a:endParaRPr lang="fr-FR" dirty="0"/>
        </a:p>
      </dgm:t>
    </dgm:pt>
    <dgm:pt modelId="{13051177-29AC-4460-8676-E6A332FB371C}" type="parTrans" cxnId="{763E1DFD-64D1-43E9-B811-C94051F1D141}">
      <dgm:prSet/>
      <dgm:spPr/>
      <dgm:t>
        <a:bodyPr/>
        <a:lstStyle/>
        <a:p>
          <a:endParaRPr lang="fr-FR"/>
        </a:p>
      </dgm:t>
    </dgm:pt>
    <dgm:pt modelId="{C80D89BF-D839-47E2-A578-C2AB2C24970C}" type="sibTrans" cxnId="{763E1DFD-64D1-43E9-B811-C94051F1D141}">
      <dgm:prSet/>
      <dgm:spPr/>
      <dgm:t>
        <a:bodyPr/>
        <a:lstStyle/>
        <a:p>
          <a:endParaRPr lang="fr-FR"/>
        </a:p>
      </dgm:t>
    </dgm:pt>
    <dgm:pt modelId="{8968DBAC-CAFA-45ED-991F-CEC9CB3872BC}">
      <dgm:prSet phldrT="[Texte]"/>
      <dgm:spPr/>
      <dgm:t>
        <a:bodyPr/>
        <a:lstStyle/>
        <a:p>
          <a:r>
            <a:rPr lang="fr-FR" dirty="0"/>
            <a:t>3 ou 4 par personne</a:t>
          </a:r>
        </a:p>
      </dgm:t>
    </dgm:pt>
    <dgm:pt modelId="{5B9862F9-9E77-4849-ABB4-4BE23E74C68E}" type="parTrans" cxnId="{F477C29F-964F-404B-B159-B6953D415CC4}">
      <dgm:prSet/>
      <dgm:spPr/>
      <dgm:t>
        <a:bodyPr/>
        <a:lstStyle/>
        <a:p>
          <a:endParaRPr lang="fr-FR"/>
        </a:p>
      </dgm:t>
    </dgm:pt>
    <dgm:pt modelId="{FDDA8B09-3437-4578-88C8-CD8FA60DBC55}" type="sibTrans" cxnId="{F477C29F-964F-404B-B159-B6953D415CC4}">
      <dgm:prSet/>
      <dgm:spPr/>
      <dgm:t>
        <a:bodyPr/>
        <a:lstStyle/>
        <a:p>
          <a:endParaRPr lang="fr-FR"/>
        </a:p>
      </dgm:t>
    </dgm:pt>
    <dgm:pt modelId="{E77F3E43-15B7-4CDC-B215-CE7DA4929DF1}">
      <dgm:prSet/>
      <dgm:spPr/>
      <dgm:t>
        <a:bodyPr/>
        <a:lstStyle/>
        <a:p>
          <a:r>
            <a:rPr lang="fr-FR"/>
            <a:t>Réalisation des KPI réalisables</a:t>
          </a:r>
          <a:endParaRPr lang="fr-FR" dirty="0"/>
        </a:p>
      </dgm:t>
    </dgm:pt>
    <dgm:pt modelId="{5D84D428-4177-4A54-8927-4BA1BDC67BF7}" type="parTrans" cxnId="{668094F6-8E7A-46D2-A233-79F9BC259C32}">
      <dgm:prSet/>
      <dgm:spPr/>
      <dgm:t>
        <a:bodyPr/>
        <a:lstStyle/>
        <a:p>
          <a:endParaRPr lang="fr-FR"/>
        </a:p>
      </dgm:t>
    </dgm:pt>
    <dgm:pt modelId="{76D24D8D-5721-4DA8-8314-B94C6182CE86}" type="sibTrans" cxnId="{668094F6-8E7A-46D2-A233-79F9BC259C32}">
      <dgm:prSet/>
      <dgm:spPr/>
      <dgm:t>
        <a:bodyPr/>
        <a:lstStyle/>
        <a:p>
          <a:endParaRPr lang="fr-FR"/>
        </a:p>
      </dgm:t>
    </dgm:pt>
    <dgm:pt modelId="{7AE41994-F444-4E46-AB89-B15AA735F466}">
      <dgm:prSet/>
      <dgm:spPr/>
      <dgm:t>
        <a:bodyPr/>
        <a:lstStyle/>
        <a:p>
          <a:r>
            <a:rPr lang="fr-FR" dirty="0"/>
            <a:t>Légère modification si besoin</a:t>
          </a:r>
        </a:p>
      </dgm:t>
    </dgm:pt>
    <dgm:pt modelId="{B15FC575-7AFB-48B9-B37C-C29821EF4F69}" type="parTrans" cxnId="{5F4C5E75-AE3B-483B-9D02-F27E3AF7AACD}">
      <dgm:prSet/>
      <dgm:spPr/>
      <dgm:t>
        <a:bodyPr/>
        <a:lstStyle/>
        <a:p>
          <a:endParaRPr lang="fr-FR"/>
        </a:p>
      </dgm:t>
    </dgm:pt>
    <dgm:pt modelId="{E7B4C07E-57BB-42A7-8E19-45169925BDE2}" type="sibTrans" cxnId="{5F4C5E75-AE3B-483B-9D02-F27E3AF7AACD}">
      <dgm:prSet/>
      <dgm:spPr/>
      <dgm:t>
        <a:bodyPr/>
        <a:lstStyle/>
        <a:p>
          <a:endParaRPr lang="fr-FR"/>
        </a:p>
      </dgm:t>
    </dgm:pt>
    <dgm:pt modelId="{923CB4C6-F858-426A-ABBE-80E38AE1CB6A}">
      <dgm:prSet/>
      <dgm:spPr/>
      <dgm:t>
        <a:bodyPr/>
        <a:lstStyle/>
        <a:p>
          <a:r>
            <a:rPr lang="fr-FR" dirty="0"/>
            <a:t>Mise en commun</a:t>
          </a:r>
        </a:p>
      </dgm:t>
    </dgm:pt>
    <dgm:pt modelId="{AE5F70EC-437B-48ED-8E55-C04A83B9A542}" type="parTrans" cxnId="{D86FA3D5-937F-4AFA-99C8-61666B58B238}">
      <dgm:prSet/>
      <dgm:spPr/>
      <dgm:t>
        <a:bodyPr/>
        <a:lstStyle/>
        <a:p>
          <a:endParaRPr lang="fr-FR"/>
        </a:p>
      </dgm:t>
    </dgm:pt>
    <dgm:pt modelId="{7205F85E-E145-4B7C-96B8-7560F5415DB9}" type="sibTrans" cxnId="{D86FA3D5-937F-4AFA-99C8-61666B58B238}">
      <dgm:prSet/>
      <dgm:spPr/>
      <dgm:t>
        <a:bodyPr/>
        <a:lstStyle/>
        <a:p>
          <a:endParaRPr lang="fr-FR"/>
        </a:p>
      </dgm:t>
    </dgm:pt>
    <dgm:pt modelId="{F81C6E6F-8778-407C-AE38-64EBBC8181C7}" type="pres">
      <dgm:prSet presAssocID="{FD95388D-7187-4346-95A3-3B8021F26CB2}" presName="theList" presStyleCnt="0">
        <dgm:presLayoutVars>
          <dgm:dir/>
          <dgm:animLvl val="lvl"/>
          <dgm:resizeHandles val="exact"/>
        </dgm:presLayoutVars>
      </dgm:prSet>
      <dgm:spPr/>
    </dgm:pt>
    <dgm:pt modelId="{40F74543-86E2-42B9-BC0A-66189A8EAF19}" type="pres">
      <dgm:prSet presAssocID="{8C52D62F-A478-4AF9-8E7A-664D272D752A}" presName="compNode" presStyleCnt="0"/>
      <dgm:spPr/>
    </dgm:pt>
    <dgm:pt modelId="{C64EAA57-D8CA-44DE-A73C-793F2EFBFC0C}" type="pres">
      <dgm:prSet presAssocID="{8C52D62F-A478-4AF9-8E7A-664D272D752A}" presName="noGeometry" presStyleCnt="0"/>
      <dgm:spPr/>
    </dgm:pt>
    <dgm:pt modelId="{1FA719B6-7649-444A-8C97-557DC6289633}" type="pres">
      <dgm:prSet presAssocID="{8C52D62F-A478-4AF9-8E7A-664D272D752A}" presName="childTextVisible" presStyleLbl="bgAccFollowNode1" presStyleIdx="0" presStyleCnt="4">
        <dgm:presLayoutVars>
          <dgm:bulletEnabled val="1"/>
        </dgm:presLayoutVars>
      </dgm:prSet>
      <dgm:spPr/>
    </dgm:pt>
    <dgm:pt modelId="{C457D75D-ED78-4C6D-A5CF-25C205CC375D}" type="pres">
      <dgm:prSet presAssocID="{8C52D62F-A478-4AF9-8E7A-664D272D752A}" presName="childTextHidden" presStyleLbl="bgAccFollowNode1" presStyleIdx="0" presStyleCnt="4"/>
      <dgm:spPr/>
    </dgm:pt>
    <dgm:pt modelId="{F6AA0859-FC15-4FEC-AE43-E99FAC44C7FA}" type="pres">
      <dgm:prSet presAssocID="{8C52D62F-A478-4AF9-8E7A-664D272D752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DF8A524-75FB-48AB-8DC4-60583C528144}" type="pres">
      <dgm:prSet presAssocID="{8C52D62F-A478-4AF9-8E7A-664D272D752A}" presName="aSpace" presStyleCnt="0"/>
      <dgm:spPr/>
    </dgm:pt>
    <dgm:pt modelId="{7F95D80A-D19E-4A3F-A4EA-7F90FFD68173}" type="pres">
      <dgm:prSet presAssocID="{659AD3F0-FB97-4AAB-A8C5-DDB61191E1BF}" presName="compNode" presStyleCnt="0"/>
      <dgm:spPr/>
    </dgm:pt>
    <dgm:pt modelId="{92EE875C-A850-407E-A1C1-096728BB7EA3}" type="pres">
      <dgm:prSet presAssocID="{659AD3F0-FB97-4AAB-A8C5-DDB61191E1BF}" presName="noGeometry" presStyleCnt="0"/>
      <dgm:spPr/>
    </dgm:pt>
    <dgm:pt modelId="{5A65155D-B63F-4BE1-A711-1A308686A1F4}" type="pres">
      <dgm:prSet presAssocID="{659AD3F0-FB97-4AAB-A8C5-DDB61191E1BF}" presName="childTextVisible" presStyleLbl="bgAccFollowNode1" presStyleIdx="1" presStyleCnt="4">
        <dgm:presLayoutVars>
          <dgm:bulletEnabled val="1"/>
        </dgm:presLayoutVars>
      </dgm:prSet>
      <dgm:spPr/>
    </dgm:pt>
    <dgm:pt modelId="{AF4ED993-A791-42B2-92DB-AA49977E5B53}" type="pres">
      <dgm:prSet presAssocID="{659AD3F0-FB97-4AAB-A8C5-DDB61191E1BF}" presName="childTextHidden" presStyleLbl="bgAccFollowNode1" presStyleIdx="1" presStyleCnt="4"/>
      <dgm:spPr/>
    </dgm:pt>
    <dgm:pt modelId="{2E4A821C-4776-4A9C-9009-4750C3FC060D}" type="pres">
      <dgm:prSet presAssocID="{659AD3F0-FB97-4AAB-A8C5-DDB61191E1B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DFC9D37-E6E1-4535-90A7-F9ED0E42A57B}" type="pres">
      <dgm:prSet presAssocID="{659AD3F0-FB97-4AAB-A8C5-DDB61191E1BF}" presName="aSpace" presStyleCnt="0"/>
      <dgm:spPr/>
    </dgm:pt>
    <dgm:pt modelId="{F40C11CB-0C71-4A47-91A2-084F8C6F9D9D}" type="pres">
      <dgm:prSet presAssocID="{7B6377A3-5ADC-4A4B-AA59-75FEF9DB4B97}" presName="compNode" presStyleCnt="0"/>
      <dgm:spPr/>
    </dgm:pt>
    <dgm:pt modelId="{8571224C-1E2E-42C5-9F5E-1ED2C116E947}" type="pres">
      <dgm:prSet presAssocID="{7B6377A3-5ADC-4A4B-AA59-75FEF9DB4B97}" presName="noGeometry" presStyleCnt="0"/>
      <dgm:spPr/>
    </dgm:pt>
    <dgm:pt modelId="{649D99D4-379C-4677-A27E-1D233EF73271}" type="pres">
      <dgm:prSet presAssocID="{7B6377A3-5ADC-4A4B-AA59-75FEF9DB4B97}" presName="childTextVisible" presStyleLbl="bgAccFollowNode1" presStyleIdx="2" presStyleCnt="4">
        <dgm:presLayoutVars>
          <dgm:bulletEnabled val="1"/>
        </dgm:presLayoutVars>
      </dgm:prSet>
      <dgm:spPr/>
    </dgm:pt>
    <dgm:pt modelId="{8F56E9E1-2CFD-48D8-9CF1-F075DAB86BCA}" type="pres">
      <dgm:prSet presAssocID="{7B6377A3-5ADC-4A4B-AA59-75FEF9DB4B97}" presName="childTextHidden" presStyleLbl="bgAccFollowNode1" presStyleIdx="2" presStyleCnt="4"/>
      <dgm:spPr/>
    </dgm:pt>
    <dgm:pt modelId="{1CC3DFB6-F7E4-4871-A049-F48AEA96A8A9}" type="pres">
      <dgm:prSet presAssocID="{7B6377A3-5ADC-4A4B-AA59-75FEF9DB4B9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3A4D124-129F-451B-B8D5-2923AD701320}" type="pres">
      <dgm:prSet presAssocID="{7B6377A3-5ADC-4A4B-AA59-75FEF9DB4B97}" presName="aSpace" presStyleCnt="0"/>
      <dgm:spPr/>
    </dgm:pt>
    <dgm:pt modelId="{0203F600-5356-43D8-82C3-F36165565996}" type="pres">
      <dgm:prSet presAssocID="{D6312E18-19B8-4618-AE76-BB0232FABA5F}" presName="compNode" presStyleCnt="0"/>
      <dgm:spPr/>
    </dgm:pt>
    <dgm:pt modelId="{04F21AFB-1A23-40C0-9FE4-CE3ED427E22F}" type="pres">
      <dgm:prSet presAssocID="{D6312E18-19B8-4618-AE76-BB0232FABA5F}" presName="noGeometry" presStyleCnt="0"/>
      <dgm:spPr/>
    </dgm:pt>
    <dgm:pt modelId="{47C10F3B-A497-4540-A54C-9732BA4846BC}" type="pres">
      <dgm:prSet presAssocID="{D6312E18-19B8-4618-AE76-BB0232FABA5F}" presName="childTextVisible" presStyleLbl="bgAccFollowNode1" presStyleIdx="3" presStyleCnt="4">
        <dgm:presLayoutVars>
          <dgm:bulletEnabled val="1"/>
        </dgm:presLayoutVars>
      </dgm:prSet>
      <dgm:spPr/>
    </dgm:pt>
    <dgm:pt modelId="{028AC3BE-BCA4-4AC1-8454-3A2F52A00DBD}" type="pres">
      <dgm:prSet presAssocID="{D6312E18-19B8-4618-AE76-BB0232FABA5F}" presName="childTextHidden" presStyleLbl="bgAccFollowNode1" presStyleIdx="3" presStyleCnt="4"/>
      <dgm:spPr/>
    </dgm:pt>
    <dgm:pt modelId="{525B246D-CABD-4577-9D5F-7416AEA762F6}" type="pres">
      <dgm:prSet presAssocID="{D6312E18-19B8-4618-AE76-BB0232FABA5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7DA9D0A-91BF-476E-9FDB-DCD0E529CB8A}" type="presOf" srcId="{AE3CDDBC-606E-4D2B-AA14-58517C9329FF}" destId="{C457D75D-ED78-4C6D-A5CF-25C205CC375D}" srcOrd="1" destOrd="0" presId="urn:microsoft.com/office/officeart/2005/8/layout/hProcess6"/>
    <dgm:cxn modelId="{9A62FE19-BC4B-48FA-8F6D-8445B313FD5D}" type="presOf" srcId="{8968DBAC-CAFA-45ED-991F-CEC9CB3872BC}" destId="{C457D75D-ED78-4C6D-A5CF-25C205CC375D}" srcOrd="1" destOrd="1" presId="urn:microsoft.com/office/officeart/2005/8/layout/hProcess6"/>
    <dgm:cxn modelId="{5F3EB71A-FCFD-4969-BE50-0E0B0AB50941}" type="presOf" srcId="{E77F3E43-15B7-4CDC-B215-CE7DA4929DF1}" destId="{5A65155D-B63F-4BE1-A711-1A308686A1F4}" srcOrd="0" destOrd="0" presId="urn:microsoft.com/office/officeart/2005/8/layout/hProcess6"/>
    <dgm:cxn modelId="{4E1AB422-66B1-4A70-A74B-7274192AF915}" type="presOf" srcId="{923CB4C6-F858-426A-ABBE-80E38AE1CB6A}" destId="{8F56E9E1-2CFD-48D8-9CF1-F075DAB86BCA}" srcOrd="1" destOrd="0" presId="urn:microsoft.com/office/officeart/2005/8/layout/hProcess6"/>
    <dgm:cxn modelId="{8FA87825-E2B8-4C76-AFA1-4689C1C22298}" type="presOf" srcId="{D6312E18-19B8-4618-AE76-BB0232FABA5F}" destId="{525B246D-CABD-4577-9D5F-7416AEA762F6}" srcOrd="0" destOrd="0" presId="urn:microsoft.com/office/officeart/2005/8/layout/hProcess6"/>
    <dgm:cxn modelId="{9439CA27-BF93-4997-AC3F-422F0C6E185C}" srcId="{FD95388D-7187-4346-95A3-3B8021F26CB2}" destId="{D6312E18-19B8-4618-AE76-BB0232FABA5F}" srcOrd="3" destOrd="0" parTransId="{1B127FBC-22B4-44ED-94DC-0A99B7B2BAC4}" sibTransId="{3A31153F-917E-4B67-AFCE-F911C7E7FE32}"/>
    <dgm:cxn modelId="{0D04EC2D-43FE-454D-9CAD-41FB6B5FF624}" type="presOf" srcId="{FD95388D-7187-4346-95A3-3B8021F26CB2}" destId="{F81C6E6F-8778-407C-AE38-64EBBC8181C7}" srcOrd="0" destOrd="0" presId="urn:microsoft.com/office/officeart/2005/8/layout/hProcess6"/>
    <dgm:cxn modelId="{ABE8D73A-B825-41D0-BE60-DBB514E0608A}" type="presOf" srcId="{BAC17BA1-70EA-4A0C-9997-953B74E6D84B}" destId="{028AC3BE-BCA4-4AC1-8454-3A2F52A00DBD}" srcOrd="1" destOrd="0" presId="urn:microsoft.com/office/officeart/2005/8/layout/hProcess6"/>
    <dgm:cxn modelId="{E9892645-E5F5-4430-A275-57512427CA80}" type="presOf" srcId="{BAC17BA1-70EA-4A0C-9997-953B74E6D84B}" destId="{47C10F3B-A497-4540-A54C-9732BA4846BC}" srcOrd="0" destOrd="0" presId="urn:microsoft.com/office/officeart/2005/8/layout/hProcess6"/>
    <dgm:cxn modelId="{AE923E4F-2AF1-4AC3-9819-DC846DD3B998}" srcId="{FD95388D-7187-4346-95A3-3B8021F26CB2}" destId="{8C52D62F-A478-4AF9-8E7A-664D272D752A}" srcOrd="0" destOrd="0" parTransId="{A4EC15D1-D4AB-4DEB-882A-2D8C204A1508}" sibTransId="{3C88F621-FFFB-4265-9300-6C9BDBC8E6E9}"/>
    <dgm:cxn modelId="{5F4C5E75-AE3B-483B-9D02-F27E3AF7AACD}" srcId="{659AD3F0-FB97-4AAB-A8C5-DDB61191E1BF}" destId="{7AE41994-F444-4E46-AB89-B15AA735F466}" srcOrd="1" destOrd="0" parTransId="{B15FC575-7AFB-48B9-B37C-C29821EF4F69}" sibTransId="{E7B4C07E-57BB-42A7-8E19-45169925BDE2}"/>
    <dgm:cxn modelId="{C036707A-A66B-475F-BC62-1EFA8DE88A3B}" srcId="{FD95388D-7187-4346-95A3-3B8021F26CB2}" destId="{659AD3F0-FB97-4AAB-A8C5-DDB61191E1BF}" srcOrd="1" destOrd="0" parTransId="{278C5095-B145-4FDA-ABA2-749696C465EC}" sibTransId="{D2A53B89-782E-44D5-AA88-15810F20D77C}"/>
    <dgm:cxn modelId="{2335B77E-ADCB-4AAB-9487-578DDAFAF18D}" srcId="{D6312E18-19B8-4618-AE76-BB0232FABA5F}" destId="{BAC17BA1-70EA-4A0C-9997-953B74E6D84B}" srcOrd="0" destOrd="0" parTransId="{14477BD4-F19E-49A2-B32A-FC93FB68C738}" sibTransId="{B5B4470D-94F8-48BF-AB53-92CBBF87803F}"/>
    <dgm:cxn modelId="{8AA08B82-3FE5-4236-B319-8567A0556EBC}" type="presOf" srcId="{659AD3F0-FB97-4AAB-A8C5-DDB61191E1BF}" destId="{2E4A821C-4776-4A9C-9009-4750C3FC060D}" srcOrd="0" destOrd="0" presId="urn:microsoft.com/office/officeart/2005/8/layout/hProcess6"/>
    <dgm:cxn modelId="{0B44F789-BDA5-4EB9-A033-CCD50B4F1E25}" type="presOf" srcId="{8968DBAC-CAFA-45ED-991F-CEC9CB3872BC}" destId="{1FA719B6-7649-444A-8C97-557DC6289633}" srcOrd="0" destOrd="1" presId="urn:microsoft.com/office/officeart/2005/8/layout/hProcess6"/>
    <dgm:cxn modelId="{7CE48899-B29F-4961-B43F-E6A73E1393B7}" type="presOf" srcId="{923CB4C6-F858-426A-ABBE-80E38AE1CB6A}" destId="{649D99D4-379C-4677-A27E-1D233EF73271}" srcOrd="0" destOrd="0" presId="urn:microsoft.com/office/officeart/2005/8/layout/hProcess6"/>
    <dgm:cxn modelId="{4B908F9F-7270-4904-ACAF-C2DE8AECD4C0}" type="presOf" srcId="{8C52D62F-A478-4AF9-8E7A-664D272D752A}" destId="{F6AA0859-FC15-4FEC-AE43-E99FAC44C7FA}" srcOrd="0" destOrd="0" presId="urn:microsoft.com/office/officeart/2005/8/layout/hProcess6"/>
    <dgm:cxn modelId="{F477C29F-964F-404B-B159-B6953D415CC4}" srcId="{8C52D62F-A478-4AF9-8E7A-664D272D752A}" destId="{8968DBAC-CAFA-45ED-991F-CEC9CB3872BC}" srcOrd="1" destOrd="0" parTransId="{5B9862F9-9E77-4849-ABB4-4BE23E74C68E}" sibTransId="{FDDA8B09-3437-4578-88C8-CD8FA60DBC55}"/>
    <dgm:cxn modelId="{DFE1EDA1-76A1-463B-8434-3BCDFAFFB8CF}" type="presOf" srcId="{E77F3E43-15B7-4CDC-B215-CE7DA4929DF1}" destId="{AF4ED993-A791-42B2-92DB-AA49977E5B53}" srcOrd="1" destOrd="0" presId="urn:microsoft.com/office/officeart/2005/8/layout/hProcess6"/>
    <dgm:cxn modelId="{CAE8BDA3-669E-4EB9-AB0E-46785E8984B0}" type="presOf" srcId="{7AE41994-F444-4E46-AB89-B15AA735F466}" destId="{5A65155D-B63F-4BE1-A711-1A308686A1F4}" srcOrd="0" destOrd="1" presId="urn:microsoft.com/office/officeart/2005/8/layout/hProcess6"/>
    <dgm:cxn modelId="{640AD8A5-2B06-4718-93BF-66CC4D710C74}" type="presOf" srcId="{AE3CDDBC-606E-4D2B-AA14-58517C9329FF}" destId="{1FA719B6-7649-444A-8C97-557DC6289633}" srcOrd="0" destOrd="0" presId="urn:microsoft.com/office/officeart/2005/8/layout/hProcess6"/>
    <dgm:cxn modelId="{C527ABCA-0EF0-44DE-9590-629D4E4BB102}" type="presOf" srcId="{7AE41994-F444-4E46-AB89-B15AA735F466}" destId="{AF4ED993-A791-42B2-92DB-AA49977E5B53}" srcOrd="1" destOrd="1" presId="urn:microsoft.com/office/officeart/2005/8/layout/hProcess6"/>
    <dgm:cxn modelId="{D86FA3D5-937F-4AFA-99C8-61666B58B238}" srcId="{7B6377A3-5ADC-4A4B-AA59-75FEF9DB4B97}" destId="{923CB4C6-F858-426A-ABBE-80E38AE1CB6A}" srcOrd="0" destOrd="0" parTransId="{AE5F70EC-437B-48ED-8E55-C04A83B9A542}" sibTransId="{7205F85E-E145-4B7C-96B8-7560F5415DB9}"/>
    <dgm:cxn modelId="{EA94E6DB-9282-4C03-98A1-7A4870F198FF}" srcId="{FD95388D-7187-4346-95A3-3B8021F26CB2}" destId="{7B6377A3-5ADC-4A4B-AA59-75FEF9DB4B97}" srcOrd="2" destOrd="0" parTransId="{1F839481-E348-462B-9C2B-96B5DA8889DF}" sibTransId="{0F68F8CD-9A9E-473F-8429-2734C55AF0DC}"/>
    <dgm:cxn modelId="{8C3071DF-89E2-4FDE-8734-153630FF1FCF}" type="presOf" srcId="{7B6377A3-5ADC-4A4B-AA59-75FEF9DB4B97}" destId="{1CC3DFB6-F7E4-4871-A049-F48AEA96A8A9}" srcOrd="0" destOrd="0" presId="urn:microsoft.com/office/officeart/2005/8/layout/hProcess6"/>
    <dgm:cxn modelId="{668094F6-8E7A-46D2-A233-79F9BC259C32}" srcId="{659AD3F0-FB97-4AAB-A8C5-DDB61191E1BF}" destId="{E77F3E43-15B7-4CDC-B215-CE7DA4929DF1}" srcOrd="0" destOrd="0" parTransId="{5D84D428-4177-4A54-8927-4BA1BDC67BF7}" sibTransId="{76D24D8D-5721-4DA8-8314-B94C6182CE86}"/>
    <dgm:cxn modelId="{763E1DFD-64D1-43E9-B811-C94051F1D141}" srcId="{8C52D62F-A478-4AF9-8E7A-664D272D752A}" destId="{AE3CDDBC-606E-4D2B-AA14-58517C9329FF}" srcOrd="0" destOrd="0" parTransId="{13051177-29AC-4460-8676-E6A332FB371C}" sibTransId="{C80D89BF-D839-47E2-A578-C2AB2C24970C}"/>
    <dgm:cxn modelId="{91F6BC1B-3DD1-4ADA-AA7A-78A1D042C78D}" type="presParOf" srcId="{F81C6E6F-8778-407C-AE38-64EBBC8181C7}" destId="{40F74543-86E2-42B9-BC0A-66189A8EAF19}" srcOrd="0" destOrd="0" presId="urn:microsoft.com/office/officeart/2005/8/layout/hProcess6"/>
    <dgm:cxn modelId="{73FFC46C-7EA1-4FEF-AAC4-0DA7AAF6E73F}" type="presParOf" srcId="{40F74543-86E2-42B9-BC0A-66189A8EAF19}" destId="{C64EAA57-D8CA-44DE-A73C-793F2EFBFC0C}" srcOrd="0" destOrd="0" presId="urn:microsoft.com/office/officeart/2005/8/layout/hProcess6"/>
    <dgm:cxn modelId="{704FD533-0CF4-4CA8-B9CE-0302E7A3D0B3}" type="presParOf" srcId="{40F74543-86E2-42B9-BC0A-66189A8EAF19}" destId="{1FA719B6-7649-444A-8C97-557DC6289633}" srcOrd="1" destOrd="0" presId="urn:microsoft.com/office/officeart/2005/8/layout/hProcess6"/>
    <dgm:cxn modelId="{867F724C-19E2-44E0-BFDC-1990EF62399B}" type="presParOf" srcId="{40F74543-86E2-42B9-BC0A-66189A8EAF19}" destId="{C457D75D-ED78-4C6D-A5CF-25C205CC375D}" srcOrd="2" destOrd="0" presId="urn:microsoft.com/office/officeart/2005/8/layout/hProcess6"/>
    <dgm:cxn modelId="{8C1B231A-1868-496E-942C-18ACBAC61D3B}" type="presParOf" srcId="{40F74543-86E2-42B9-BC0A-66189A8EAF19}" destId="{F6AA0859-FC15-4FEC-AE43-E99FAC44C7FA}" srcOrd="3" destOrd="0" presId="urn:microsoft.com/office/officeart/2005/8/layout/hProcess6"/>
    <dgm:cxn modelId="{E2DA7D12-466A-4915-9879-8CAAEA55F20D}" type="presParOf" srcId="{F81C6E6F-8778-407C-AE38-64EBBC8181C7}" destId="{2DF8A524-75FB-48AB-8DC4-60583C528144}" srcOrd="1" destOrd="0" presId="urn:microsoft.com/office/officeart/2005/8/layout/hProcess6"/>
    <dgm:cxn modelId="{13CCADB2-9737-475B-91ED-DB6FC3D2779B}" type="presParOf" srcId="{F81C6E6F-8778-407C-AE38-64EBBC8181C7}" destId="{7F95D80A-D19E-4A3F-A4EA-7F90FFD68173}" srcOrd="2" destOrd="0" presId="urn:microsoft.com/office/officeart/2005/8/layout/hProcess6"/>
    <dgm:cxn modelId="{E29DF140-743D-4534-9773-5C93549E97BF}" type="presParOf" srcId="{7F95D80A-D19E-4A3F-A4EA-7F90FFD68173}" destId="{92EE875C-A850-407E-A1C1-096728BB7EA3}" srcOrd="0" destOrd="0" presId="urn:microsoft.com/office/officeart/2005/8/layout/hProcess6"/>
    <dgm:cxn modelId="{3CB338C1-662A-4C2B-BB51-523FA85D902C}" type="presParOf" srcId="{7F95D80A-D19E-4A3F-A4EA-7F90FFD68173}" destId="{5A65155D-B63F-4BE1-A711-1A308686A1F4}" srcOrd="1" destOrd="0" presId="urn:microsoft.com/office/officeart/2005/8/layout/hProcess6"/>
    <dgm:cxn modelId="{74583B02-3974-470D-BFE5-AC1E07057C7B}" type="presParOf" srcId="{7F95D80A-D19E-4A3F-A4EA-7F90FFD68173}" destId="{AF4ED993-A791-42B2-92DB-AA49977E5B53}" srcOrd="2" destOrd="0" presId="urn:microsoft.com/office/officeart/2005/8/layout/hProcess6"/>
    <dgm:cxn modelId="{A0B7FD2F-D3A2-46E3-9D38-CD608DEB0DD5}" type="presParOf" srcId="{7F95D80A-D19E-4A3F-A4EA-7F90FFD68173}" destId="{2E4A821C-4776-4A9C-9009-4750C3FC060D}" srcOrd="3" destOrd="0" presId="urn:microsoft.com/office/officeart/2005/8/layout/hProcess6"/>
    <dgm:cxn modelId="{9ECB0A33-C6DD-4FD9-B13E-C127669CC3F5}" type="presParOf" srcId="{F81C6E6F-8778-407C-AE38-64EBBC8181C7}" destId="{EDFC9D37-E6E1-4535-90A7-F9ED0E42A57B}" srcOrd="3" destOrd="0" presId="urn:microsoft.com/office/officeart/2005/8/layout/hProcess6"/>
    <dgm:cxn modelId="{3AA7EEEC-28E2-4535-84BB-A6F93AA7ED05}" type="presParOf" srcId="{F81C6E6F-8778-407C-AE38-64EBBC8181C7}" destId="{F40C11CB-0C71-4A47-91A2-084F8C6F9D9D}" srcOrd="4" destOrd="0" presId="urn:microsoft.com/office/officeart/2005/8/layout/hProcess6"/>
    <dgm:cxn modelId="{40C44736-D110-4009-BB94-F513A9673B8D}" type="presParOf" srcId="{F40C11CB-0C71-4A47-91A2-084F8C6F9D9D}" destId="{8571224C-1E2E-42C5-9F5E-1ED2C116E947}" srcOrd="0" destOrd="0" presId="urn:microsoft.com/office/officeart/2005/8/layout/hProcess6"/>
    <dgm:cxn modelId="{08918EC9-A66F-4877-8C9D-D87079B1AD6B}" type="presParOf" srcId="{F40C11CB-0C71-4A47-91A2-084F8C6F9D9D}" destId="{649D99D4-379C-4677-A27E-1D233EF73271}" srcOrd="1" destOrd="0" presId="urn:microsoft.com/office/officeart/2005/8/layout/hProcess6"/>
    <dgm:cxn modelId="{44DE93BB-DA3B-4FB3-B63B-1DA20EB73A83}" type="presParOf" srcId="{F40C11CB-0C71-4A47-91A2-084F8C6F9D9D}" destId="{8F56E9E1-2CFD-48D8-9CF1-F075DAB86BCA}" srcOrd="2" destOrd="0" presId="urn:microsoft.com/office/officeart/2005/8/layout/hProcess6"/>
    <dgm:cxn modelId="{0A63F801-D600-4978-9EFA-5DDABC9A4EAA}" type="presParOf" srcId="{F40C11CB-0C71-4A47-91A2-084F8C6F9D9D}" destId="{1CC3DFB6-F7E4-4871-A049-F48AEA96A8A9}" srcOrd="3" destOrd="0" presId="urn:microsoft.com/office/officeart/2005/8/layout/hProcess6"/>
    <dgm:cxn modelId="{B222C54C-47E2-469A-B431-E9782DD439BE}" type="presParOf" srcId="{F81C6E6F-8778-407C-AE38-64EBBC8181C7}" destId="{F3A4D124-129F-451B-B8D5-2923AD701320}" srcOrd="5" destOrd="0" presId="urn:microsoft.com/office/officeart/2005/8/layout/hProcess6"/>
    <dgm:cxn modelId="{9ADE0F31-C5D6-4636-881C-79C2801584BC}" type="presParOf" srcId="{F81C6E6F-8778-407C-AE38-64EBBC8181C7}" destId="{0203F600-5356-43D8-82C3-F36165565996}" srcOrd="6" destOrd="0" presId="urn:microsoft.com/office/officeart/2005/8/layout/hProcess6"/>
    <dgm:cxn modelId="{1939A8BE-55B9-4C31-A879-78738C0D798C}" type="presParOf" srcId="{0203F600-5356-43D8-82C3-F36165565996}" destId="{04F21AFB-1A23-40C0-9FE4-CE3ED427E22F}" srcOrd="0" destOrd="0" presId="urn:microsoft.com/office/officeart/2005/8/layout/hProcess6"/>
    <dgm:cxn modelId="{BDB1352F-5D39-4DDE-BA31-2464E91EF0B3}" type="presParOf" srcId="{0203F600-5356-43D8-82C3-F36165565996}" destId="{47C10F3B-A497-4540-A54C-9732BA4846BC}" srcOrd="1" destOrd="0" presId="urn:microsoft.com/office/officeart/2005/8/layout/hProcess6"/>
    <dgm:cxn modelId="{2AE083F3-2F6F-4F5D-A6B1-CA9D425C2D0D}" type="presParOf" srcId="{0203F600-5356-43D8-82C3-F36165565996}" destId="{028AC3BE-BCA4-4AC1-8454-3A2F52A00DBD}" srcOrd="2" destOrd="0" presId="urn:microsoft.com/office/officeart/2005/8/layout/hProcess6"/>
    <dgm:cxn modelId="{6E37DD22-D96D-41C9-B750-05941881177C}" type="presParOf" srcId="{0203F600-5356-43D8-82C3-F36165565996}" destId="{525B246D-CABD-4577-9D5F-7416AEA762F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1E29D3-3E3C-49A0-B295-0590147E34EF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5C97BC-DD8B-487F-9391-DE16F79450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Alexandre</a:t>
          </a:r>
          <a:endParaRPr lang="en-US" dirty="0"/>
        </a:p>
      </dgm:t>
    </dgm:pt>
    <dgm:pt modelId="{0078C304-C3B3-423A-9ADE-F1E04820FC38}" type="parTrans" cxnId="{7F60EC41-8A2D-4D85-AB5C-55F9213C896E}">
      <dgm:prSet/>
      <dgm:spPr/>
      <dgm:t>
        <a:bodyPr/>
        <a:lstStyle/>
        <a:p>
          <a:endParaRPr lang="en-US"/>
        </a:p>
      </dgm:t>
    </dgm:pt>
    <dgm:pt modelId="{809E9FE9-EEEF-4CA2-86E2-472A78596273}" type="sibTrans" cxnId="{7F60EC41-8A2D-4D85-AB5C-55F9213C896E}">
      <dgm:prSet/>
      <dgm:spPr/>
      <dgm:t>
        <a:bodyPr/>
        <a:lstStyle/>
        <a:p>
          <a:endParaRPr lang="en-US"/>
        </a:p>
      </dgm:t>
    </dgm:pt>
    <dgm:pt modelId="{458A78E4-139B-411A-900C-D35BBB0494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Lucas</a:t>
          </a:r>
        </a:p>
      </dgm:t>
    </dgm:pt>
    <dgm:pt modelId="{056D7673-EED3-46A5-8B68-1C7C13DBB4DA}" type="parTrans" cxnId="{070832F0-30A0-4349-992A-AEED1F99C90F}">
      <dgm:prSet/>
      <dgm:spPr/>
      <dgm:t>
        <a:bodyPr/>
        <a:lstStyle/>
        <a:p>
          <a:endParaRPr lang="en-US"/>
        </a:p>
      </dgm:t>
    </dgm:pt>
    <dgm:pt modelId="{DFC118C1-807B-4CAA-B268-45554F2C9C1D}" type="sibTrans" cxnId="{070832F0-30A0-4349-992A-AEED1F99C90F}">
      <dgm:prSet/>
      <dgm:spPr/>
      <dgm:t>
        <a:bodyPr/>
        <a:lstStyle/>
        <a:p>
          <a:endParaRPr lang="en-US"/>
        </a:p>
      </dgm:t>
    </dgm:pt>
    <dgm:pt modelId="{806667EA-0DB8-443F-BC1B-7140AA528A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</a:t>
          </a:r>
        </a:p>
      </dgm:t>
    </dgm:pt>
    <dgm:pt modelId="{31786437-533C-43AE-A4E3-9A4F18F190BB}" type="parTrans" cxnId="{74B25343-9F47-4A74-ADBD-80A3A464DA79}">
      <dgm:prSet/>
      <dgm:spPr/>
      <dgm:t>
        <a:bodyPr/>
        <a:lstStyle/>
        <a:p>
          <a:endParaRPr lang="en-US"/>
        </a:p>
      </dgm:t>
    </dgm:pt>
    <dgm:pt modelId="{3C09E98A-D87F-4326-92B7-D1DD2A933551}" type="sibTrans" cxnId="{74B25343-9F47-4A74-ADBD-80A3A464DA79}">
      <dgm:prSet/>
      <dgm:spPr/>
      <dgm:t>
        <a:bodyPr/>
        <a:lstStyle/>
        <a:p>
          <a:endParaRPr lang="en-US"/>
        </a:p>
      </dgm:t>
    </dgm:pt>
    <dgm:pt modelId="{B35856A2-4573-416B-9DC4-C68CB7402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Thomas</a:t>
          </a:r>
        </a:p>
      </dgm:t>
    </dgm:pt>
    <dgm:pt modelId="{1FAD2E94-ABED-411E-AA8F-8F548E7EA883}" type="parTrans" cxnId="{1EA951B8-685C-411E-9487-5F36357DDAA9}">
      <dgm:prSet/>
      <dgm:spPr/>
      <dgm:t>
        <a:bodyPr/>
        <a:lstStyle/>
        <a:p>
          <a:endParaRPr lang="en-US"/>
        </a:p>
      </dgm:t>
    </dgm:pt>
    <dgm:pt modelId="{D57BB4C1-95B5-4E16-8E0C-E43A9CF6CB02}" type="sibTrans" cxnId="{1EA951B8-685C-411E-9487-5F36357DDAA9}">
      <dgm:prSet/>
      <dgm:spPr/>
      <dgm:t>
        <a:bodyPr/>
        <a:lstStyle/>
        <a:p>
          <a:endParaRPr lang="en-US"/>
        </a:p>
      </dgm:t>
    </dgm:pt>
    <dgm:pt modelId="{64CC1C8C-315C-47E4-BB54-E1AF83C00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Yohan</a:t>
          </a:r>
        </a:p>
      </dgm:t>
    </dgm:pt>
    <dgm:pt modelId="{6FF0181A-DF58-46DB-AA1F-8D23224BC2E9}" type="parTrans" cxnId="{E0DA0181-E5F1-43BF-803D-28BF0D46D9DA}">
      <dgm:prSet/>
      <dgm:spPr/>
      <dgm:t>
        <a:bodyPr/>
        <a:lstStyle/>
        <a:p>
          <a:endParaRPr lang="fr-FR"/>
        </a:p>
      </dgm:t>
    </dgm:pt>
    <dgm:pt modelId="{3844C61B-4D80-4DB9-9CCC-84C07A5D56AA}" type="sibTrans" cxnId="{E0DA0181-E5F1-43BF-803D-28BF0D46D9DA}">
      <dgm:prSet/>
      <dgm:spPr/>
      <dgm:t>
        <a:bodyPr/>
        <a:lstStyle/>
        <a:p>
          <a:endParaRPr lang="fr-FR"/>
        </a:p>
      </dgm:t>
    </dgm:pt>
    <dgm:pt modelId="{82669993-62F9-43A3-8921-C6265D0DD478}" type="pres">
      <dgm:prSet presAssocID="{751E29D3-3E3C-49A0-B295-0590147E34EF}" presName="root" presStyleCnt="0">
        <dgm:presLayoutVars>
          <dgm:dir/>
          <dgm:resizeHandles val="exact"/>
        </dgm:presLayoutVars>
      </dgm:prSet>
      <dgm:spPr/>
    </dgm:pt>
    <dgm:pt modelId="{37B039BF-6FF6-47BE-A511-FE44426D6292}" type="pres">
      <dgm:prSet presAssocID="{D45C97BC-DD8B-487F-9391-DE16F79450D1}" presName="compNode" presStyleCnt="0"/>
      <dgm:spPr/>
    </dgm:pt>
    <dgm:pt modelId="{A72077B8-D7BC-4366-9CFD-CD01EC9EDB4F}" type="pres">
      <dgm:prSet presAssocID="{D45C97BC-DD8B-487F-9391-DE16F79450D1}" presName="iconRect" presStyleLbl="node1" presStyleIdx="0" presStyleCnt="5" custLinFactNeighborX="-3860" custLinFactNeighborY="68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FD1D8E5E-6FA9-4699-B3ED-BD340C3C945C}" type="pres">
      <dgm:prSet presAssocID="{D45C97BC-DD8B-487F-9391-DE16F79450D1}" presName="spaceRect" presStyleCnt="0"/>
      <dgm:spPr/>
    </dgm:pt>
    <dgm:pt modelId="{D9A703C6-71C8-4639-B335-17263CCAAF5A}" type="pres">
      <dgm:prSet presAssocID="{D45C97BC-DD8B-487F-9391-DE16F79450D1}" presName="textRect" presStyleLbl="revTx" presStyleIdx="0" presStyleCnt="5">
        <dgm:presLayoutVars>
          <dgm:chMax val="1"/>
          <dgm:chPref val="1"/>
        </dgm:presLayoutVars>
      </dgm:prSet>
      <dgm:spPr/>
    </dgm:pt>
    <dgm:pt modelId="{DFEA6BAB-E46B-4D2C-8844-09BE55B5AF0B}" type="pres">
      <dgm:prSet presAssocID="{809E9FE9-EEEF-4CA2-86E2-472A78596273}" presName="sibTrans" presStyleCnt="0"/>
      <dgm:spPr/>
    </dgm:pt>
    <dgm:pt modelId="{FDA82113-5A88-48C6-A155-E2F0D2335D1D}" type="pres">
      <dgm:prSet presAssocID="{458A78E4-139B-411A-900C-D35BBB04940D}" presName="compNode" presStyleCnt="0"/>
      <dgm:spPr/>
    </dgm:pt>
    <dgm:pt modelId="{152F26CA-370D-4EC4-9C83-B31F2F43BCE5}" type="pres">
      <dgm:prSet presAssocID="{458A78E4-139B-411A-900C-D35BBB0494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5ABF1A41-7B5A-420E-80EA-70191545CF70}" type="pres">
      <dgm:prSet presAssocID="{458A78E4-139B-411A-900C-D35BBB04940D}" presName="spaceRect" presStyleCnt="0"/>
      <dgm:spPr/>
    </dgm:pt>
    <dgm:pt modelId="{7357FA3A-B166-4830-9340-38E7C5240332}" type="pres">
      <dgm:prSet presAssocID="{458A78E4-139B-411A-900C-D35BBB04940D}" presName="textRect" presStyleLbl="revTx" presStyleIdx="1" presStyleCnt="5">
        <dgm:presLayoutVars>
          <dgm:chMax val="1"/>
          <dgm:chPref val="1"/>
        </dgm:presLayoutVars>
      </dgm:prSet>
      <dgm:spPr/>
    </dgm:pt>
    <dgm:pt modelId="{711F9FDC-1ADD-4BE4-B153-2A01782FFBF3}" type="pres">
      <dgm:prSet presAssocID="{DFC118C1-807B-4CAA-B268-45554F2C9C1D}" presName="sibTrans" presStyleCnt="0"/>
      <dgm:spPr/>
    </dgm:pt>
    <dgm:pt modelId="{BD989122-BCAA-4474-856C-3C68CE9E47B2}" type="pres">
      <dgm:prSet presAssocID="{806667EA-0DB8-443F-BC1B-7140AA528AF5}" presName="compNode" presStyleCnt="0"/>
      <dgm:spPr/>
    </dgm:pt>
    <dgm:pt modelId="{BBCCF3AF-B5AE-4560-A16A-616014623A18}" type="pres">
      <dgm:prSet presAssocID="{806667EA-0DB8-443F-BC1B-7140AA528A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E28B7740-CF85-49FC-9BA3-1993C987D15B}" type="pres">
      <dgm:prSet presAssocID="{806667EA-0DB8-443F-BC1B-7140AA528AF5}" presName="spaceRect" presStyleCnt="0"/>
      <dgm:spPr/>
    </dgm:pt>
    <dgm:pt modelId="{6627D9F4-4AB2-4D8D-BE0F-BFF932F1E241}" type="pres">
      <dgm:prSet presAssocID="{806667EA-0DB8-443F-BC1B-7140AA528AF5}" presName="textRect" presStyleLbl="revTx" presStyleIdx="2" presStyleCnt="5">
        <dgm:presLayoutVars>
          <dgm:chMax val="1"/>
          <dgm:chPref val="1"/>
        </dgm:presLayoutVars>
      </dgm:prSet>
      <dgm:spPr/>
    </dgm:pt>
    <dgm:pt modelId="{4137E188-5517-49A3-9C72-C30B97100F5A}" type="pres">
      <dgm:prSet presAssocID="{3C09E98A-D87F-4326-92B7-D1DD2A933551}" presName="sibTrans" presStyleCnt="0"/>
      <dgm:spPr/>
    </dgm:pt>
    <dgm:pt modelId="{D282BC1D-40D7-4759-908A-591AF6CF6E67}" type="pres">
      <dgm:prSet presAssocID="{B35856A2-4573-416B-9DC4-C68CB7402979}" presName="compNode" presStyleCnt="0"/>
      <dgm:spPr/>
    </dgm:pt>
    <dgm:pt modelId="{F1FDDB62-6B35-422E-973A-8A0265AFCC22}" type="pres">
      <dgm:prSet presAssocID="{B35856A2-4573-416B-9DC4-C68CB74029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CFF77551-23E8-4454-8101-5E96ADEBDC7B}" type="pres">
      <dgm:prSet presAssocID="{B35856A2-4573-416B-9DC4-C68CB7402979}" presName="spaceRect" presStyleCnt="0"/>
      <dgm:spPr/>
    </dgm:pt>
    <dgm:pt modelId="{005A1D1E-6CFA-4334-97F6-E062C912A5CA}" type="pres">
      <dgm:prSet presAssocID="{B35856A2-4573-416B-9DC4-C68CB7402979}" presName="textRect" presStyleLbl="revTx" presStyleIdx="3" presStyleCnt="5">
        <dgm:presLayoutVars>
          <dgm:chMax val="1"/>
          <dgm:chPref val="1"/>
        </dgm:presLayoutVars>
      </dgm:prSet>
      <dgm:spPr/>
    </dgm:pt>
    <dgm:pt modelId="{71475B71-26FA-4CC1-BB5E-47D863DE5348}" type="pres">
      <dgm:prSet presAssocID="{D57BB4C1-95B5-4E16-8E0C-E43A9CF6CB02}" presName="sibTrans" presStyleCnt="0"/>
      <dgm:spPr/>
    </dgm:pt>
    <dgm:pt modelId="{A493372A-6320-4AB7-A670-B8D5D2498FED}" type="pres">
      <dgm:prSet presAssocID="{64CC1C8C-315C-47E4-BB54-E1AF83C0097E}" presName="compNode" presStyleCnt="0"/>
      <dgm:spPr/>
    </dgm:pt>
    <dgm:pt modelId="{43102F0D-4D94-43CC-9231-595A74720EAD}" type="pres">
      <dgm:prSet presAssocID="{64CC1C8C-315C-47E4-BB54-E1AF83C009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C762E71D-C66F-4099-81BE-68957FAE855B}" type="pres">
      <dgm:prSet presAssocID="{64CC1C8C-315C-47E4-BB54-E1AF83C0097E}" presName="spaceRect" presStyleCnt="0"/>
      <dgm:spPr/>
    </dgm:pt>
    <dgm:pt modelId="{882B40F8-D793-4B5F-8C43-60401CC1CFED}" type="pres">
      <dgm:prSet presAssocID="{64CC1C8C-315C-47E4-BB54-E1AF83C009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715415-8257-4D0D-AB67-E8F0321C8D44}" type="presOf" srcId="{751E29D3-3E3C-49A0-B295-0590147E34EF}" destId="{82669993-62F9-43A3-8921-C6265D0DD478}" srcOrd="0" destOrd="0" presId="urn:microsoft.com/office/officeart/2018/2/layout/IconLabelList"/>
    <dgm:cxn modelId="{BE44515E-9CF3-4801-AE9E-D089B1991518}" type="presOf" srcId="{806667EA-0DB8-443F-BC1B-7140AA528AF5}" destId="{6627D9F4-4AB2-4D8D-BE0F-BFF932F1E241}" srcOrd="0" destOrd="0" presId="urn:microsoft.com/office/officeart/2018/2/layout/IconLabelList"/>
    <dgm:cxn modelId="{7F60EC41-8A2D-4D85-AB5C-55F9213C896E}" srcId="{751E29D3-3E3C-49A0-B295-0590147E34EF}" destId="{D45C97BC-DD8B-487F-9391-DE16F79450D1}" srcOrd="0" destOrd="0" parTransId="{0078C304-C3B3-423A-9ADE-F1E04820FC38}" sibTransId="{809E9FE9-EEEF-4CA2-86E2-472A78596273}"/>
    <dgm:cxn modelId="{74B25343-9F47-4A74-ADBD-80A3A464DA79}" srcId="{751E29D3-3E3C-49A0-B295-0590147E34EF}" destId="{806667EA-0DB8-443F-BC1B-7140AA528AF5}" srcOrd="2" destOrd="0" parTransId="{31786437-533C-43AE-A4E3-9A4F18F190BB}" sibTransId="{3C09E98A-D87F-4326-92B7-D1DD2A933551}"/>
    <dgm:cxn modelId="{E6D62B72-D70B-475B-8097-80B15431E01A}" type="presOf" srcId="{64CC1C8C-315C-47E4-BB54-E1AF83C0097E}" destId="{882B40F8-D793-4B5F-8C43-60401CC1CFED}" srcOrd="0" destOrd="0" presId="urn:microsoft.com/office/officeart/2018/2/layout/IconLabelList"/>
    <dgm:cxn modelId="{E0DA0181-E5F1-43BF-803D-28BF0D46D9DA}" srcId="{751E29D3-3E3C-49A0-B295-0590147E34EF}" destId="{64CC1C8C-315C-47E4-BB54-E1AF83C0097E}" srcOrd="4" destOrd="0" parTransId="{6FF0181A-DF58-46DB-AA1F-8D23224BC2E9}" sibTransId="{3844C61B-4D80-4DB9-9CCC-84C07A5D56AA}"/>
    <dgm:cxn modelId="{DA537485-1AB6-4794-9EC3-85A88A59384D}" type="presOf" srcId="{D45C97BC-DD8B-487F-9391-DE16F79450D1}" destId="{D9A703C6-71C8-4639-B335-17263CCAAF5A}" srcOrd="0" destOrd="0" presId="urn:microsoft.com/office/officeart/2018/2/layout/IconLabelList"/>
    <dgm:cxn modelId="{31405D8B-4394-4655-8448-2F4A72C54A3A}" type="presOf" srcId="{B35856A2-4573-416B-9DC4-C68CB7402979}" destId="{005A1D1E-6CFA-4334-97F6-E062C912A5CA}" srcOrd="0" destOrd="0" presId="urn:microsoft.com/office/officeart/2018/2/layout/IconLabelList"/>
    <dgm:cxn modelId="{462475B5-5A1B-4B68-85D3-784994426FC6}" type="presOf" srcId="{458A78E4-139B-411A-900C-D35BBB04940D}" destId="{7357FA3A-B166-4830-9340-38E7C5240332}" srcOrd="0" destOrd="0" presId="urn:microsoft.com/office/officeart/2018/2/layout/IconLabelList"/>
    <dgm:cxn modelId="{1EA951B8-685C-411E-9487-5F36357DDAA9}" srcId="{751E29D3-3E3C-49A0-B295-0590147E34EF}" destId="{B35856A2-4573-416B-9DC4-C68CB7402979}" srcOrd="3" destOrd="0" parTransId="{1FAD2E94-ABED-411E-AA8F-8F548E7EA883}" sibTransId="{D57BB4C1-95B5-4E16-8E0C-E43A9CF6CB02}"/>
    <dgm:cxn modelId="{070832F0-30A0-4349-992A-AEED1F99C90F}" srcId="{751E29D3-3E3C-49A0-B295-0590147E34EF}" destId="{458A78E4-139B-411A-900C-D35BBB04940D}" srcOrd="1" destOrd="0" parTransId="{056D7673-EED3-46A5-8B68-1C7C13DBB4DA}" sibTransId="{DFC118C1-807B-4CAA-B268-45554F2C9C1D}"/>
    <dgm:cxn modelId="{DAFC00D7-8E55-473A-920D-2651D4F952DD}" type="presParOf" srcId="{82669993-62F9-43A3-8921-C6265D0DD478}" destId="{37B039BF-6FF6-47BE-A511-FE44426D6292}" srcOrd="0" destOrd="0" presId="urn:microsoft.com/office/officeart/2018/2/layout/IconLabelList"/>
    <dgm:cxn modelId="{F8CDC027-A5B3-4753-B6B7-B3C2EF9582A5}" type="presParOf" srcId="{37B039BF-6FF6-47BE-A511-FE44426D6292}" destId="{A72077B8-D7BC-4366-9CFD-CD01EC9EDB4F}" srcOrd="0" destOrd="0" presId="urn:microsoft.com/office/officeart/2018/2/layout/IconLabelList"/>
    <dgm:cxn modelId="{D172A973-BDC2-4B7D-A8A2-AAF493AF1B47}" type="presParOf" srcId="{37B039BF-6FF6-47BE-A511-FE44426D6292}" destId="{FD1D8E5E-6FA9-4699-B3ED-BD340C3C945C}" srcOrd="1" destOrd="0" presId="urn:microsoft.com/office/officeart/2018/2/layout/IconLabelList"/>
    <dgm:cxn modelId="{234C6638-D395-44F5-9689-3E908DDD8621}" type="presParOf" srcId="{37B039BF-6FF6-47BE-A511-FE44426D6292}" destId="{D9A703C6-71C8-4639-B335-17263CCAAF5A}" srcOrd="2" destOrd="0" presId="urn:microsoft.com/office/officeart/2018/2/layout/IconLabelList"/>
    <dgm:cxn modelId="{A3031443-50B7-4700-BAB3-A166A4896DA5}" type="presParOf" srcId="{82669993-62F9-43A3-8921-C6265D0DD478}" destId="{DFEA6BAB-E46B-4D2C-8844-09BE55B5AF0B}" srcOrd="1" destOrd="0" presId="urn:microsoft.com/office/officeart/2018/2/layout/IconLabelList"/>
    <dgm:cxn modelId="{0928B7CF-32FF-4625-A2A3-DDB5CD13C184}" type="presParOf" srcId="{82669993-62F9-43A3-8921-C6265D0DD478}" destId="{FDA82113-5A88-48C6-A155-E2F0D2335D1D}" srcOrd="2" destOrd="0" presId="urn:microsoft.com/office/officeart/2018/2/layout/IconLabelList"/>
    <dgm:cxn modelId="{9F68679D-9621-4B0A-88AA-713FF0930840}" type="presParOf" srcId="{FDA82113-5A88-48C6-A155-E2F0D2335D1D}" destId="{152F26CA-370D-4EC4-9C83-B31F2F43BCE5}" srcOrd="0" destOrd="0" presId="urn:microsoft.com/office/officeart/2018/2/layout/IconLabelList"/>
    <dgm:cxn modelId="{B41ABD9B-EC5D-46E3-A191-BD6A0AAF8D27}" type="presParOf" srcId="{FDA82113-5A88-48C6-A155-E2F0D2335D1D}" destId="{5ABF1A41-7B5A-420E-80EA-70191545CF70}" srcOrd="1" destOrd="0" presId="urn:microsoft.com/office/officeart/2018/2/layout/IconLabelList"/>
    <dgm:cxn modelId="{7302CB9C-510E-4113-94A6-03A3ED4106DA}" type="presParOf" srcId="{FDA82113-5A88-48C6-A155-E2F0D2335D1D}" destId="{7357FA3A-B166-4830-9340-38E7C5240332}" srcOrd="2" destOrd="0" presId="urn:microsoft.com/office/officeart/2018/2/layout/IconLabelList"/>
    <dgm:cxn modelId="{8EE8A10B-ECFF-4FA2-AE48-FD57A9BD43B8}" type="presParOf" srcId="{82669993-62F9-43A3-8921-C6265D0DD478}" destId="{711F9FDC-1ADD-4BE4-B153-2A01782FFBF3}" srcOrd="3" destOrd="0" presId="urn:microsoft.com/office/officeart/2018/2/layout/IconLabelList"/>
    <dgm:cxn modelId="{CC738844-260C-4383-8CFD-31DC5D731A60}" type="presParOf" srcId="{82669993-62F9-43A3-8921-C6265D0DD478}" destId="{BD989122-BCAA-4474-856C-3C68CE9E47B2}" srcOrd="4" destOrd="0" presId="urn:microsoft.com/office/officeart/2018/2/layout/IconLabelList"/>
    <dgm:cxn modelId="{930345DF-CEE4-4A08-B64B-38BD3D34F6EE}" type="presParOf" srcId="{BD989122-BCAA-4474-856C-3C68CE9E47B2}" destId="{BBCCF3AF-B5AE-4560-A16A-616014623A18}" srcOrd="0" destOrd="0" presId="urn:microsoft.com/office/officeart/2018/2/layout/IconLabelList"/>
    <dgm:cxn modelId="{5AD8A75F-ACEE-4514-84CA-CE03A4876704}" type="presParOf" srcId="{BD989122-BCAA-4474-856C-3C68CE9E47B2}" destId="{E28B7740-CF85-49FC-9BA3-1993C987D15B}" srcOrd="1" destOrd="0" presId="urn:microsoft.com/office/officeart/2018/2/layout/IconLabelList"/>
    <dgm:cxn modelId="{B4DDF459-BDC7-4338-AE53-D8D49FB4A062}" type="presParOf" srcId="{BD989122-BCAA-4474-856C-3C68CE9E47B2}" destId="{6627D9F4-4AB2-4D8D-BE0F-BFF932F1E241}" srcOrd="2" destOrd="0" presId="urn:microsoft.com/office/officeart/2018/2/layout/IconLabelList"/>
    <dgm:cxn modelId="{C0292739-D02E-492A-8399-77598A71F13A}" type="presParOf" srcId="{82669993-62F9-43A3-8921-C6265D0DD478}" destId="{4137E188-5517-49A3-9C72-C30B97100F5A}" srcOrd="5" destOrd="0" presId="urn:microsoft.com/office/officeart/2018/2/layout/IconLabelList"/>
    <dgm:cxn modelId="{936E7D54-C454-409A-9D3D-A9F28854E14F}" type="presParOf" srcId="{82669993-62F9-43A3-8921-C6265D0DD478}" destId="{D282BC1D-40D7-4759-908A-591AF6CF6E67}" srcOrd="6" destOrd="0" presId="urn:microsoft.com/office/officeart/2018/2/layout/IconLabelList"/>
    <dgm:cxn modelId="{465B7E38-9CBD-4777-83CD-E35435819104}" type="presParOf" srcId="{D282BC1D-40D7-4759-908A-591AF6CF6E67}" destId="{F1FDDB62-6B35-422E-973A-8A0265AFCC22}" srcOrd="0" destOrd="0" presId="urn:microsoft.com/office/officeart/2018/2/layout/IconLabelList"/>
    <dgm:cxn modelId="{F4C59EA6-F0DD-4F50-95FD-A8A02512BDB7}" type="presParOf" srcId="{D282BC1D-40D7-4759-908A-591AF6CF6E67}" destId="{CFF77551-23E8-4454-8101-5E96ADEBDC7B}" srcOrd="1" destOrd="0" presId="urn:microsoft.com/office/officeart/2018/2/layout/IconLabelList"/>
    <dgm:cxn modelId="{0067C372-A264-48B7-8E74-0B6FA7A25163}" type="presParOf" srcId="{D282BC1D-40D7-4759-908A-591AF6CF6E67}" destId="{005A1D1E-6CFA-4334-97F6-E062C912A5CA}" srcOrd="2" destOrd="0" presId="urn:microsoft.com/office/officeart/2018/2/layout/IconLabelList"/>
    <dgm:cxn modelId="{7175CD67-BB6A-44E4-BF80-CEDD75FF772F}" type="presParOf" srcId="{82669993-62F9-43A3-8921-C6265D0DD478}" destId="{71475B71-26FA-4CC1-BB5E-47D863DE5348}" srcOrd="7" destOrd="0" presId="urn:microsoft.com/office/officeart/2018/2/layout/IconLabelList"/>
    <dgm:cxn modelId="{5575FD05-ACCD-42C6-B268-7225DA897C7B}" type="presParOf" srcId="{82669993-62F9-43A3-8921-C6265D0DD478}" destId="{A493372A-6320-4AB7-A670-B8D5D2498FED}" srcOrd="8" destOrd="0" presId="urn:microsoft.com/office/officeart/2018/2/layout/IconLabelList"/>
    <dgm:cxn modelId="{34EB5A0C-9CEA-459C-9C7F-6E0AC8A732AA}" type="presParOf" srcId="{A493372A-6320-4AB7-A670-B8D5D2498FED}" destId="{43102F0D-4D94-43CC-9231-595A74720EAD}" srcOrd="0" destOrd="0" presId="urn:microsoft.com/office/officeart/2018/2/layout/IconLabelList"/>
    <dgm:cxn modelId="{994A0299-C6A9-44E1-8483-39646D78EFDC}" type="presParOf" srcId="{A493372A-6320-4AB7-A670-B8D5D2498FED}" destId="{C762E71D-C66F-4099-81BE-68957FAE855B}" srcOrd="1" destOrd="0" presId="urn:microsoft.com/office/officeart/2018/2/layout/IconLabelList"/>
    <dgm:cxn modelId="{F8D8EFDD-736A-4F6C-B004-A5FBF3BC5D4D}" type="presParOf" srcId="{A493372A-6320-4AB7-A670-B8D5D2498FED}" destId="{882B40F8-D793-4B5F-8C43-60401CC1CF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77B8-D7BC-4366-9CFD-CD01EC9EDB4F}">
      <dsp:nvSpPr>
        <dsp:cNvPr id="0" name=""/>
        <dsp:cNvSpPr/>
      </dsp:nvSpPr>
      <dsp:spPr>
        <a:xfrm>
          <a:off x="408562" y="1546197"/>
          <a:ext cx="704794" cy="704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703C6-71C8-4639-B335-17263CCAAF5A}">
      <dsp:nvSpPr>
        <dsp:cNvPr id="0" name=""/>
        <dsp:cNvSpPr/>
      </dsp:nvSpPr>
      <dsp:spPr>
        <a:xfrm>
          <a:off x="5059" y="2479191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Contexte</a:t>
          </a:r>
          <a:endParaRPr lang="en-US" sz="1800" kern="1200"/>
        </a:p>
      </dsp:txBody>
      <dsp:txXfrm>
        <a:off x="5059" y="2479191"/>
        <a:ext cx="1566210" cy="626484"/>
      </dsp:txXfrm>
    </dsp:sp>
    <dsp:sp modelId="{152F26CA-370D-4EC4-9C83-B31F2F43BCE5}">
      <dsp:nvSpPr>
        <dsp:cNvPr id="0" name=""/>
        <dsp:cNvSpPr/>
      </dsp:nvSpPr>
      <dsp:spPr>
        <a:xfrm>
          <a:off x="2276065" y="1498166"/>
          <a:ext cx="704794" cy="704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7FA3A-B166-4830-9340-38E7C5240332}">
      <dsp:nvSpPr>
        <dsp:cNvPr id="0" name=""/>
        <dsp:cNvSpPr/>
      </dsp:nvSpPr>
      <dsp:spPr>
        <a:xfrm>
          <a:off x="1845357" y="2479191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Etude Préalable</a:t>
          </a:r>
          <a:endParaRPr lang="en-US" sz="1800" kern="1200"/>
        </a:p>
      </dsp:txBody>
      <dsp:txXfrm>
        <a:off x="1845357" y="2479191"/>
        <a:ext cx="1566210" cy="626484"/>
      </dsp:txXfrm>
    </dsp:sp>
    <dsp:sp modelId="{BBCCF3AF-B5AE-4560-A16A-616014623A18}">
      <dsp:nvSpPr>
        <dsp:cNvPr id="0" name=""/>
        <dsp:cNvSpPr/>
      </dsp:nvSpPr>
      <dsp:spPr>
        <a:xfrm>
          <a:off x="4116363" y="1498166"/>
          <a:ext cx="704794" cy="7047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7D9F4-4AB2-4D8D-BE0F-BFF932F1E241}">
      <dsp:nvSpPr>
        <dsp:cNvPr id="0" name=""/>
        <dsp:cNvSpPr/>
      </dsp:nvSpPr>
      <dsp:spPr>
        <a:xfrm>
          <a:off x="3685655" y="2479191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Réalisation</a:t>
          </a:r>
          <a:endParaRPr lang="en-US" sz="1800" kern="1200" dirty="0"/>
        </a:p>
      </dsp:txBody>
      <dsp:txXfrm>
        <a:off x="3685655" y="2479191"/>
        <a:ext cx="1566210" cy="626484"/>
      </dsp:txXfrm>
    </dsp:sp>
    <dsp:sp modelId="{F1FDDB62-6B35-422E-973A-8A0265AFCC22}">
      <dsp:nvSpPr>
        <dsp:cNvPr id="0" name=""/>
        <dsp:cNvSpPr/>
      </dsp:nvSpPr>
      <dsp:spPr>
        <a:xfrm>
          <a:off x="5956661" y="1498166"/>
          <a:ext cx="704794" cy="7047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A1D1E-6CFA-4334-97F6-E062C912A5CA}">
      <dsp:nvSpPr>
        <dsp:cNvPr id="0" name=""/>
        <dsp:cNvSpPr/>
      </dsp:nvSpPr>
      <dsp:spPr>
        <a:xfrm>
          <a:off x="5525953" y="2479191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Bilan Personnel</a:t>
          </a:r>
          <a:endParaRPr lang="en-US" sz="1800" kern="1200" dirty="0"/>
        </a:p>
      </dsp:txBody>
      <dsp:txXfrm>
        <a:off x="5525953" y="2479191"/>
        <a:ext cx="1566210" cy="626484"/>
      </dsp:txXfrm>
    </dsp:sp>
    <dsp:sp modelId="{43102F0D-4D94-43CC-9231-595A74720EAD}">
      <dsp:nvSpPr>
        <dsp:cNvPr id="0" name=""/>
        <dsp:cNvSpPr/>
      </dsp:nvSpPr>
      <dsp:spPr>
        <a:xfrm>
          <a:off x="7796959" y="1498166"/>
          <a:ext cx="704794" cy="7047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2B40F8-D793-4B5F-8C43-60401CC1CFED}">
      <dsp:nvSpPr>
        <dsp:cNvPr id="0" name=""/>
        <dsp:cNvSpPr/>
      </dsp:nvSpPr>
      <dsp:spPr>
        <a:xfrm>
          <a:off x="7366251" y="2479191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Evolutions et ameliorations</a:t>
          </a:r>
        </a:p>
      </dsp:txBody>
      <dsp:txXfrm>
        <a:off x="7366251" y="2479191"/>
        <a:ext cx="1566210" cy="626484"/>
      </dsp:txXfrm>
    </dsp:sp>
    <dsp:sp modelId="{C85468FB-5880-4651-AA2E-7BDE18E99A9F}">
      <dsp:nvSpPr>
        <dsp:cNvPr id="0" name=""/>
        <dsp:cNvSpPr/>
      </dsp:nvSpPr>
      <dsp:spPr>
        <a:xfrm>
          <a:off x="9637257" y="1498166"/>
          <a:ext cx="704794" cy="7047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B4552-D062-4D73-8213-68E7B1F507DF}">
      <dsp:nvSpPr>
        <dsp:cNvPr id="0" name=""/>
        <dsp:cNvSpPr/>
      </dsp:nvSpPr>
      <dsp:spPr>
        <a:xfrm>
          <a:off x="9206549" y="2479191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Demonstration</a:t>
          </a:r>
        </a:p>
      </dsp:txBody>
      <dsp:txXfrm>
        <a:off x="9206549" y="2479191"/>
        <a:ext cx="1566210" cy="62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AC2D6-16DC-4380-9FC0-404D1883E604}">
      <dsp:nvSpPr>
        <dsp:cNvPr id="0" name=""/>
        <dsp:cNvSpPr/>
      </dsp:nvSpPr>
      <dsp:spPr>
        <a:xfrm>
          <a:off x="453448" y="265133"/>
          <a:ext cx="897750" cy="897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E4074-C8E5-4C3D-B830-AEF9C42F80F0}">
      <dsp:nvSpPr>
        <dsp:cNvPr id="0" name=""/>
        <dsp:cNvSpPr/>
      </dsp:nvSpPr>
      <dsp:spPr>
        <a:xfrm>
          <a:off x="1780" y="1301330"/>
          <a:ext cx="2565000" cy="38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600" kern="1200" dirty="0"/>
            <a:t>Le projet </a:t>
          </a:r>
          <a:endParaRPr lang="en-US" sz="2600" kern="1200" dirty="0"/>
        </a:p>
      </dsp:txBody>
      <dsp:txXfrm>
        <a:off x="1780" y="1301330"/>
        <a:ext cx="2565000" cy="384750"/>
      </dsp:txXfrm>
    </dsp:sp>
    <dsp:sp modelId="{86F6F8BA-20F4-42F3-93E2-EAAE161C9A25}">
      <dsp:nvSpPr>
        <dsp:cNvPr id="0" name=""/>
        <dsp:cNvSpPr/>
      </dsp:nvSpPr>
      <dsp:spPr>
        <a:xfrm>
          <a:off x="1780" y="1753350"/>
          <a:ext cx="2565000" cy="186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Manipulation des données des accidents de la route en France des 10 dernières années</a:t>
          </a:r>
          <a:endParaRPr lang="en-US" sz="1700" kern="1200"/>
        </a:p>
      </dsp:txBody>
      <dsp:txXfrm>
        <a:off x="1780" y="1753350"/>
        <a:ext cx="2565000" cy="1869138"/>
      </dsp:txXfrm>
    </dsp:sp>
    <dsp:sp modelId="{64505412-B61E-4D7E-BDB2-9C2EA7052F51}">
      <dsp:nvSpPr>
        <dsp:cNvPr id="0" name=""/>
        <dsp:cNvSpPr/>
      </dsp:nvSpPr>
      <dsp:spPr>
        <a:xfrm>
          <a:off x="3518728" y="271193"/>
          <a:ext cx="897750" cy="897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A9D27-C208-46BE-8D9B-2D9E67E1D7AA}">
      <dsp:nvSpPr>
        <dsp:cNvPr id="0" name=""/>
        <dsp:cNvSpPr/>
      </dsp:nvSpPr>
      <dsp:spPr>
        <a:xfrm>
          <a:off x="3015655" y="1301330"/>
          <a:ext cx="2565000" cy="38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600" kern="1200"/>
            <a:t>L’objectif</a:t>
          </a:r>
          <a:endParaRPr lang="en-US" sz="2600" kern="1200"/>
        </a:p>
      </dsp:txBody>
      <dsp:txXfrm>
        <a:off x="3015655" y="1301330"/>
        <a:ext cx="2565000" cy="384750"/>
      </dsp:txXfrm>
    </dsp:sp>
    <dsp:sp modelId="{897E575B-D954-4D9C-A77F-85A175C0E292}">
      <dsp:nvSpPr>
        <dsp:cNvPr id="0" name=""/>
        <dsp:cNvSpPr/>
      </dsp:nvSpPr>
      <dsp:spPr>
        <a:xfrm>
          <a:off x="3015655" y="1753350"/>
          <a:ext cx="2565000" cy="186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Se mettre dans la peau d’une entreprise répondant aux besoins d’un client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Travailler sur toutes les phases du processus de la BI</a:t>
          </a:r>
          <a:endParaRPr lang="en-US" sz="1700" kern="1200" dirty="0"/>
        </a:p>
      </dsp:txBody>
      <dsp:txXfrm>
        <a:off x="3015655" y="1753350"/>
        <a:ext cx="2565000" cy="1869138"/>
      </dsp:txXfrm>
    </dsp:sp>
    <dsp:sp modelId="{4456F412-B0B6-460D-8FB1-752CDE8C75CA}">
      <dsp:nvSpPr>
        <dsp:cNvPr id="0" name=""/>
        <dsp:cNvSpPr/>
      </dsp:nvSpPr>
      <dsp:spPr>
        <a:xfrm>
          <a:off x="6029531" y="258947"/>
          <a:ext cx="897750" cy="897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FDCBE-FE73-43EB-B471-94A03F654BE0}">
      <dsp:nvSpPr>
        <dsp:cNvPr id="0" name=""/>
        <dsp:cNvSpPr/>
      </dsp:nvSpPr>
      <dsp:spPr>
        <a:xfrm>
          <a:off x="6029531" y="1301330"/>
          <a:ext cx="2565000" cy="38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Les </a:t>
          </a:r>
          <a:r>
            <a:rPr lang="en-US" sz="2600" kern="1200" dirty="0" err="1"/>
            <a:t>données</a:t>
          </a:r>
          <a:endParaRPr lang="en-US" sz="2600" kern="1200" dirty="0"/>
        </a:p>
      </dsp:txBody>
      <dsp:txXfrm>
        <a:off x="6029531" y="1301330"/>
        <a:ext cx="2565000" cy="384750"/>
      </dsp:txXfrm>
    </dsp:sp>
    <dsp:sp modelId="{989AAEED-D1BE-405B-9AB0-5D5DB74A8C69}">
      <dsp:nvSpPr>
        <dsp:cNvPr id="0" name=""/>
        <dsp:cNvSpPr/>
      </dsp:nvSpPr>
      <dsp:spPr>
        <a:xfrm>
          <a:off x="6029531" y="1753350"/>
          <a:ext cx="2565000" cy="1869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Accidents de la route </a:t>
          </a:r>
          <a:r>
            <a:rPr lang="en-US" sz="1700" kern="1200" dirty="0" err="1"/>
            <a:t>depuis</a:t>
          </a:r>
          <a:r>
            <a:rPr lang="en-US" sz="1700" kern="1200" dirty="0"/>
            <a:t> 2005</a:t>
          </a:r>
        </a:p>
      </dsp:txBody>
      <dsp:txXfrm>
        <a:off x="6029531" y="1753350"/>
        <a:ext cx="2565000" cy="186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AC2D6-16DC-4380-9FC0-404D1883E604}">
      <dsp:nvSpPr>
        <dsp:cNvPr id="0" name=""/>
        <dsp:cNvSpPr/>
      </dsp:nvSpPr>
      <dsp:spPr>
        <a:xfrm>
          <a:off x="700680" y="409475"/>
          <a:ext cx="1512633" cy="1528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E4074-C8E5-4C3D-B830-AEF9C42F80F0}">
      <dsp:nvSpPr>
        <dsp:cNvPr id="0" name=""/>
        <dsp:cNvSpPr/>
      </dsp:nvSpPr>
      <dsp:spPr>
        <a:xfrm>
          <a:off x="85169" y="1977343"/>
          <a:ext cx="3907357" cy="58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L’équipe</a:t>
          </a:r>
          <a:endParaRPr lang="en-US" sz="3600" kern="1200" dirty="0"/>
        </a:p>
      </dsp:txBody>
      <dsp:txXfrm>
        <a:off x="85169" y="1977343"/>
        <a:ext cx="3907357" cy="586103"/>
      </dsp:txXfrm>
    </dsp:sp>
    <dsp:sp modelId="{86F6F8BA-20F4-42F3-93E2-EAAE161C9A25}">
      <dsp:nvSpPr>
        <dsp:cNvPr id="0" name=""/>
        <dsp:cNvSpPr/>
      </dsp:nvSpPr>
      <dsp:spPr>
        <a:xfrm>
          <a:off x="85169" y="2623481"/>
          <a:ext cx="3907357" cy="85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5 étudiants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apprentis ingénieur en informatique, 5</a:t>
          </a:r>
          <a:r>
            <a:rPr lang="fr-FR" sz="1700" kern="1200" baseline="30000" dirty="0"/>
            <a:t>ème</a:t>
          </a:r>
          <a:r>
            <a:rPr lang="fr-FR" sz="1700" kern="1200" dirty="0"/>
            <a:t> année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1 Chef de projet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« Casquette Entreprise BI »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1 professeur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« Casquette Client »</a:t>
          </a:r>
        </a:p>
      </dsp:txBody>
      <dsp:txXfrm>
        <a:off x="85169" y="2623481"/>
        <a:ext cx="3907357" cy="857901"/>
      </dsp:txXfrm>
    </dsp:sp>
    <dsp:sp modelId="{64505412-B61E-4D7E-BDB2-9C2EA7052F51}">
      <dsp:nvSpPr>
        <dsp:cNvPr id="0" name=""/>
        <dsp:cNvSpPr/>
      </dsp:nvSpPr>
      <dsp:spPr>
        <a:xfrm>
          <a:off x="5442662" y="459026"/>
          <a:ext cx="1367575" cy="13675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A9D27-C208-46BE-8D9B-2D9E67E1D7AA}">
      <dsp:nvSpPr>
        <dsp:cNvPr id="0" name=""/>
        <dsp:cNvSpPr/>
      </dsp:nvSpPr>
      <dsp:spPr>
        <a:xfrm>
          <a:off x="4676314" y="1937023"/>
          <a:ext cx="3907357" cy="586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 dirty="0"/>
            <a:t>Les Outils Utilisés</a:t>
          </a:r>
          <a:endParaRPr lang="en-US" sz="3600" kern="1200" dirty="0"/>
        </a:p>
      </dsp:txBody>
      <dsp:txXfrm>
        <a:off x="4676314" y="1937023"/>
        <a:ext cx="3907357" cy="586103"/>
      </dsp:txXfrm>
    </dsp:sp>
    <dsp:sp modelId="{897E575B-D954-4D9C-A77F-85A175C0E292}">
      <dsp:nvSpPr>
        <dsp:cNvPr id="0" name=""/>
        <dsp:cNvSpPr/>
      </dsp:nvSpPr>
      <dsp:spPr>
        <a:xfrm>
          <a:off x="4676314" y="2583162"/>
          <a:ext cx="3907357" cy="857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Collaboration et gestion de projet : Trello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Gestion de version : GitHub</a:t>
          </a:r>
        </a:p>
      </dsp:txBody>
      <dsp:txXfrm>
        <a:off x="4676314" y="2583162"/>
        <a:ext cx="3907357" cy="8579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90935-70C0-448C-A389-5CB6519B64D4}">
      <dsp:nvSpPr>
        <dsp:cNvPr id="0" name=""/>
        <dsp:cNvSpPr/>
      </dsp:nvSpPr>
      <dsp:spPr>
        <a:xfrm>
          <a:off x="4680" y="72366"/>
          <a:ext cx="4912386" cy="1458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Etablissement des KPI</a:t>
          </a:r>
          <a:endParaRPr lang="en-US" sz="2700" kern="1200"/>
        </a:p>
      </dsp:txBody>
      <dsp:txXfrm>
        <a:off x="733680" y="72366"/>
        <a:ext cx="3454386" cy="1458000"/>
      </dsp:txXfrm>
    </dsp:sp>
    <dsp:sp modelId="{2349C4C5-4CE8-4F37-80D7-E05D3562CA53}">
      <dsp:nvSpPr>
        <dsp:cNvPr id="0" name=""/>
        <dsp:cNvSpPr/>
      </dsp:nvSpPr>
      <dsp:spPr>
        <a:xfrm>
          <a:off x="4680" y="1712616"/>
          <a:ext cx="3929909" cy="23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Combien ? 20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Pourquoi ? Se donner de la marge en terme de réalisation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Validation par l’entreprise cliente</a:t>
          </a:r>
          <a:endParaRPr lang="en-US" sz="2700" kern="1200"/>
        </a:p>
      </dsp:txBody>
      <dsp:txXfrm>
        <a:off x="4680" y="1712616"/>
        <a:ext cx="3929909" cy="2308500"/>
      </dsp:txXfrm>
    </dsp:sp>
    <dsp:sp modelId="{2E98D187-057D-4D82-9B2F-FA91452DEAE3}">
      <dsp:nvSpPr>
        <dsp:cNvPr id="0" name=""/>
        <dsp:cNvSpPr/>
      </dsp:nvSpPr>
      <dsp:spPr>
        <a:xfrm>
          <a:off x="4701066" y="72366"/>
          <a:ext cx="4912386" cy="1458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Etablissement du Data Warehouse</a:t>
          </a:r>
          <a:endParaRPr lang="en-US" sz="2700" kern="1200" dirty="0"/>
        </a:p>
      </dsp:txBody>
      <dsp:txXfrm>
        <a:off x="5430066" y="72366"/>
        <a:ext cx="3454386" cy="1458000"/>
      </dsp:txXfrm>
    </dsp:sp>
    <dsp:sp modelId="{6F7622D7-8AE0-46EF-A6CA-1F02AA350CD0}">
      <dsp:nvSpPr>
        <dsp:cNvPr id="0" name=""/>
        <dsp:cNvSpPr/>
      </dsp:nvSpPr>
      <dsp:spPr>
        <a:xfrm>
          <a:off x="4701066" y="1712616"/>
          <a:ext cx="3929909" cy="23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Analyse des données et de leur structure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Hiérarchie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700" kern="1200"/>
            <a:t>Produits Cartésiens</a:t>
          </a:r>
          <a:endParaRPr lang="en-US" sz="2700" kern="1200"/>
        </a:p>
      </dsp:txBody>
      <dsp:txXfrm>
        <a:off x="4701066" y="1712616"/>
        <a:ext cx="3929909" cy="2308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719B6-7649-444A-8C97-557DC6289633}">
      <dsp:nvSpPr>
        <dsp:cNvPr id="0" name=""/>
        <dsp:cNvSpPr/>
      </dsp:nvSpPr>
      <dsp:spPr>
        <a:xfrm>
          <a:off x="481877" y="1218861"/>
          <a:ext cx="1907678" cy="16675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Partage des KPI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3 ou 4 par personne</a:t>
          </a:r>
        </a:p>
      </dsp:txBody>
      <dsp:txXfrm>
        <a:off x="958797" y="1468994"/>
        <a:ext cx="929993" cy="1167285"/>
      </dsp:txXfrm>
    </dsp:sp>
    <dsp:sp modelId="{F6AA0859-FC15-4FEC-AE43-E99FAC44C7FA}">
      <dsp:nvSpPr>
        <dsp:cNvPr id="0" name=""/>
        <dsp:cNvSpPr/>
      </dsp:nvSpPr>
      <dsp:spPr>
        <a:xfrm>
          <a:off x="4957" y="1575717"/>
          <a:ext cx="953839" cy="953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1</a:t>
          </a:r>
        </a:p>
      </dsp:txBody>
      <dsp:txXfrm>
        <a:off x="144643" y="1715403"/>
        <a:ext cx="674467" cy="674467"/>
      </dsp:txXfrm>
    </dsp:sp>
    <dsp:sp modelId="{5A65155D-B63F-4BE1-A711-1A308686A1F4}">
      <dsp:nvSpPr>
        <dsp:cNvPr id="0" name=""/>
        <dsp:cNvSpPr/>
      </dsp:nvSpPr>
      <dsp:spPr>
        <a:xfrm>
          <a:off x="2985706" y="1218861"/>
          <a:ext cx="1907678" cy="16675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Réalisation des KPI réalisables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Légère modification si besoin</a:t>
          </a:r>
        </a:p>
      </dsp:txBody>
      <dsp:txXfrm>
        <a:off x="3462625" y="1468994"/>
        <a:ext cx="929993" cy="1167285"/>
      </dsp:txXfrm>
    </dsp:sp>
    <dsp:sp modelId="{2E4A821C-4776-4A9C-9009-4750C3FC060D}">
      <dsp:nvSpPr>
        <dsp:cNvPr id="0" name=""/>
        <dsp:cNvSpPr/>
      </dsp:nvSpPr>
      <dsp:spPr>
        <a:xfrm>
          <a:off x="2508786" y="1575717"/>
          <a:ext cx="953839" cy="953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2</a:t>
          </a:r>
        </a:p>
      </dsp:txBody>
      <dsp:txXfrm>
        <a:off x="2648472" y="1715403"/>
        <a:ext cx="674467" cy="674467"/>
      </dsp:txXfrm>
    </dsp:sp>
    <dsp:sp modelId="{649D99D4-379C-4677-A27E-1D233EF73271}">
      <dsp:nvSpPr>
        <dsp:cNvPr id="0" name=""/>
        <dsp:cNvSpPr/>
      </dsp:nvSpPr>
      <dsp:spPr>
        <a:xfrm>
          <a:off x="5489534" y="1218861"/>
          <a:ext cx="1907678" cy="16675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Mise en commun</a:t>
          </a:r>
        </a:p>
      </dsp:txBody>
      <dsp:txXfrm>
        <a:off x="5966454" y="1468994"/>
        <a:ext cx="929993" cy="1167285"/>
      </dsp:txXfrm>
    </dsp:sp>
    <dsp:sp modelId="{1CC3DFB6-F7E4-4871-A049-F48AEA96A8A9}">
      <dsp:nvSpPr>
        <dsp:cNvPr id="0" name=""/>
        <dsp:cNvSpPr/>
      </dsp:nvSpPr>
      <dsp:spPr>
        <a:xfrm>
          <a:off x="5012614" y="1575717"/>
          <a:ext cx="953839" cy="953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3</a:t>
          </a:r>
        </a:p>
      </dsp:txBody>
      <dsp:txXfrm>
        <a:off x="5152300" y="1715403"/>
        <a:ext cx="674467" cy="674467"/>
      </dsp:txXfrm>
    </dsp:sp>
    <dsp:sp modelId="{47C10F3B-A497-4540-A54C-9732BA4846BC}">
      <dsp:nvSpPr>
        <dsp:cNvPr id="0" name=""/>
        <dsp:cNvSpPr/>
      </dsp:nvSpPr>
      <dsp:spPr>
        <a:xfrm>
          <a:off x="7993363" y="1218861"/>
          <a:ext cx="1907678" cy="16675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Réalisation du Dashboard en ne gardant que le plus pertinents</a:t>
          </a:r>
        </a:p>
      </dsp:txBody>
      <dsp:txXfrm>
        <a:off x="8470282" y="1468994"/>
        <a:ext cx="929993" cy="1167285"/>
      </dsp:txXfrm>
    </dsp:sp>
    <dsp:sp modelId="{525B246D-CABD-4577-9D5F-7416AEA762F6}">
      <dsp:nvSpPr>
        <dsp:cNvPr id="0" name=""/>
        <dsp:cNvSpPr/>
      </dsp:nvSpPr>
      <dsp:spPr>
        <a:xfrm>
          <a:off x="7516443" y="1575717"/>
          <a:ext cx="953839" cy="9538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4</a:t>
          </a:r>
        </a:p>
      </dsp:txBody>
      <dsp:txXfrm>
        <a:off x="7656129" y="1715403"/>
        <a:ext cx="674467" cy="6744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077B8-D7BC-4366-9CFD-CD01EC9EDB4F}">
      <dsp:nvSpPr>
        <dsp:cNvPr id="0" name=""/>
        <dsp:cNvSpPr/>
      </dsp:nvSpPr>
      <dsp:spPr>
        <a:xfrm>
          <a:off x="363266" y="1129532"/>
          <a:ext cx="630439" cy="630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A703C6-71C8-4639-B335-17263CCAAF5A}">
      <dsp:nvSpPr>
        <dsp:cNvPr id="0" name=""/>
        <dsp:cNvSpPr/>
      </dsp:nvSpPr>
      <dsp:spPr>
        <a:xfrm>
          <a:off x="2332" y="1931729"/>
          <a:ext cx="1400976" cy="56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Alexandre</a:t>
          </a:r>
          <a:endParaRPr lang="en-US" sz="2400" kern="1200" dirty="0"/>
        </a:p>
      </dsp:txBody>
      <dsp:txXfrm>
        <a:off x="2332" y="1931729"/>
        <a:ext cx="1400976" cy="560390"/>
      </dsp:txXfrm>
    </dsp:sp>
    <dsp:sp modelId="{152F26CA-370D-4EC4-9C83-B31F2F43BCE5}">
      <dsp:nvSpPr>
        <dsp:cNvPr id="0" name=""/>
        <dsp:cNvSpPr/>
      </dsp:nvSpPr>
      <dsp:spPr>
        <a:xfrm>
          <a:off x="2033748" y="1086568"/>
          <a:ext cx="630439" cy="630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7FA3A-B166-4830-9340-38E7C5240332}">
      <dsp:nvSpPr>
        <dsp:cNvPr id="0" name=""/>
        <dsp:cNvSpPr/>
      </dsp:nvSpPr>
      <dsp:spPr>
        <a:xfrm>
          <a:off x="1648480" y="1931729"/>
          <a:ext cx="1400976" cy="56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Lucas</a:t>
          </a:r>
        </a:p>
      </dsp:txBody>
      <dsp:txXfrm>
        <a:off x="1648480" y="1931729"/>
        <a:ext cx="1400976" cy="560390"/>
      </dsp:txXfrm>
    </dsp:sp>
    <dsp:sp modelId="{BBCCF3AF-B5AE-4560-A16A-616014623A18}">
      <dsp:nvSpPr>
        <dsp:cNvPr id="0" name=""/>
        <dsp:cNvSpPr/>
      </dsp:nvSpPr>
      <dsp:spPr>
        <a:xfrm>
          <a:off x="3679896" y="1086568"/>
          <a:ext cx="630439" cy="630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7D9F4-4AB2-4D8D-BE0F-BFF932F1E241}">
      <dsp:nvSpPr>
        <dsp:cNvPr id="0" name=""/>
        <dsp:cNvSpPr/>
      </dsp:nvSpPr>
      <dsp:spPr>
        <a:xfrm>
          <a:off x="3294627" y="1931729"/>
          <a:ext cx="1400976" cy="56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Mark</a:t>
          </a:r>
        </a:p>
      </dsp:txBody>
      <dsp:txXfrm>
        <a:off x="3294627" y="1931729"/>
        <a:ext cx="1400976" cy="560390"/>
      </dsp:txXfrm>
    </dsp:sp>
    <dsp:sp modelId="{F1FDDB62-6B35-422E-973A-8A0265AFCC22}">
      <dsp:nvSpPr>
        <dsp:cNvPr id="0" name=""/>
        <dsp:cNvSpPr/>
      </dsp:nvSpPr>
      <dsp:spPr>
        <a:xfrm>
          <a:off x="5326043" y="1086568"/>
          <a:ext cx="630439" cy="6304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A1D1E-6CFA-4334-97F6-E062C912A5CA}">
      <dsp:nvSpPr>
        <dsp:cNvPr id="0" name=""/>
        <dsp:cNvSpPr/>
      </dsp:nvSpPr>
      <dsp:spPr>
        <a:xfrm>
          <a:off x="4940775" y="1931729"/>
          <a:ext cx="1400976" cy="56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Thomas</a:t>
          </a:r>
        </a:p>
      </dsp:txBody>
      <dsp:txXfrm>
        <a:off x="4940775" y="1931729"/>
        <a:ext cx="1400976" cy="560390"/>
      </dsp:txXfrm>
    </dsp:sp>
    <dsp:sp modelId="{43102F0D-4D94-43CC-9231-595A74720EAD}">
      <dsp:nvSpPr>
        <dsp:cNvPr id="0" name=""/>
        <dsp:cNvSpPr/>
      </dsp:nvSpPr>
      <dsp:spPr>
        <a:xfrm>
          <a:off x="6972191" y="1086568"/>
          <a:ext cx="630439" cy="6304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2B40F8-D793-4B5F-8C43-60401CC1CFED}">
      <dsp:nvSpPr>
        <dsp:cNvPr id="0" name=""/>
        <dsp:cNvSpPr/>
      </dsp:nvSpPr>
      <dsp:spPr>
        <a:xfrm>
          <a:off x="6586922" y="1931729"/>
          <a:ext cx="1400976" cy="56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Yohan</a:t>
          </a:r>
        </a:p>
      </dsp:txBody>
      <dsp:txXfrm>
        <a:off x="6586922" y="1931729"/>
        <a:ext cx="1400976" cy="56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7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24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0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2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30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10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54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6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27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43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6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88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5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23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C77E-B30C-47EF-901D-E3EB614F7059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CECF9-8FDC-4C02-87E8-C23CFD2017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5205-DE11-4B99-B952-34DB2EC43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 Projet-BI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75BBA4-C7DB-4A05-BD1A-71D484D62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accidents de la route en France</a:t>
            </a:r>
          </a:p>
          <a:p>
            <a:endParaRPr lang="fr-FR" dirty="0"/>
          </a:p>
          <a:p>
            <a:r>
              <a:rPr lang="fr-FR" dirty="0"/>
              <a:t>18 Décembre 2019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30988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28844-7A68-4E8F-B2A1-DECBBB7D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- Tableaux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27595FE-650E-4912-9D68-91BD56A28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400360"/>
              </p:ext>
            </p:extLst>
          </p:nvPr>
        </p:nvGraphicFramePr>
        <p:xfrm>
          <a:off x="104775" y="1152525"/>
          <a:ext cx="9906000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Ã©sultat de recherche d'images pour &quot;tableaux desktop logo&quot;">
            <a:extLst>
              <a:ext uri="{FF2B5EF4-FFF2-40B4-BE49-F238E27FC236}">
                <a16:creationId xmlns:a16="http://schemas.microsoft.com/office/drawing/2014/main" id="{B45117BB-84F1-417C-BC80-37F6DE9A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57" y="4773872"/>
            <a:ext cx="2794288" cy="1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9549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D89E2-AE8C-4E36-A026-5FFE1B9D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Bilan Personnel</a:t>
            </a:r>
          </a:p>
        </p:txBody>
      </p:sp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57E0BA38-B778-44CB-9249-83850673DD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425292"/>
              </p:ext>
            </p:extLst>
          </p:nvPr>
        </p:nvGraphicFramePr>
        <p:xfrm>
          <a:off x="1206898" y="1270000"/>
          <a:ext cx="7990232" cy="357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D31B309-ABE9-4D04-9796-6E01BEB26A07}"/>
              </a:ext>
            </a:extLst>
          </p:cNvPr>
          <p:cNvSpPr txBox="1"/>
          <p:nvPr/>
        </p:nvSpPr>
        <p:spPr>
          <a:xfrm>
            <a:off x="3903421" y="4478481"/>
            <a:ext cx="2597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Bilan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Difficultés</a:t>
            </a:r>
          </a:p>
        </p:txBody>
      </p:sp>
    </p:spTree>
    <p:extLst>
      <p:ext uri="{BB962C8B-B14F-4D97-AF65-F5344CB8AC3E}">
        <p14:creationId xmlns:p14="http://schemas.microsoft.com/office/powerpoint/2010/main" val="10760239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A0F82-7F0D-4E80-ABA0-FE147ABE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Evolutions et 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29E59-5D56-4467-A0B8-0D5E8832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 des informations sur les usagers </a:t>
            </a:r>
            <a:r>
              <a:rPr lang="fr-FR" dirty="0">
                <a:sym typeface="Wingdings" panose="05000000000000000000" pitchFamily="2" charset="2"/>
              </a:rPr>
              <a:t> Profiling</a:t>
            </a:r>
          </a:p>
          <a:p>
            <a:r>
              <a:rPr lang="fr-FR" dirty="0">
                <a:sym typeface="Wingdings" panose="05000000000000000000" pitchFamily="2" charset="2"/>
              </a:rPr>
              <a:t>Data </a:t>
            </a:r>
            <a:r>
              <a:rPr lang="fr-FR" dirty="0" err="1">
                <a:sym typeface="Wingdings" panose="05000000000000000000" pitchFamily="2" charset="2"/>
              </a:rPr>
              <a:t>mining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Prévisions</a:t>
            </a:r>
            <a:endParaRPr lang="fr-FR" dirty="0"/>
          </a:p>
          <a:p>
            <a:r>
              <a:rPr lang="fr-FR" dirty="0"/>
              <a:t>Corrélation des données avec d’autres sources</a:t>
            </a:r>
          </a:p>
          <a:p>
            <a:pPr lvl="1"/>
            <a:r>
              <a:rPr lang="fr-FR" dirty="0"/>
              <a:t>Intempéries</a:t>
            </a:r>
          </a:p>
          <a:p>
            <a:pPr lvl="1"/>
            <a:r>
              <a:rPr lang="fr-FR" dirty="0"/>
              <a:t>Alcool, drogues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3289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D5205-DE11-4B99-B952-34DB2EC43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88021178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3E5800-6058-4EF1-A210-F69555B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0898172-9843-402F-AF19-D52617912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771993"/>
              </p:ext>
            </p:extLst>
          </p:nvPr>
        </p:nvGraphicFramePr>
        <p:xfrm>
          <a:off x="904022" y="1455938"/>
          <a:ext cx="10777820" cy="4603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48582A86-8132-41F0-B843-FEFE3FDB5365}"/>
              </a:ext>
            </a:extLst>
          </p:cNvPr>
          <p:cNvSpPr txBox="1"/>
          <p:nvPr/>
        </p:nvSpPr>
        <p:spPr>
          <a:xfrm>
            <a:off x="4735611" y="4207558"/>
            <a:ext cx="13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Talend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Tableaux</a:t>
            </a:r>
          </a:p>
        </p:txBody>
      </p:sp>
    </p:spTree>
    <p:extLst>
      <p:ext uri="{BB962C8B-B14F-4D97-AF65-F5344CB8AC3E}">
        <p14:creationId xmlns:p14="http://schemas.microsoft.com/office/powerpoint/2010/main" val="23698492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D8D43-2BC2-4989-BE47-A59FA03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CE9E7CF-552C-4A18-AC04-E821E546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98243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data gouv logo&quot;">
            <a:extLst>
              <a:ext uri="{FF2B5EF4-FFF2-40B4-BE49-F238E27FC236}">
                <a16:creationId xmlns:a16="http://schemas.microsoft.com/office/drawing/2014/main" id="{F4E04253-45AB-4797-B88C-6102EB57B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5926" r="16666" b="33889"/>
          <a:stretch/>
        </p:blipFill>
        <p:spPr bwMode="auto">
          <a:xfrm>
            <a:off x="6718301" y="4699000"/>
            <a:ext cx="2908300" cy="8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24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D8D43-2BC2-4989-BE47-A59FA0331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CE9E7CF-552C-4A18-AC04-E821E5464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545480"/>
              </p:ext>
            </p:extLst>
          </p:nvPr>
        </p:nvGraphicFramePr>
        <p:xfrm>
          <a:off x="677334" y="1046164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Ã©sultat de recherche d'images pour &quot;github logo&quot;">
            <a:extLst>
              <a:ext uri="{FF2B5EF4-FFF2-40B4-BE49-F238E27FC236}">
                <a16:creationId xmlns:a16="http://schemas.microsoft.com/office/drawing/2014/main" id="{DF900CB0-418D-4A10-B349-B22C3133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4" y="5519738"/>
            <a:ext cx="75247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trello logo&quot;">
            <a:extLst>
              <a:ext uri="{FF2B5EF4-FFF2-40B4-BE49-F238E27FC236}">
                <a16:creationId xmlns:a16="http://schemas.microsoft.com/office/drawing/2014/main" id="{6E6B57F9-9A6B-44C6-A61D-02BE44920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5616846"/>
            <a:ext cx="1971675" cy="6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475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C2953A-0D46-4A66-B622-1425ED64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fr-FR" dirty="0"/>
              <a:t>Etude Préalable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5997BE9-62EF-4AD1-93B8-9425F4BC3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3172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04832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B76C8-C53D-4AD5-A0B1-BB46B15D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Exemples de KPI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1A7342-B357-457E-AC93-F2B8AD922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E212D7-8963-44F8-A7B3-07B03BB5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fr-FR" dirty="0"/>
              <a:t>Le nombre de blessés légers, hospitalisés, morts et indemnes par année</a:t>
            </a:r>
          </a:p>
          <a:p>
            <a:r>
              <a:rPr lang="fr-FR" dirty="0"/>
              <a:t>Le nombre de piétons écrasés en traversant en fonction du jour et de la proximité d’une école</a:t>
            </a:r>
          </a:p>
          <a:p>
            <a:r>
              <a:rPr lang="fr-FR" dirty="0"/>
              <a:t>Le taux de mortalité sans la ceinture de sécurité par an et par catégorie de population</a:t>
            </a:r>
          </a:p>
        </p:txBody>
      </p:sp>
    </p:spTree>
    <p:extLst>
      <p:ext uri="{BB962C8B-B14F-4D97-AF65-F5344CB8AC3E}">
        <p14:creationId xmlns:p14="http://schemas.microsoft.com/office/powerpoint/2010/main" val="14817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99A85F-F779-44C1-B4DC-482028A0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53" y="616804"/>
            <a:ext cx="5701445" cy="56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3519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8393F-4D9B-44EC-952E-833C7D06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- Talend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55308-0728-4CB4-A798-11892A81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Dimensions </a:t>
            </a:r>
          </a:p>
          <a:p>
            <a:pPr lvl="1"/>
            <a:r>
              <a:rPr lang="fr-FR" dirty="0"/>
              <a:t>Temps : Génération de 20 000 Jours</a:t>
            </a:r>
          </a:p>
          <a:p>
            <a:pPr lvl="1"/>
            <a:r>
              <a:rPr lang="fr-FR" dirty="0"/>
              <a:t>Localisation </a:t>
            </a:r>
            <a:r>
              <a:rPr lang="fr-FR" dirty="0">
                <a:sym typeface="Wingdings" panose="05000000000000000000" pitchFamily="2" charset="2"/>
              </a:rPr>
              <a:t> Code INSEE</a:t>
            </a:r>
            <a:endParaRPr lang="fr-FR" dirty="0"/>
          </a:p>
          <a:p>
            <a:pPr lvl="1"/>
            <a:r>
              <a:rPr lang="fr-FR" dirty="0"/>
              <a:t>Manœuvre, Catégorie Véhicule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Hiérarchie</a:t>
            </a:r>
          </a:p>
          <a:p>
            <a:pPr lvl="1"/>
            <a:r>
              <a:rPr lang="fr-FR" dirty="0"/>
              <a:t>Lieu, Information, Condition </a:t>
            </a:r>
            <a:r>
              <a:rPr lang="fr-FR" dirty="0">
                <a:sym typeface="Wingdings" panose="05000000000000000000" pitchFamily="2" charset="2"/>
              </a:rPr>
              <a:t> Produits Cartésiens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Tables des faits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Accidents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Véhicules</a:t>
            </a:r>
          </a:p>
          <a:p>
            <a:pPr lvl="1"/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Exécution automatique</a:t>
            </a:r>
            <a:endParaRPr lang="fr-FR" dirty="0"/>
          </a:p>
        </p:txBody>
      </p:sp>
      <p:pic>
        <p:nvPicPr>
          <p:cNvPr id="2052" name="Picture 4" descr="RÃ©sultat de recherche d'images pour &quot;talend logo png&quot;">
            <a:extLst>
              <a:ext uri="{FF2B5EF4-FFF2-40B4-BE49-F238E27FC236}">
                <a16:creationId xmlns:a16="http://schemas.microsoft.com/office/drawing/2014/main" id="{EA64E8E2-34CA-4DBC-834B-FF770D587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4190999"/>
            <a:ext cx="4844143" cy="193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57566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F926C-43C4-4526-B9C4-7E84F39A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80DDA-F390-4BAC-BD73-91C10CDC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Job Dimension : Informations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611052-0F81-4377-970E-A34D8D5B7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3" r="1525" b="4074"/>
          <a:stretch/>
        </p:blipFill>
        <p:spPr>
          <a:xfrm>
            <a:off x="1265681" y="3162300"/>
            <a:ext cx="730682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80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6b637de9-87a7-4f8b-adc9-dba8122671aa"/>
  <p:tag name="_AMO_REPORTCONTROLSVISIBLE" val="Empty"/>
</p:tagLst>
</file>

<file path=ppt/theme/theme1.xml><?xml version="1.0" encoding="utf-8"?>
<a:theme xmlns:a="http://schemas.openxmlformats.org/drawingml/2006/main" name="Face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311</Words>
  <Application>Microsoft Office PowerPoint</Application>
  <PresentationFormat>Grand écran</PresentationFormat>
  <Paragraphs>88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Soutenance Projet-BI</vt:lpstr>
      <vt:lpstr>Sommaire</vt:lpstr>
      <vt:lpstr>Contexte</vt:lpstr>
      <vt:lpstr>Contexte</vt:lpstr>
      <vt:lpstr>Etude Préalable</vt:lpstr>
      <vt:lpstr>Exemples de KPI</vt:lpstr>
      <vt:lpstr>Présentation PowerPoint</vt:lpstr>
      <vt:lpstr>Réalisation - Talend</vt:lpstr>
      <vt:lpstr>Exemple de réalisation</vt:lpstr>
      <vt:lpstr>Réalisation - Tableaux</vt:lpstr>
      <vt:lpstr>Bilan Personnel</vt:lpstr>
      <vt:lpstr>Evolutions et améliorations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Projet-BI</dc:title>
  <dc:creator>Alexandre Lefebvre</dc:creator>
  <cp:lastModifiedBy>Alexandre Lefebvre</cp:lastModifiedBy>
  <cp:revision>6</cp:revision>
  <dcterms:created xsi:type="dcterms:W3CDTF">2018-12-18T13:38:24Z</dcterms:created>
  <dcterms:modified xsi:type="dcterms:W3CDTF">2018-12-19T06:56:00Z</dcterms:modified>
</cp:coreProperties>
</file>