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1E29D3-3E3C-49A0-B295-0590147E34EF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45C97BC-DD8B-487F-9391-DE16F79450D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Contexte</a:t>
          </a:r>
          <a:endParaRPr lang="en-US"/>
        </a:p>
      </dgm:t>
    </dgm:pt>
    <dgm:pt modelId="{0078C304-C3B3-423A-9ADE-F1E04820FC38}" type="parTrans" cxnId="{7F60EC41-8A2D-4D85-AB5C-55F9213C896E}">
      <dgm:prSet/>
      <dgm:spPr/>
      <dgm:t>
        <a:bodyPr/>
        <a:lstStyle/>
        <a:p>
          <a:endParaRPr lang="en-US"/>
        </a:p>
      </dgm:t>
    </dgm:pt>
    <dgm:pt modelId="{809E9FE9-EEEF-4CA2-86E2-472A78596273}" type="sibTrans" cxnId="{7F60EC41-8A2D-4D85-AB5C-55F9213C896E}">
      <dgm:prSet/>
      <dgm:spPr/>
      <dgm:t>
        <a:bodyPr/>
        <a:lstStyle/>
        <a:p>
          <a:endParaRPr lang="en-US"/>
        </a:p>
      </dgm:t>
    </dgm:pt>
    <dgm:pt modelId="{458A78E4-139B-411A-900C-D35BBB04940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Etude Préalable</a:t>
          </a:r>
          <a:endParaRPr lang="en-US"/>
        </a:p>
      </dgm:t>
    </dgm:pt>
    <dgm:pt modelId="{056D7673-EED3-46A5-8B68-1C7C13DBB4DA}" type="parTrans" cxnId="{070832F0-30A0-4349-992A-AEED1F99C90F}">
      <dgm:prSet/>
      <dgm:spPr/>
      <dgm:t>
        <a:bodyPr/>
        <a:lstStyle/>
        <a:p>
          <a:endParaRPr lang="en-US"/>
        </a:p>
      </dgm:t>
    </dgm:pt>
    <dgm:pt modelId="{DFC118C1-807B-4CAA-B268-45554F2C9C1D}" type="sibTrans" cxnId="{070832F0-30A0-4349-992A-AEED1F99C90F}">
      <dgm:prSet/>
      <dgm:spPr/>
      <dgm:t>
        <a:bodyPr/>
        <a:lstStyle/>
        <a:p>
          <a:endParaRPr lang="en-US"/>
        </a:p>
      </dgm:t>
    </dgm:pt>
    <dgm:pt modelId="{806667EA-0DB8-443F-BC1B-7140AA528AF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Réalisation</a:t>
          </a:r>
          <a:endParaRPr lang="en-US" dirty="0"/>
        </a:p>
      </dgm:t>
    </dgm:pt>
    <dgm:pt modelId="{31786437-533C-43AE-A4E3-9A4F18F190BB}" type="parTrans" cxnId="{74B25343-9F47-4A74-ADBD-80A3A464DA79}">
      <dgm:prSet/>
      <dgm:spPr/>
      <dgm:t>
        <a:bodyPr/>
        <a:lstStyle/>
        <a:p>
          <a:endParaRPr lang="en-US"/>
        </a:p>
      </dgm:t>
    </dgm:pt>
    <dgm:pt modelId="{3C09E98A-D87F-4326-92B7-D1DD2A933551}" type="sibTrans" cxnId="{74B25343-9F47-4A74-ADBD-80A3A464DA79}">
      <dgm:prSet/>
      <dgm:spPr/>
      <dgm:t>
        <a:bodyPr/>
        <a:lstStyle/>
        <a:p>
          <a:endParaRPr lang="en-US"/>
        </a:p>
      </dgm:t>
    </dgm:pt>
    <dgm:pt modelId="{B35856A2-4573-416B-9DC4-C68CB740297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Bilan Personnel</a:t>
          </a:r>
          <a:endParaRPr lang="en-US" dirty="0"/>
        </a:p>
      </dgm:t>
    </dgm:pt>
    <dgm:pt modelId="{1FAD2E94-ABED-411E-AA8F-8F548E7EA883}" type="parTrans" cxnId="{1EA951B8-685C-411E-9487-5F36357DDAA9}">
      <dgm:prSet/>
      <dgm:spPr/>
      <dgm:t>
        <a:bodyPr/>
        <a:lstStyle/>
        <a:p>
          <a:endParaRPr lang="en-US"/>
        </a:p>
      </dgm:t>
    </dgm:pt>
    <dgm:pt modelId="{D57BB4C1-95B5-4E16-8E0C-E43A9CF6CB02}" type="sibTrans" cxnId="{1EA951B8-685C-411E-9487-5F36357DDAA9}">
      <dgm:prSet/>
      <dgm:spPr/>
      <dgm:t>
        <a:bodyPr/>
        <a:lstStyle/>
        <a:p>
          <a:endParaRPr lang="en-US"/>
        </a:p>
      </dgm:t>
    </dgm:pt>
    <dgm:pt modelId="{82669993-62F9-43A3-8921-C6265D0DD478}" type="pres">
      <dgm:prSet presAssocID="{751E29D3-3E3C-49A0-B295-0590147E34EF}" presName="root" presStyleCnt="0">
        <dgm:presLayoutVars>
          <dgm:dir/>
          <dgm:resizeHandles val="exact"/>
        </dgm:presLayoutVars>
      </dgm:prSet>
      <dgm:spPr/>
    </dgm:pt>
    <dgm:pt modelId="{37B039BF-6FF6-47BE-A511-FE44426D6292}" type="pres">
      <dgm:prSet presAssocID="{D45C97BC-DD8B-487F-9391-DE16F79450D1}" presName="compNode" presStyleCnt="0"/>
      <dgm:spPr/>
    </dgm:pt>
    <dgm:pt modelId="{A72077B8-D7BC-4366-9CFD-CD01EC9EDB4F}" type="pres">
      <dgm:prSet presAssocID="{D45C97BC-DD8B-487F-9391-DE16F79450D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Europe-Africa"/>
        </a:ext>
      </dgm:extLst>
    </dgm:pt>
    <dgm:pt modelId="{FD1D8E5E-6FA9-4699-B3ED-BD340C3C945C}" type="pres">
      <dgm:prSet presAssocID="{D45C97BC-DD8B-487F-9391-DE16F79450D1}" presName="spaceRect" presStyleCnt="0"/>
      <dgm:spPr/>
    </dgm:pt>
    <dgm:pt modelId="{D9A703C6-71C8-4639-B335-17263CCAAF5A}" type="pres">
      <dgm:prSet presAssocID="{D45C97BC-DD8B-487F-9391-DE16F79450D1}" presName="textRect" presStyleLbl="revTx" presStyleIdx="0" presStyleCnt="4">
        <dgm:presLayoutVars>
          <dgm:chMax val="1"/>
          <dgm:chPref val="1"/>
        </dgm:presLayoutVars>
      </dgm:prSet>
      <dgm:spPr/>
    </dgm:pt>
    <dgm:pt modelId="{DFEA6BAB-E46B-4D2C-8844-09BE55B5AF0B}" type="pres">
      <dgm:prSet presAssocID="{809E9FE9-EEEF-4CA2-86E2-472A78596273}" presName="sibTrans" presStyleCnt="0"/>
      <dgm:spPr/>
    </dgm:pt>
    <dgm:pt modelId="{FDA82113-5A88-48C6-A155-E2F0D2335D1D}" type="pres">
      <dgm:prSet presAssocID="{458A78E4-139B-411A-900C-D35BBB04940D}" presName="compNode" presStyleCnt="0"/>
      <dgm:spPr/>
    </dgm:pt>
    <dgm:pt modelId="{152F26CA-370D-4EC4-9C83-B31F2F43BCE5}" type="pres">
      <dgm:prSet presAssocID="{458A78E4-139B-411A-900C-D35BBB04940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ABF1A41-7B5A-420E-80EA-70191545CF70}" type="pres">
      <dgm:prSet presAssocID="{458A78E4-139B-411A-900C-D35BBB04940D}" presName="spaceRect" presStyleCnt="0"/>
      <dgm:spPr/>
    </dgm:pt>
    <dgm:pt modelId="{7357FA3A-B166-4830-9340-38E7C5240332}" type="pres">
      <dgm:prSet presAssocID="{458A78E4-139B-411A-900C-D35BBB04940D}" presName="textRect" presStyleLbl="revTx" presStyleIdx="1" presStyleCnt="4">
        <dgm:presLayoutVars>
          <dgm:chMax val="1"/>
          <dgm:chPref val="1"/>
        </dgm:presLayoutVars>
      </dgm:prSet>
      <dgm:spPr/>
    </dgm:pt>
    <dgm:pt modelId="{711F9FDC-1ADD-4BE4-B153-2A01782FFBF3}" type="pres">
      <dgm:prSet presAssocID="{DFC118C1-807B-4CAA-B268-45554F2C9C1D}" presName="sibTrans" presStyleCnt="0"/>
      <dgm:spPr/>
    </dgm:pt>
    <dgm:pt modelId="{BD989122-BCAA-4474-856C-3C68CE9E47B2}" type="pres">
      <dgm:prSet presAssocID="{806667EA-0DB8-443F-BC1B-7140AA528AF5}" presName="compNode" presStyleCnt="0"/>
      <dgm:spPr/>
    </dgm:pt>
    <dgm:pt modelId="{BBCCF3AF-B5AE-4560-A16A-616014623A18}" type="pres">
      <dgm:prSet presAssocID="{806667EA-0DB8-443F-BC1B-7140AA528AF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28B7740-CF85-49FC-9BA3-1993C987D15B}" type="pres">
      <dgm:prSet presAssocID="{806667EA-0DB8-443F-BC1B-7140AA528AF5}" presName="spaceRect" presStyleCnt="0"/>
      <dgm:spPr/>
    </dgm:pt>
    <dgm:pt modelId="{6627D9F4-4AB2-4D8D-BE0F-BFF932F1E241}" type="pres">
      <dgm:prSet presAssocID="{806667EA-0DB8-443F-BC1B-7140AA528AF5}" presName="textRect" presStyleLbl="revTx" presStyleIdx="2" presStyleCnt="4">
        <dgm:presLayoutVars>
          <dgm:chMax val="1"/>
          <dgm:chPref val="1"/>
        </dgm:presLayoutVars>
      </dgm:prSet>
      <dgm:spPr/>
    </dgm:pt>
    <dgm:pt modelId="{4137E188-5517-49A3-9C72-C30B97100F5A}" type="pres">
      <dgm:prSet presAssocID="{3C09E98A-D87F-4326-92B7-D1DD2A933551}" presName="sibTrans" presStyleCnt="0"/>
      <dgm:spPr/>
    </dgm:pt>
    <dgm:pt modelId="{D282BC1D-40D7-4759-908A-591AF6CF6E67}" type="pres">
      <dgm:prSet presAssocID="{B35856A2-4573-416B-9DC4-C68CB7402979}" presName="compNode" presStyleCnt="0"/>
      <dgm:spPr/>
    </dgm:pt>
    <dgm:pt modelId="{F1FDDB62-6B35-422E-973A-8A0265AFCC22}" type="pres">
      <dgm:prSet presAssocID="{B35856A2-4573-416B-9DC4-C68CB740297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"/>
        </a:ext>
      </dgm:extLst>
    </dgm:pt>
    <dgm:pt modelId="{CFF77551-23E8-4454-8101-5E96ADEBDC7B}" type="pres">
      <dgm:prSet presAssocID="{B35856A2-4573-416B-9DC4-C68CB7402979}" presName="spaceRect" presStyleCnt="0"/>
      <dgm:spPr/>
    </dgm:pt>
    <dgm:pt modelId="{005A1D1E-6CFA-4334-97F6-E062C912A5CA}" type="pres">
      <dgm:prSet presAssocID="{B35856A2-4573-416B-9DC4-C68CB740297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A715415-8257-4D0D-AB67-E8F0321C8D44}" type="presOf" srcId="{751E29D3-3E3C-49A0-B295-0590147E34EF}" destId="{82669993-62F9-43A3-8921-C6265D0DD478}" srcOrd="0" destOrd="0" presId="urn:microsoft.com/office/officeart/2018/2/layout/IconLabelList"/>
    <dgm:cxn modelId="{BE44515E-9CF3-4801-AE9E-D089B1991518}" type="presOf" srcId="{806667EA-0DB8-443F-BC1B-7140AA528AF5}" destId="{6627D9F4-4AB2-4D8D-BE0F-BFF932F1E241}" srcOrd="0" destOrd="0" presId="urn:microsoft.com/office/officeart/2018/2/layout/IconLabelList"/>
    <dgm:cxn modelId="{7F60EC41-8A2D-4D85-AB5C-55F9213C896E}" srcId="{751E29D3-3E3C-49A0-B295-0590147E34EF}" destId="{D45C97BC-DD8B-487F-9391-DE16F79450D1}" srcOrd="0" destOrd="0" parTransId="{0078C304-C3B3-423A-9ADE-F1E04820FC38}" sibTransId="{809E9FE9-EEEF-4CA2-86E2-472A78596273}"/>
    <dgm:cxn modelId="{74B25343-9F47-4A74-ADBD-80A3A464DA79}" srcId="{751E29D3-3E3C-49A0-B295-0590147E34EF}" destId="{806667EA-0DB8-443F-BC1B-7140AA528AF5}" srcOrd="2" destOrd="0" parTransId="{31786437-533C-43AE-A4E3-9A4F18F190BB}" sibTransId="{3C09E98A-D87F-4326-92B7-D1DD2A933551}"/>
    <dgm:cxn modelId="{DA537485-1AB6-4794-9EC3-85A88A59384D}" type="presOf" srcId="{D45C97BC-DD8B-487F-9391-DE16F79450D1}" destId="{D9A703C6-71C8-4639-B335-17263CCAAF5A}" srcOrd="0" destOrd="0" presId="urn:microsoft.com/office/officeart/2018/2/layout/IconLabelList"/>
    <dgm:cxn modelId="{31405D8B-4394-4655-8448-2F4A72C54A3A}" type="presOf" srcId="{B35856A2-4573-416B-9DC4-C68CB7402979}" destId="{005A1D1E-6CFA-4334-97F6-E062C912A5CA}" srcOrd="0" destOrd="0" presId="urn:microsoft.com/office/officeart/2018/2/layout/IconLabelList"/>
    <dgm:cxn modelId="{462475B5-5A1B-4B68-85D3-784994426FC6}" type="presOf" srcId="{458A78E4-139B-411A-900C-D35BBB04940D}" destId="{7357FA3A-B166-4830-9340-38E7C5240332}" srcOrd="0" destOrd="0" presId="urn:microsoft.com/office/officeart/2018/2/layout/IconLabelList"/>
    <dgm:cxn modelId="{1EA951B8-685C-411E-9487-5F36357DDAA9}" srcId="{751E29D3-3E3C-49A0-B295-0590147E34EF}" destId="{B35856A2-4573-416B-9DC4-C68CB7402979}" srcOrd="3" destOrd="0" parTransId="{1FAD2E94-ABED-411E-AA8F-8F548E7EA883}" sibTransId="{D57BB4C1-95B5-4E16-8E0C-E43A9CF6CB02}"/>
    <dgm:cxn modelId="{070832F0-30A0-4349-992A-AEED1F99C90F}" srcId="{751E29D3-3E3C-49A0-B295-0590147E34EF}" destId="{458A78E4-139B-411A-900C-D35BBB04940D}" srcOrd="1" destOrd="0" parTransId="{056D7673-EED3-46A5-8B68-1C7C13DBB4DA}" sibTransId="{DFC118C1-807B-4CAA-B268-45554F2C9C1D}"/>
    <dgm:cxn modelId="{DAFC00D7-8E55-473A-920D-2651D4F952DD}" type="presParOf" srcId="{82669993-62F9-43A3-8921-C6265D0DD478}" destId="{37B039BF-6FF6-47BE-A511-FE44426D6292}" srcOrd="0" destOrd="0" presId="urn:microsoft.com/office/officeart/2018/2/layout/IconLabelList"/>
    <dgm:cxn modelId="{F8CDC027-A5B3-4753-B6B7-B3C2EF9582A5}" type="presParOf" srcId="{37B039BF-6FF6-47BE-A511-FE44426D6292}" destId="{A72077B8-D7BC-4366-9CFD-CD01EC9EDB4F}" srcOrd="0" destOrd="0" presId="urn:microsoft.com/office/officeart/2018/2/layout/IconLabelList"/>
    <dgm:cxn modelId="{D172A973-BDC2-4B7D-A8A2-AAF493AF1B47}" type="presParOf" srcId="{37B039BF-6FF6-47BE-A511-FE44426D6292}" destId="{FD1D8E5E-6FA9-4699-B3ED-BD340C3C945C}" srcOrd="1" destOrd="0" presId="urn:microsoft.com/office/officeart/2018/2/layout/IconLabelList"/>
    <dgm:cxn modelId="{234C6638-D395-44F5-9689-3E908DDD8621}" type="presParOf" srcId="{37B039BF-6FF6-47BE-A511-FE44426D6292}" destId="{D9A703C6-71C8-4639-B335-17263CCAAF5A}" srcOrd="2" destOrd="0" presId="urn:microsoft.com/office/officeart/2018/2/layout/IconLabelList"/>
    <dgm:cxn modelId="{A3031443-50B7-4700-BAB3-A166A4896DA5}" type="presParOf" srcId="{82669993-62F9-43A3-8921-C6265D0DD478}" destId="{DFEA6BAB-E46B-4D2C-8844-09BE55B5AF0B}" srcOrd="1" destOrd="0" presId="urn:microsoft.com/office/officeart/2018/2/layout/IconLabelList"/>
    <dgm:cxn modelId="{0928B7CF-32FF-4625-A2A3-DDB5CD13C184}" type="presParOf" srcId="{82669993-62F9-43A3-8921-C6265D0DD478}" destId="{FDA82113-5A88-48C6-A155-E2F0D2335D1D}" srcOrd="2" destOrd="0" presId="urn:microsoft.com/office/officeart/2018/2/layout/IconLabelList"/>
    <dgm:cxn modelId="{9F68679D-9621-4B0A-88AA-713FF0930840}" type="presParOf" srcId="{FDA82113-5A88-48C6-A155-E2F0D2335D1D}" destId="{152F26CA-370D-4EC4-9C83-B31F2F43BCE5}" srcOrd="0" destOrd="0" presId="urn:microsoft.com/office/officeart/2018/2/layout/IconLabelList"/>
    <dgm:cxn modelId="{B41ABD9B-EC5D-46E3-A191-BD6A0AAF8D27}" type="presParOf" srcId="{FDA82113-5A88-48C6-A155-E2F0D2335D1D}" destId="{5ABF1A41-7B5A-420E-80EA-70191545CF70}" srcOrd="1" destOrd="0" presId="urn:microsoft.com/office/officeart/2018/2/layout/IconLabelList"/>
    <dgm:cxn modelId="{7302CB9C-510E-4113-94A6-03A3ED4106DA}" type="presParOf" srcId="{FDA82113-5A88-48C6-A155-E2F0D2335D1D}" destId="{7357FA3A-B166-4830-9340-38E7C5240332}" srcOrd="2" destOrd="0" presId="urn:microsoft.com/office/officeart/2018/2/layout/IconLabelList"/>
    <dgm:cxn modelId="{8EE8A10B-ECFF-4FA2-AE48-FD57A9BD43B8}" type="presParOf" srcId="{82669993-62F9-43A3-8921-C6265D0DD478}" destId="{711F9FDC-1ADD-4BE4-B153-2A01782FFBF3}" srcOrd="3" destOrd="0" presId="urn:microsoft.com/office/officeart/2018/2/layout/IconLabelList"/>
    <dgm:cxn modelId="{CC738844-260C-4383-8CFD-31DC5D731A60}" type="presParOf" srcId="{82669993-62F9-43A3-8921-C6265D0DD478}" destId="{BD989122-BCAA-4474-856C-3C68CE9E47B2}" srcOrd="4" destOrd="0" presId="urn:microsoft.com/office/officeart/2018/2/layout/IconLabelList"/>
    <dgm:cxn modelId="{930345DF-CEE4-4A08-B64B-38BD3D34F6EE}" type="presParOf" srcId="{BD989122-BCAA-4474-856C-3C68CE9E47B2}" destId="{BBCCF3AF-B5AE-4560-A16A-616014623A18}" srcOrd="0" destOrd="0" presId="urn:microsoft.com/office/officeart/2018/2/layout/IconLabelList"/>
    <dgm:cxn modelId="{5AD8A75F-ACEE-4514-84CA-CE03A4876704}" type="presParOf" srcId="{BD989122-BCAA-4474-856C-3C68CE9E47B2}" destId="{E28B7740-CF85-49FC-9BA3-1993C987D15B}" srcOrd="1" destOrd="0" presId="urn:microsoft.com/office/officeart/2018/2/layout/IconLabelList"/>
    <dgm:cxn modelId="{B4DDF459-BDC7-4338-AE53-D8D49FB4A062}" type="presParOf" srcId="{BD989122-BCAA-4474-856C-3C68CE9E47B2}" destId="{6627D9F4-4AB2-4D8D-BE0F-BFF932F1E241}" srcOrd="2" destOrd="0" presId="urn:microsoft.com/office/officeart/2018/2/layout/IconLabelList"/>
    <dgm:cxn modelId="{C0292739-D02E-492A-8399-77598A71F13A}" type="presParOf" srcId="{82669993-62F9-43A3-8921-C6265D0DD478}" destId="{4137E188-5517-49A3-9C72-C30B97100F5A}" srcOrd="5" destOrd="0" presId="urn:microsoft.com/office/officeart/2018/2/layout/IconLabelList"/>
    <dgm:cxn modelId="{936E7D54-C454-409A-9D3D-A9F28854E14F}" type="presParOf" srcId="{82669993-62F9-43A3-8921-C6265D0DD478}" destId="{D282BC1D-40D7-4759-908A-591AF6CF6E67}" srcOrd="6" destOrd="0" presId="urn:microsoft.com/office/officeart/2018/2/layout/IconLabelList"/>
    <dgm:cxn modelId="{465B7E38-9CBD-4777-83CD-E35435819104}" type="presParOf" srcId="{D282BC1D-40D7-4759-908A-591AF6CF6E67}" destId="{F1FDDB62-6B35-422E-973A-8A0265AFCC22}" srcOrd="0" destOrd="0" presId="urn:microsoft.com/office/officeart/2018/2/layout/IconLabelList"/>
    <dgm:cxn modelId="{F4C59EA6-F0DD-4F50-95FD-A8A02512BDB7}" type="presParOf" srcId="{D282BC1D-40D7-4759-908A-591AF6CF6E67}" destId="{CFF77551-23E8-4454-8101-5E96ADEBDC7B}" srcOrd="1" destOrd="0" presId="urn:microsoft.com/office/officeart/2018/2/layout/IconLabelList"/>
    <dgm:cxn modelId="{0067C372-A264-48B7-8E74-0B6FA7A25163}" type="presParOf" srcId="{D282BC1D-40D7-4759-908A-591AF6CF6E67}" destId="{005A1D1E-6CFA-4334-97F6-E062C912A5C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ACECBE-822A-4E05-A982-5F4D7721DFF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CF46546C-CB6D-4D73-B49B-5E51DE20100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Le projet </a:t>
          </a:r>
          <a:endParaRPr lang="en-US"/>
        </a:p>
      </dgm:t>
    </dgm:pt>
    <dgm:pt modelId="{71FE2682-8AAD-4950-95B8-1DF73FE981E7}" type="parTrans" cxnId="{E6F956A1-8C59-4A2B-91B3-8A5D6A0FEA89}">
      <dgm:prSet/>
      <dgm:spPr/>
      <dgm:t>
        <a:bodyPr/>
        <a:lstStyle/>
        <a:p>
          <a:endParaRPr lang="en-US"/>
        </a:p>
      </dgm:t>
    </dgm:pt>
    <dgm:pt modelId="{F090BC83-BFC8-45D2-BE24-50E5301D1122}" type="sibTrans" cxnId="{E6F956A1-8C59-4A2B-91B3-8A5D6A0FEA89}">
      <dgm:prSet/>
      <dgm:spPr/>
      <dgm:t>
        <a:bodyPr/>
        <a:lstStyle/>
        <a:p>
          <a:endParaRPr lang="en-US"/>
        </a:p>
      </dgm:t>
    </dgm:pt>
    <dgm:pt modelId="{F20D3FC5-162D-4774-A534-3538F20A106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Manipulation des données des accidents de la route en France des 10 dernières années</a:t>
          </a:r>
          <a:endParaRPr lang="en-US"/>
        </a:p>
      </dgm:t>
    </dgm:pt>
    <dgm:pt modelId="{5A269C4D-4096-4458-8F34-7A7D56C7CC5E}" type="parTrans" cxnId="{8B7E66B8-E909-4747-B4B2-B3D42B4659BF}">
      <dgm:prSet/>
      <dgm:spPr/>
      <dgm:t>
        <a:bodyPr/>
        <a:lstStyle/>
        <a:p>
          <a:endParaRPr lang="en-US"/>
        </a:p>
      </dgm:t>
    </dgm:pt>
    <dgm:pt modelId="{0E5165AD-94ED-4873-9DD8-AB09491CBB95}" type="sibTrans" cxnId="{8B7E66B8-E909-4747-B4B2-B3D42B4659BF}">
      <dgm:prSet/>
      <dgm:spPr/>
      <dgm:t>
        <a:bodyPr/>
        <a:lstStyle/>
        <a:p>
          <a:endParaRPr lang="en-US"/>
        </a:p>
      </dgm:t>
    </dgm:pt>
    <dgm:pt modelId="{EC9ED9F6-8BE6-4D05-B871-E45E3EB4191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L’objectif</a:t>
          </a:r>
          <a:endParaRPr lang="en-US"/>
        </a:p>
      </dgm:t>
    </dgm:pt>
    <dgm:pt modelId="{B1AA722E-0B74-4D54-9CA2-468414D879BF}" type="parTrans" cxnId="{07CD4BE7-84F5-4D88-9B63-F4375CD130B3}">
      <dgm:prSet/>
      <dgm:spPr/>
      <dgm:t>
        <a:bodyPr/>
        <a:lstStyle/>
        <a:p>
          <a:endParaRPr lang="en-US"/>
        </a:p>
      </dgm:t>
    </dgm:pt>
    <dgm:pt modelId="{40A8E77D-F2FC-4743-BFE0-7D4FD58B8D2D}" type="sibTrans" cxnId="{07CD4BE7-84F5-4D88-9B63-F4375CD130B3}">
      <dgm:prSet/>
      <dgm:spPr/>
      <dgm:t>
        <a:bodyPr/>
        <a:lstStyle/>
        <a:p>
          <a:endParaRPr lang="en-US"/>
        </a:p>
      </dgm:t>
    </dgm:pt>
    <dgm:pt modelId="{8A3E17D0-666B-452F-BDA7-7347B0C7904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Se mettre dans la peau d’une entreprise répondant aux besoins d’un client</a:t>
          </a:r>
          <a:endParaRPr lang="en-US"/>
        </a:p>
      </dgm:t>
    </dgm:pt>
    <dgm:pt modelId="{12DB9B73-77E6-4392-B517-48C71CE322B5}" type="parTrans" cxnId="{F3ACCA8C-0B0D-46FC-86B0-15ADC3DBCEDB}">
      <dgm:prSet/>
      <dgm:spPr/>
      <dgm:t>
        <a:bodyPr/>
        <a:lstStyle/>
        <a:p>
          <a:endParaRPr lang="en-US"/>
        </a:p>
      </dgm:t>
    </dgm:pt>
    <dgm:pt modelId="{D00ACB68-1C44-40D8-BC1F-9CD08B1189EC}" type="sibTrans" cxnId="{F3ACCA8C-0B0D-46FC-86B0-15ADC3DBCEDB}">
      <dgm:prSet/>
      <dgm:spPr/>
      <dgm:t>
        <a:bodyPr/>
        <a:lstStyle/>
        <a:p>
          <a:endParaRPr lang="en-US"/>
        </a:p>
      </dgm:t>
    </dgm:pt>
    <dgm:pt modelId="{98654EE0-B555-4213-B193-0535100DF7E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Travailler sur toutes les phases du processus de la BI</a:t>
          </a:r>
          <a:endParaRPr lang="en-US"/>
        </a:p>
      </dgm:t>
    </dgm:pt>
    <dgm:pt modelId="{9D0F46F1-38B3-4E23-9794-79D1D5F3010B}" type="parTrans" cxnId="{3C369B14-C509-49E3-9C59-3A936CE8E78C}">
      <dgm:prSet/>
      <dgm:spPr/>
      <dgm:t>
        <a:bodyPr/>
        <a:lstStyle/>
        <a:p>
          <a:endParaRPr lang="en-US"/>
        </a:p>
      </dgm:t>
    </dgm:pt>
    <dgm:pt modelId="{149F1D21-AA11-4DBF-AAFC-67DF670CC246}" type="sibTrans" cxnId="{3C369B14-C509-49E3-9C59-3A936CE8E78C}">
      <dgm:prSet/>
      <dgm:spPr/>
      <dgm:t>
        <a:bodyPr/>
        <a:lstStyle/>
        <a:p>
          <a:endParaRPr lang="en-US"/>
        </a:p>
      </dgm:t>
    </dgm:pt>
    <dgm:pt modelId="{110EEBF6-0A60-49F5-BAAD-361EB46D03FB}" type="pres">
      <dgm:prSet presAssocID="{D9ACECBE-822A-4E05-A982-5F4D7721DFF9}" presName="root" presStyleCnt="0">
        <dgm:presLayoutVars>
          <dgm:dir/>
          <dgm:resizeHandles val="exact"/>
        </dgm:presLayoutVars>
      </dgm:prSet>
      <dgm:spPr/>
    </dgm:pt>
    <dgm:pt modelId="{D2C1C743-CFAA-423A-AD6F-E878CF289296}" type="pres">
      <dgm:prSet presAssocID="{CF46546C-CB6D-4D73-B49B-5E51DE201009}" presName="compNode" presStyleCnt="0"/>
      <dgm:spPr/>
    </dgm:pt>
    <dgm:pt modelId="{838AC2D6-16DC-4380-9FC0-404D1883E604}" type="pres">
      <dgm:prSet presAssocID="{CF46546C-CB6D-4D73-B49B-5E51DE201009}" presName="iconRect" presStyleLbl="node1" presStyleIdx="0" presStyleCnt="2" custLinFactNeighborX="50311" custLinFactNeighborY="68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7E55A03B-67FE-4942-A122-40251EE39379}" type="pres">
      <dgm:prSet presAssocID="{CF46546C-CB6D-4D73-B49B-5E51DE201009}" presName="iconSpace" presStyleCnt="0"/>
      <dgm:spPr/>
    </dgm:pt>
    <dgm:pt modelId="{0C8E4074-C8E5-4C3D-B830-AEF9C42F80F0}" type="pres">
      <dgm:prSet presAssocID="{CF46546C-CB6D-4D73-B49B-5E51DE201009}" presName="parTx" presStyleLbl="revTx" presStyleIdx="0" presStyleCnt="4">
        <dgm:presLayoutVars>
          <dgm:chMax val="0"/>
          <dgm:chPref val="0"/>
        </dgm:presLayoutVars>
      </dgm:prSet>
      <dgm:spPr/>
    </dgm:pt>
    <dgm:pt modelId="{53ADC4D1-1BDF-4614-AD10-E46418ADC3DE}" type="pres">
      <dgm:prSet presAssocID="{CF46546C-CB6D-4D73-B49B-5E51DE201009}" presName="txSpace" presStyleCnt="0"/>
      <dgm:spPr/>
    </dgm:pt>
    <dgm:pt modelId="{86F6F8BA-20F4-42F3-93E2-EAAE161C9A25}" type="pres">
      <dgm:prSet presAssocID="{CF46546C-CB6D-4D73-B49B-5E51DE201009}" presName="desTx" presStyleLbl="revTx" presStyleIdx="1" presStyleCnt="4">
        <dgm:presLayoutVars/>
      </dgm:prSet>
      <dgm:spPr/>
    </dgm:pt>
    <dgm:pt modelId="{F741F4BC-7F10-42A8-B035-569EAC9C3135}" type="pres">
      <dgm:prSet presAssocID="{F090BC83-BFC8-45D2-BE24-50E5301D1122}" presName="sibTrans" presStyleCnt="0"/>
      <dgm:spPr/>
    </dgm:pt>
    <dgm:pt modelId="{90E8E132-28F0-4BA4-9F4C-B99E8125D830}" type="pres">
      <dgm:prSet presAssocID="{EC9ED9F6-8BE6-4D05-B871-E45E3EB41911}" presName="compNode" presStyleCnt="0"/>
      <dgm:spPr/>
    </dgm:pt>
    <dgm:pt modelId="{64505412-B61E-4D7E-BDB2-9C2EA7052F51}" type="pres">
      <dgm:prSet presAssocID="{EC9ED9F6-8BE6-4D05-B871-E45E3EB41911}" presName="iconRect" presStyleLbl="node1" presStyleIdx="1" presStyleCnt="2" custLinFactNeighborX="56037" custLinFactNeighborY="136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23B6D27-D4A0-43F6-B37E-A09D86621A12}" type="pres">
      <dgm:prSet presAssocID="{EC9ED9F6-8BE6-4D05-B871-E45E3EB41911}" presName="iconSpace" presStyleCnt="0"/>
      <dgm:spPr/>
    </dgm:pt>
    <dgm:pt modelId="{E00A9D27-C208-46BE-8D9B-2D9E67E1D7AA}" type="pres">
      <dgm:prSet presAssocID="{EC9ED9F6-8BE6-4D05-B871-E45E3EB41911}" presName="parTx" presStyleLbl="revTx" presStyleIdx="2" presStyleCnt="4">
        <dgm:presLayoutVars>
          <dgm:chMax val="0"/>
          <dgm:chPref val="0"/>
        </dgm:presLayoutVars>
      </dgm:prSet>
      <dgm:spPr/>
    </dgm:pt>
    <dgm:pt modelId="{DB9E1386-1C6B-436D-94A3-1D5387D2D557}" type="pres">
      <dgm:prSet presAssocID="{EC9ED9F6-8BE6-4D05-B871-E45E3EB41911}" presName="txSpace" presStyleCnt="0"/>
      <dgm:spPr/>
    </dgm:pt>
    <dgm:pt modelId="{897E575B-D954-4D9C-A77F-85A175C0E292}" type="pres">
      <dgm:prSet presAssocID="{EC9ED9F6-8BE6-4D05-B871-E45E3EB41911}" presName="desTx" presStyleLbl="revTx" presStyleIdx="3" presStyleCnt="4">
        <dgm:presLayoutVars/>
      </dgm:prSet>
      <dgm:spPr/>
    </dgm:pt>
  </dgm:ptLst>
  <dgm:cxnLst>
    <dgm:cxn modelId="{3C369B14-C509-49E3-9C59-3A936CE8E78C}" srcId="{EC9ED9F6-8BE6-4D05-B871-E45E3EB41911}" destId="{98654EE0-B555-4213-B193-0535100DF7E2}" srcOrd="1" destOrd="0" parTransId="{9D0F46F1-38B3-4E23-9794-79D1D5F3010B}" sibTransId="{149F1D21-AA11-4DBF-AAFC-67DF670CC246}"/>
    <dgm:cxn modelId="{AAA5331C-F50D-4DE6-A18A-0651666B68AA}" type="presOf" srcId="{EC9ED9F6-8BE6-4D05-B871-E45E3EB41911}" destId="{E00A9D27-C208-46BE-8D9B-2D9E67E1D7AA}" srcOrd="0" destOrd="0" presId="urn:microsoft.com/office/officeart/2018/2/layout/IconLabelDescriptionList"/>
    <dgm:cxn modelId="{1DF96926-1E79-42C0-B583-9BC0384532CE}" type="presOf" srcId="{8A3E17D0-666B-452F-BDA7-7347B0C79048}" destId="{897E575B-D954-4D9C-A77F-85A175C0E292}" srcOrd="0" destOrd="0" presId="urn:microsoft.com/office/officeart/2018/2/layout/IconLabelDescriptionList"/>
    <dgm:cxn modelId="{8073C457-A74F-4932-A36E-B195510700BC}" type="presOf" srcId="{CF46546C-CB6D-4D73-B49B-5E51DE201009}" destId="{0C8E4074-C8E5-4C3D-B830-AEF9C42F80F0}" srcOrd="0" destOrd="0" presId="urn:microsoft.com/office/officeart/2018/2/layout/IconLabelDescriptionList"/>
    <dgm:cxn modelId="{F3ACCA8C-0B0D-46FC-86B0-15ADC3DBCEDB}" srcId="{EC9ED9F6-8BE6-4D05-B871-E45E3EB41911}" destId="{8A3E17D0-666B-452F-BDA7-7347B0C79048}" srcOrd="0" destOrd="0" parTransId="{12DB9B73-77E6-4392-B517-48C71CE322B5}" sibTransId="{D00ACB68-1C44-40D8-BC1F-9CD08B1189EC}"/>
    <dgm:cxn modelId="{16F4108D-D5C6-4A0C-8180-C3F4DE37B118}" type="presOf" srcId="{F20D3FC5-162D-4774-A534-3538F20A106A}" destId="{86F6F8BA-20F4-42F3-93E2-EAAE161C9A25}" srcOrd="0" destOrd="0" presId="urn:microsoft.com/office/officeart/2018/2/layout/IconLabelDescriptionList"/>
    <dgm:cxn modelId="{F80F5A97-169B-4D60-84D3-F7D9DA68FCA2}" type="presOf" srcId="{98654EE0-B555-4213-B193-0535100DF7E2}" destId="{897E575B-D954-4D9C-A77F-85A175C0E292}" srcOrd="0" destOrd="1" presId="urn:microsoft.com/office/officeart/2018/2/layout/IconLabelDescriptionList"/>
    <dgm:cxn modelId="{E6F956A1-8C59-4A2B-91B3-8A5D6A0FEA89}" srcId="{D9ACECBE-822A-4E05-A982-5F4D7721DFF9}" destId="{CF46546C-CB6D-4D73-B49B-5E51DE201009}" srcOrd="0" destOrd="0" parTransId="{71FE2682-8AAD-4950-95B8-1DF73FE981E7}" sibTransId="{F090BC83-BFC8-45D2-BE24-50E5301D1122}"/>
    <dgm:cxn modelId="{2E2029A7-6E73-4461-B30A-FFBF487B974E}" type="presOf" srcId="{D9ACECBE-822A-4E05-A982-5F4D7721DFF9}" destId="{110EEBF6-0A60-49F5-BAAD-361EB46D03FB}" srcOrd="0" destOrd="0" presId="urn:microsoft.com/office/officeart/2018/2/layout/IconLabelDescriptionList"/>
    <dgm:cxn modelId="{8B7E66B8-E909-4747-B4B2-B3D42B4659BF}" srcId="{CF46546C-CB6D-4D73-B49B-5E51DE201009}" destId="{F20D3FC5-162D-4774-A534-3538F20A106A}" srcOrd="0" destOrd="0" parTransId="{5A269C4D-4096-4458-8F34-7A7D56C7CC5E}" sibTransId="{0E5165AD-94ED-4873-9DD8-AB09491CBB95}"/>
    <dgm:cxn modelId="{07CD4BE7-84F5-4D88-9B63-F4375CD130B3}" srcId="{D9ACECBE-822A-4E05-A982-5F4D7721DFF9}" destId="{EC9ED9F6-8BE6-4D05-B871-E45E3EB41911}" srcOrd="1" destOrd="0" parTransId="{B1AA722E-0B74-4D54-9CA2-468414D879BF}" sibTransId="{40A8E77D-F2FC-4743-BFE0-7D4FD58B8D2D}"/>
    <dgm:cxn modelId="{A08AFF59-DBC6-4171-ADD1-E6B1673EE18A}" type="presParOf" srcId="{110EEBF6-0A60-49F5-BAAD-361EB46D03FB}" destId="{D2C1C743-CFAA-423A-AD6F-E878CF289296}" srcOrd="0" destOrd="0" presId="urn:microsoft.com/office/officeart/2018/2/layout/IconLabelDescriptionList"/>
    <dgm:cxn modelId="{5AF3D544-0DBF-45A9-BCCC-7268321AB44D}" type="presParOf" srcId="{D2C1C743-CFAA-423A-AD6F-E878CF289296}" destId="{838AC2D6-16DC-4380-9FC0-404D1883E604}" srcOrd="0" destOrd="0" presId="urn:microsoft.com/office/officeart/2018/2/layout/IconLabelDescriptionList"/>
    <dgm:cxn modelId="{FD865D91-75F5-4D19-BDBC-11CAB7DB3F12}" type="presParOf" srcId="{D2C1C743-CFAA-423A-AD6F-E878CF289296}" destId="{7E55A03B-67FE-4942-A122-40251EE39379}" srcOrd="1" destOrd="0" presId="urn:microsoft.com/office/officeart/2018/2/layout/IconLabelDescriptionList"/>
    <dgm:cxn modelId="{FF3A66EE-267C-4E85-B9BC-767A0ADBA357}" type="presParOf" srcId="{D2C1C743-CFAA-423A-AD6F-E878CF289296}" destId="{0C8E4074-C8E5-4C3D-B830-AEF9C42F80F0}" srcOrd="2" destOrd="0" presId="urn:microsoft.com/office/officeart/2018/2/layout/IconLabelDescriptionList"/>
    <dgm:cxn modelId="{F81FADC3-4661-452A-BE6D-C53258991FFD}" type="presParOf" srcId="{D2C1C743-CFAA-423A-AD6F-E878CF289296}" destId="{53ADC4D1-1BDF-4614-AD10-E46418ADC3DE}" srcOrd="3" destOrd="0" presId="urn:microsoft.com/office/officeart/2018/2/layout/IconLabelDescriptionList"/>
    <dgm:cxn modelId="{CA47ADC4-F9A0-4055-A563-15DDD42D3E17}" type="presParOf" srcId="{D2C1C743-CFAA-423A-AD6F-E878CF289296}" destId="{86F6F8BA-20F4-42F3-93E2-EAAE161C9A25}" srcOrd="4" destOrd="0" presId="urn:microsoft.com/office/officeart/2018/2/layout/IconLabelDescriptionList"/>
    <dgm:cxn modelId="{E7DD5494-DC8E-4496-8D73-81BB8BABEA3B}" type="presParOf" srcId="{110EEBF6-0A60-49F5-BAAD-361EB46D03FB}" destId="{F741F4BC-7F10-42A8-B035-569EAC9C3135}" srcOrd="1" destOrd="0" presId="urn:microsoft.com/office/officeart/2018/2/layout/IconLabelDescriptionList"/>
    <dgm:cxn modelId="{43BD717C-10C7-47E6-86A6-65CACC598463}" type="presParOf" srcId="{110EEBF6-0A60-49F5-BAAD-361EB46D03FB}" destId="{90E8E132-28F0-4BA4-9F4C-B99E8125D830}" srcOrd="2" destOrd="0" presId="urn:microsoft.com/office/officeart/2018/2/layout/IconLabelDescriptionList"/>
    <dgm:cxn modelId="{3734B19C-94B5-48B1-A18B-DFB86390A5ED}" type="presParOf" srcId="{90E8E132-28F0-4BA4-9F4C-B99E8125D830}" destId="{64505412-B61E-4D7E-BDB2-9C2EA7052F51}" srcOrd="0" destOrd="0" presId="urn:microsoft.com/office/officeart/2018/2/layout/IconLabelDescriptionList"/>
    <dgm:cxn modelId="{555D25BA-974C-4144-A2D8-03F4A492D122}" type="presParOf" srcId="{90E8E132-28F0-4BA4-9F4C-B99E8125D830}" destId="{323B6D27-D4A0-43F6-B37E-A09D86621A12}" srcOrd="1" destOrd="0" presId="urn:microsoft.com/office/officeart/2018/2/layout/IconLabelDescriptionList"/>
    <dgm:cxn modelId="{5DCE212D-3D10-4EC6-94B6-621574A32232}" type="presParOf" srcId="{90E8E132-28F0-4BA4-9F4C-B99E8125D830}" destId="{E00A9D27-C208-46BE-8D9B-2D9E67E1D7AA}" srcOrd="2" destOrd="0" presId="urn:microsoft.com/office/officeart/2018/2/layout/IconLabelDescriptionList"/>
    <dgm:cxn modelId="{6A8D1DFB-2F04-4FC0-94E4-C91F0713EB13}" type="presParOf" srcId="{90E8E132-28F0-4BA4-9F4C-B99E8125D830}" destId="{DB9E1386-1C6B-436D-94A3-1D5387D2D557}" srcOrd="3" destOrd="0" presId="urn:microsoft.com/office/officeart/2018/2/layout/IconLabelDescriptionList"/>
    <dgm:cxn modelId="{89288DE1-EEC9-417C-B03B-6255EB795083}" type="presParOf" srcId="{90E8E132-28F0-4BA4-9F4C-B99E8125D830}" destId="{897E575B-D954-4D9C-A77F-85A175C0E29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ACECBE-822A-4E05-A982-5F4D7721DFF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CF46546C-CB6D-4D73-B49B-5E51DE20100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 err="1"/>
            <a:t>L’équipe</a:t>
          </a:r>
          <a:endParaRPr lang="en-US" dirty="0"/>
        </a:p>
      </dgm:t>
    </dgm:pt>
    <dgm:pt modelId="{71FE2682-8AAD-4950-95B8-1DF73FE981E7}" type="parTrans" cxnId="{E6F956A1-8C59-4A2B-91B3-8A5D6A0FEA89}">
      <dgm:prSet/>
      <dgm:spPr/>
      <dgm:t>
        <a:bodyPr/>
        <a:lstStyle/>
        <a:p>
          <a:endParaRPr lang="en-US"/>
        </a:p>
      </dgm:t>
    </dgm:pt>
    <dgm:pt modelId="{F090BC83-BFC8-45D2-BE24-50E5301D1122}" type="sibTrans" cxnId="{E6F956A1-8C59-4A2B-91B3-8A5D6A0FEA89}">
      <dgm:prSet/>
      <dgm:spPr/>
      <dgm:t>
        <a:bodyPr/>
        <a:lstStyle/>
        <a:p>
          <a:endParaRPr lang="en-US"/>
        </a:p>
      </dgm:t>
    </dgm:pt>
    <dgm:pt modelId="{F20D3FC5-162D-4774-A534-3538F20A106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6 étudiants, apprentis ingénieur en informatique, 5</a:t>
          </a:r>
          <a:r>
            <a:rPr lang="fr-FR" baseline="30000" dirty="0"/>
            <a:t>ème</a:t>
          </a:r>
          <a:r>
            <a:rPr lang="fr-FR" dirty="0"/>
            <a:t> année</a:t>
          </a:r>
          <a:endParaRPr lang="en-US" dirty="0"/>
        </a:p>
      </dgm:t>
    </dgm:pt>
    <dgm:pt modelId="{5A269C4D-4096-4458-8F34-7A7D56C7CC5E}" type="parTrans" cxnId="{8B7E66B8-E909-4747-B4B2-B3D42B4659BF}">
      <dgm:prSet/>
      <dgm:spPr/>
      <dgm:t>
        <a:bodyPr/>
        <a:lstStyle/>
        <a:p>
          <a:endParaRPr lang="en-US"/>
        </a:p>
      </dgm:t>
    </dgm:pt>
    <dgm:pt modelId="{0E5165AD-94ED-4873-9DD8-AB09491CBB95}" type="sibTrans" cxnId="{8B7E66B8-E909-4747-B4B2-B3D42B4659BF}">
      <dgm:prSet/>
      <dgm:spPr/>
      <dgm:t>
        <a:bodyPr/>
        <a:lstStyle/>
        <a:p>
          <a:endParaRPr lang="en-US"/>
        </a:p>
      </dgm:t>
    </dgm:pt>
    <dgm:pt modelId="{EC9ED9F6-8BE6-4D05-B871-E45E3EB4191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 dirty="0"/>
            <a:t>Les Outils Utilisés</a:t>
          </a:r>
          <a:endParaRPr lang="en-US" dirty="0"/>
        </a:p>
      </dgm:t>
    </dgm:pt>
    <dgm:pt modelId="{B1AA722E-0B74-4D54-9CA2-468414D879BF}" type="parTrans" cxnId="{07CD4BE7-84F5-4D88-9B63-F4375CD130B3}">
      <dgm:prSet/>
      <dgm:spPr/>
      <dgm:t>
        <a:bodyPr/>
        <a:lstStyle/>
        <a:p>
          <a:endParaRPr lang="en-US"/>
        </a:p>
      </dgm:t>
    </dgm:pt>
    <dgm:pt modelId="{40A8E77D-F2FC-4743-BFE0-7D4FD58B8D2D}" type="sibTrans" cxnId="{07CD4BE7-84F5-4D88-9B63-F4375CD130B3}">
      <dgm:prSet/>
      <dgm:spPr/>
      <dgm:t>
        <a:bodyPr/>
        <a:lstStyle/>
        <a:p>
          <a:endParaRPr lang="en-US"/>
        </a:p>
      </dgm:t>
    </dgm:pt>
    <dgm:pt modelId="{8A3E17D0-666B-452F-BDA7-7347B0C79048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None/>
          </a:pPr>
          <a:r>
            <a:rPr lang="fr-FR" dirty="0"/>
            <a:t>Collaboration et gestion de projet : Trello</a:t>
          </a:r>
          <a:endParaRPr lang="en-US" dirty="0"/>
        </a:p>
      </dgm:t>
    </dgm:pt>
    <dgm:pt modelId="{12DB9B73-77E6-4392-B517-48C71CE322B5}" type="parTrans" cxnId="{F3ACCA8C-0B0D-46FC-86B0-15ADC3DBCEDB}">
      <dgm:prSet/>
      <dgm:spPr/>
      <dgm:t>
        <a:bodyPr/>
        <a:lstStyle/>
        <a:p>
          <a:endParaRPr lang="en-US"/>
        </a:p>
      </dgm:t>
    </dgm:pt>
    <dgm:pt modelId="{D00ACB68-1C44-40D8-BC1F-9CD08B1189EC}" type="sibTrans" cxnId="{F3ACCA8C-0B0D-46FC-86B0-15ADC3DBCEDB}">
      <dgm:prSet/>
      <dgm:spPr/>
      <dgm:t>
        <a:bodyPr/>
        <a:lstStyle/>
        <a:p>
          <a:endParaRPr lang="en-US"/>
        </a:p>
      </dgm:t>
    </dgm:pt>
    <dgm:pt modelId="{FE62D334-F570-45D2-B676-D19AF84765A5}">
      <dgm:prSet/>
      <dgm:spPr/>
      <dgm:t>
        <a:bodyPr/>
        <a:lstStyle/>
        <a:p>
          <a:r>
            <a:rPr lang="fr-FR"/>
            <a:t>1 Chef de projet</a:t>
          </a:r>
          <a:endParaRPr lang="fr-FR" dirty="0"/>
        </a:p>
      </dgm:t>
    </dgm:pt>
    <dgm:pt modelId="{E8DC3F06-0248-4FD4-834A-D9F770B1A6FC}" type="parTrans" cxnId="{662B4F24-B54C-4958-A8A0-DD38D749C05D}">
      <dgm:prSet/>
      <dgm:spPr/>
      <dgm:t>
        <a:bodyPr/>
        <a:lstStyle/>
        <a:p>
          <a:endParaRPr lang="fr-FR"/>
        </a:p>
      </dgm:t>
    </dgm:pt>
    <dgm:pt modelId="{424A7FB2-C7FF-4E5C-A8E4-8A20D2AE2C33}" type="sibTrans" cxnId="{662B4F24-B54C-4958-A8A0-DD38D749C05D}">
      <dgm:prSet/>
      <dgm:spPr/>
      <dgm:t>
        <a:bodyPr/>
        <a:lstStyle/>
        <a:p>
          <a:endParaRPr lang="fr-FR"/>
        </a:p>
      </dgm:t>
    </dgm:pt>
    <dgm:pt modelId="{1617C5C7-67F3-4FE8-8790-8F7DA183BEEB}">
      <dgm:prSet/>
      <dgm:spPr/>
      <dgm:t>
        <a:bodyPr/>
        <a:lstStyle/>
        <a:p>
          <a:r>
            <a:rPr lang="fr-FR"/>
            <a:t>« Casquette Entreprise BI »</a:t>
          </a:r>
          <a:endParaRPr lang="fr-FR" dirty="0"/>
        </a:p>
      </dgm:t>
    </dgm:pt>
    <dgm:pt modelId="{F192BBAF-A2DB-43DB-84B6-9746AB5F3B00}" type="parTrans" cxnId="{F7554137-3623-48E6-AA85-97541A45EE2E}">
      <dgm:prSet/>
      <dgm:spPr/>
      <dgm:t>
        <a:bodyPr/>
        <a:lstStyle/>
        <a:p>
          <a:endParaRPr lang="fr-FR"/>
        </a:p>
      </dgm:t>
    </dgm:pt>
    <dgm:pt modelId="{9700E91B-7531-4AF3-879D-B2EB06A1C4A5}" type="sibTrans" cxnId="{F7554137-3623-48E6-AA85-97541A45EE2E}">
      <dgm:prSet/>
      <dgm:spPr/>
      <dgm:t>
        <a:bodyPr/>
        <a:lstStyle/>
        <a:p>
          <a:endParaRPr lang="fr-FR"/>
        </a:p>
      </dgm:t>
    </dgm:pt>
    <dgm:pt modelId="{1ECA5D0E-4004-4ECC-BA32-17EB8420C0F7}">
      <dgm:prSet/>
      <dgm:spPr/>
      <dgm:t>
        <a:bodyPr/>
        <a:lstStyle/>
        <a:p>
          <a:r>
            <a:rPr lang="fr-FR"/>
            <a:t>1 professeur</a:t>
          </a:r>
          <a:endParaRPr lang="fr-FR" dirty="0"/>
        </a:p>
      </dgm:t>
    </dgm:pt>
    <dgm:pt modelId="{139B1CE8-9A09-4B33-9BE9-982E1F536AEA}" type="parTrans" cxnId="{C93F7BC3-D474-484F-8F2A-365AF2524E96}">
      <dgm:prSet/>
      <dgm:spPr/>
      <dgm:t>
        <a:bodyPr/>
        <a:lstStyle/>
        <a:p>
          <a:endParaRPr lang="fr-FR"/>
        </a:p>
      </dgm:t>
    </dgm:pt>
    <dgm:pt modelId="{E7E92D22-7C0D-4902-9F78-D24C973BA597}" type="sibTrans" cxnId="{C93F7BC3-D474-484F-8F2A-365AF2524E96}">
      <dgm:prSet/>
      <dgm:spPr/>
      <dgm:t>
        <a:bodyPr/>
        <a:lstStyle/>
        <a:p>
          <a:endParaRPr lang="fr-FR"/>
        </a:p>
      </dgm:t>
    </dgm:pt>
    <dgm:pt modelId="{2838E963-DBC0-4957-BA14-39214E1BF01B}">
      <dgm:prSet/>
      <dgm:spPr/>
      <dgm:t>
        <a:bodyPr/>
        <a:lstStyle/>
        <a:p>
          <a:r>
            <a:rPr lang="fr-FR" dirty="0"/>
            <a:t>« Casquette Client »</a:t>
          </a:r>
        </a:p>
      </dgm:t>
    </dgm:pt>
    <dgm:pt modelId="{62548536-ABDD-41B9-BE5F-A43C4E7FA14B}" type="parTrans" cxnId="{94AF697D-A6A0-4F76-A6A3-928A7D4BFD86}">
      <dgm:prSet/>
      <dgm:spPr/>
      <dgm:t>
        <a:bodyPr/>
        <a:lstStyle/>
        <a:p>
          <a:endParaRPr lang="fr-FR"/>
        </a:p>
      </dgm:t>
    </dgm:pt>
    <dgm:pt modelId="{8B58CDA1-7596-4D24-8D31-49734925DBBB}" type="sibTrans" cxnId="{94AF697D-A6A0-4F76-A6A3-928A7D4BFD86}">
      <dgm:prSet/>
      <dgm:spPr/>
      <dgm:t>
        <a:bodyPr/>
        <a:lstStyle/>
        <a:p>
          <a:endParaRPr lang="fr-FR"/>
        </a:p>
      </dgm:t>
    </dgm:pt>
    <dgm:pt modelId="{021DCDD2-18F6-41B5-9816-CD832C2AE216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None/>
          </a:pPr>
          <a:r>
            <a:rPr lang="fr-FR" dirty="0"/>
            <a:t>Gestion de version : GitHub</a:t>
          </a:r>
        </a:p>
      </dgm:t>
    </dgm:pt>
    <dgm:pt modelId="{5A7C7EFF-00C3-423A-B888-1EB38B1E3A08}" type="parTrans" cxnId="{C23D4247-16B3-4C4B-AB9C-B5C1795159BD}">
      <dgm:prSet/>
      <dgm:spPr/>
      <dgm:t>
        <a:bodyPr/>
        <a:lstStyle/>
        <a:p>
          <a:endParaRPr lang="fr-FR"/>
        </a:p>
      </dgm:t>
    </dgm:pt>
    <dgm:pt modelId="{C3AD679C-43C8-4B29-9CA5-FC611F5FFD21}" type="sibTrans" cxnId="{C23D4247-16B3-4C4B-AB9C-B5C1795159BD}">
      <dgm:prSet/>
      <dgm:spPr/>
      <dgm:t>
        <a:bodyPr/>
        <a:lstStyle/>
        <a:p>
          <a:endParaRPr lang="fr-FR"/>
        </a:p>
      </dgm:t>
    </dgm:pt>
    <dgm:pt modelId="{110EEBF6-0A60-49F5-BAAD-361EB46D03FB}" type="pres">
      <dgm:prSet presAssocID="{D9ACECBE-822A-4E05-A982-5F4D7721DFF9}" presName="root" presStyleCnt="0">
        <dgm:presLayoutVars>
          <dgm:dir/>
          <dgm:resizeHandles val="exact"/>
        </dgm:presLayoutVars>
      </dgm:prSet>
      <dgm:spPr/>
    </dgm:pt>
    <dgm:pt modelId="{D2C1C743-CFAA-423A-AD6F-E878CF289296}" type="pres">
      <dgm:prSet presAssocID="{CF46546C-CB6D-4D73-B49B-5E51DE201009}" presName="compNode" presStyleCnt="0"/>
      <dgm:spPr/>
    </dgm:pt>
    <dgm:pt modelId="{838AC2D6-16DC-4380-9FC0-404D1883E604}" type="pres">
      <dgm:prSet presAssocID="{CF46546C-CB6D-4D73-B49B-5E51DE201009}" presName="iconRect" presStyleLbl="node1" presStyleIdx="0" presStyleCnt="2" custLinFactNeighborX="50311" custLinFactNeighborY="68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sateurs"/>
        </a:ext>
      </dgm:extLst>
    </dgm:pt>
    <dgm:pt modelId="{7E55A03B-67FE-4942-A122-40251EE39379}" type="pres">
      <dgm:prSet presAssocID="{CF46546C-CB6D-4D73-B49B-5E51DE201009}" presName="iconSpace" presStyleCnt="0"/>
      <dgm:spPr/>
    </dgm:pt>
    <dgm:pt modelId="{0C8E4074-C8E5-4C3D-B830-AEF9C42F80F0}" type="pres">
      <dgm:prSet presAssocID="{CF46546C-CB6D-4D73-B49B-5E51DE201009}" presName="parTx" presStyleLbl="revTx" presStyleIdx="0" presStyleCnt="4">
        <dgm:presLayoutVars>
          <dgm:chMax val="0"/>
          <dgm:chPref val="0"/>
        </dgm:presLayoutVars>
      </dgm:prSet>
      <dgm:spPr/>
    </dgm:pt>
    <dgm:pt modelId="{53ADC4D1-1BDF-4614-AD10-E46418ADC3DE}" type="pres">
      <dgm:prSet presAssocID="{CF46546C-CB6D-4D73-B49B-5E51DE201009}" presName="txSpace" presStyleCnt="0"/>
      <dgm:spPr/>
    </dgm:pt>
    <dgm:pt modelId="{86F6F8BA-20F4-42F3-93E2-EAAE161C9A25}" type="pres">
      <dgm:prSet presAssocID="{CF46546C-CB6D-4D73-B49B-5E51DE201009}" presName="desTx" presStyleLbl="revTx" presStyleIdx="1" presStyleCnt="4">
        <dgm:presLayoutVars/>
      </dgm:prSet>
      <dgm:spPr/>
    </dgm:pt>
    <dgm:pt modelId="{F741F4BC-7F10-42A8-B035-569EAC9C3135}" type="pres">
      <dgm:prSet presAssocID="{F090BC83-BFC8-45D2-BE24-50E5301D1122}" presName="sibTrans" presStyleCnt="0"/>
      <dgm:spPr/>
    </dgm:pt>
    <dgm:pt modelId="{90E8E132-28F0-4BA4-9F4C-B99E8125D830}" type="pres">
      <dgm:prSet presAssocID="{EC9ED9F6-8BE6-4D05-B871-E45E3EB41911}" presName="compNode" presStyleCnt="0"/>
      <dgm:spPr/>
    </dgm:pt>
    <dgm:pt modelId="{64505412-B61E-4D7E-BDB2-9C2EA7052F51}" type="pres">
      <dgm:prSet presAssocID="{EC9ED9F6-8BE6-4D05-B871-E45E3EB41911}" presName="iconRect" presStyleLbl="node1" presStyleIdx="1" presStyleCnt="2" custLinFactNeighborX="56037" custLinFactNeighborY="136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utils"/>
        </a:ext>
      </dgm:extLst>
    </dgm:pt>
    <dgm:pt modelId="{323B6D27-D4A0-43F6-B37E-A09D86621A12}" type="pres">
      <dgm:prSet presAssocID="{EC9ED9F6-8BE6-4D05-B871-E45E3EB41911}" presName="iconSpace" presStyleCnt="0"/>
      <dgm:spPr/>
    </dgm:pt>
    <dgm:pt modelId="{E00A9D27-C208-46BE-8D9B-2D9E67E1D7AA}" type="pres">
      <dgm:prSet presAssocID="{EC9ED9F6-8BE6-4D05-B871-E45E3EB41911}" presName="parTx" presStyleLbl="revTx" presStyleIdx="2" presStyleCnt="4">
        <dgm:presLayoutVars>
          <dgm:chMax val="0"/>
          <dgm:chPref val="0"/>
        </dgm:presLayoutVars>
      </dgm:prSet>
      <dgm:spPr/>
    </dgm:pt>
    <dgm:pt modelId="{DB9E1386-1C6B-436D-94A3-1D5387D2D557}" type="pres">
      <dgm:prSet presAssocID="{EC9ED9F6-8BE6-4D05-B871-E45E3EB41911}" presName="txSpace" presStyleCnt="0"/>
      <dgm:spPr/>
    </dgm:pt>
    <dgm:pt modelId="{897E575B-D954-4D9C-A77F-85A175C0E292}" type="pres">
      <dgm:prSet presAssocID="{EC9ED9F6-8BE6-4D05-B871-E45E3EB41911}" presName="desTx" presStyleLbl="revTx" presStyleIdx="3" presStyleCnt="4">
        <dgm:presLayoutVars/>
      </dgm:prSet>
      <dgm:spPr/>
    </dgm:pt>
  </dgm:ptLst>
  <dgm:cxnLst>
    <dgm:cxn modelId="{AAA5331C-F50D-4DE6-A18A-0651666B68AA}" type="presOf" srcId="{EC9ED9F6-8BE6-4D05-B871-E45E3EB41911}" destId="{E00A9D27-C208-46BE-8D9B-2D9E67E1D7AA}" srcOrd="0" destOrd="0" presId="urn:microsoft.com/office/officeart/2018/2/layout/IconLabelDescriptionList"/>
    <dgm:cxn modelId="{662B4F24-B54C-4958-A8A0-DD38D749C05D}" srcId="{F20D3FC5-162D-4774-A534-3538F20A106A}" destId="{FE62D334-F570-45D2-B676-D19AF84765A5}" srcOrd="0" destOrd="0" parTransId="{E8DC3F06-0248-4FD4-834A-D9F770B1A6FC}" sibTransId="{424A7FB2-C7FF-4E5C-A8E4-8A20D2AE2C33}"/>
    <dgm:cxn modelId="{1DF96926-1E79-42C0-B583-9BC0384532CE}" type="presOf" srcId="{8A3E17D0-666B-452F-BDA7-7347B0C79048}" destId="{897E575B-D954-4D9C-A77F-85A175C0E292}" srcOrd="0" destOrd="0" presId="urn:microsoft.com/office/officeart/2018/2/layout/IconLabelDescriptionList"/>
    <dgm:cxn modelId="{264D6E2F-1F26-4291-B64C-3163E3B6E7DB}" type="presOf" srcId="{FE62D334-F570-45D2-B676-D19AF84765A5}" destId="{86F6F8BA-20F4-42F3-93E2-EAAE161C9A25}" srcOrd="0" destOrd="1" presId="urn:microsoft.com/office/officeart/2018/2/layout/IconLabelDescriptionList"/>
    <dgm:cxn modelId="{F7554137-3623-48E6-AA85-97541A45EE2E}" srcId="{F20D3FC5-162D-4774-A534-3538F20A106A}" destId="{1617C5C7-67F3-4FE8-8790-8F7DA183BEEB}" srcOrd="1" destOrd="0" parTransId="{F192BBAF-A2DB-43DB-84B6-9746AB5F3B00}" sibTransId="{9700E91B-7531-4AF3-879D-B2EB06A1C4A5}"/>
    <dgm:cxn modelId="{C23D4247-16B3-4C4B-AB9C-B5C1795159BD}" srcId="{EC9ED9F6-8BE6-4D05-B871-E45E3EB41911}" destId="{021DCDD2-18F6-41B5-9816-CD832C2AE216}" srcOrd="1" destOrd="0" parTransId="{5A7C7EFF-00C3-423A-B888-1EB38B1E3A08}" sibTransId="{C3AD679C-43C8-4B29-9CA5-FC611F5FFD21}"/>
    <dgm:cxn modelId="{8073C457-A74F-4932-A36E-B195510700BC}" type="presOf" srcId="{CF46546C-CB6D-4D73-B49B-5E51DE201009}" destId="{0C8E4074-C8E5-4C3D-B830-AEF9C42F80F0}" srcOrd="0" destOrd="0" presId="urn:microsoft.com/office/officeart/2018/2/layout/IconLabelDescriptionList"/>
    <dgm:cxn modelId="{94AF697D-A6A0-4F76-A6A3-928A7D4BFD86}" srcId="{1ECA5D0E-4004-4ECC-BA32-17EB8420C0F7}" destId="{2838E963-DBC0-4957-BA14-39214E1BF01B}" srcOrd="0" destOrd="0" parTransId="{62548536-ABDD-41B9-BE5F-A43C4E7FA14B}" sibTransId="{8B58CDA1-7596-4D24-8D31-49734925DBBB}"/>
    <dgm:cxn modelId="{F3ACCA8C-0B0D-46FC-86B0-15ADC3DBCEDB}" srcId="{EC9ED9F6-8BE6-4D05-B871-E45E3EB41911}" destId="{8A3E17D0-666B-452F-BDA7-7347B0C79048}" srcOrd="0" destOrd="0" parTransId="{12DB9B73-77E6-4392-B517-48C71CE322B5}" sibTransId="{D00ACB68-1C44-40D8-BC1F-9CD08B1189EC}"/>
    <dgm:cxn modelId="{16F4108D-D5C6-4A0C-8180-C3F4DE37B118}" type="presOf" srcId="{F20D3FC5-162D-4774-A534-3538F20A106A}" destId="{86F6F8BA-20F4-42F3-93E2-EAAE161C9A25}" srcOrd="0" destOrd="0" presId="urn:microsoft.com/office/officeart/2018/2/layout/IconLabelDescriptionList"/>
    <dgm:cxn modelId="{A4F03491-9188-4561-8DF9-65EB826EB889}" type="presOf" srcId="{021DCDD2-18F6-41B5-9816-CD832C2AE216}" destId="{897E575B-D954-4D9C-A77F-85A175C0E292}" srcOrd="0" destOrd="1" presId="urn:microsoft.com/office/officeart/2018/2/layout/IconLabelDescriptionList"/>
    <dgm:cxn modelId="{E6F956A1-8C59-4A2B-91B3-8A5D6A0FEA89}" srcId="{D9ACECBE-822A-4E05-A982-5F4D7721DFF9}" destId="{CF46546C-CB6D-4D73-B49B-5E51DE201009}" srcOrd="0" destOrd="0" parTransId="{71FE2682-8AAD-4950-95B8-1DF73FE981E7}" sibTransId="{F090BC83-BFC8-45D2-BE24-50E5301D1122}"/>
    <dgm:cxn modelId="{2E2029A7-6E73-4461-B30A-FFBF487B974E}" type="presOf" srcId="{D9ACECBE-822A-4E05-A982-5F4D7721DFF9}" destId="{110EEBF6-0A60-49F5-BAAD-361EB46D03FB}" srcOrd="0" destOrd="0" presId="urn:microsoft.com/office/officeart/2018/2/layout/IconLabelDescriptionList"/>
    <dgm:cxn modelId="{8B7E66B8-E909-4747-B4B2-B3D42B4659BF}" srcId="{CF46546C-CB6D-4D73-B49B-5E51DE201009}" destId="{F20D3FC5-162D-4774-A534-3538F20A106A}" srcOrd="0" destOrd="0" parTransId="{5A269C4D-4096-4458-8F34-7A7D56C7CC5E}" sibTransId="{0E5165AD-94ED-4873-9DD8-AB09491CBB95}"/>
    <dgm:cxn modelId="{C93F7BC3-D474-484F-8F2A-365AF2524E96}" srcId="{F20D3FC5-162D-4774-A534-3538F20A106A}" destId="{1ECA5D0E-4004-4ECC-BA32-17EB8420C0F7}" srcOrd="2" destOrd="0" parTransId="{139B1CE8-9A09-4B33-9BE9-982E1F536AEA}" sibTransId="{E7E92D22-7C0D-4902-9F78-D24C973BA597}"/>
    <dgm:cxn modelId="{273F6EC9-A858-455A-89AB-37A349EEC9D0}" type="presOf" srcId="{1617C5C7-67F3-4FE8-8790-8F7DA183BEEB}" destId="{86F6F8BA-20F4-42F3-93E2-EAAE161C9A25}" srcOrd="0" destOrd="2" presId="urn:microsoft.com/office/officeart/2018/2/layout/IconLabelDescriptionList"/>
    <dgm:cxn modelId="{CA5910D3-FB84-40DD-BA87-081932E1DC82}" type="presOf" srcId="{1ECA5D0E-4004-4ECC-BA32-17EB8420C0F7}" destId="{86F6F8BA-20F4-42F3-93E2-EAAE161C9A25}" srcOrd="0" destOrd="3" presId="urn:microsoft.com/office/officeart/2018/2/layout/IconLabelDescriptionList"/>
    <dgm:cxn modelId="{36B53BE6-31E8-4CE9-A446-D0BFAC1B6F28}" type="presOf" srcId="{2838E963-DBC0-4957-BA14-39214E1BF01B}" destId="{86F6F8BA-20F4-42F3-93E2-EAAE161C9A25}" srcOrd="0" destOrd="4" presId="urn:microsoft.com/office/officeart/2018/2/layout/IconLabelDescriptionList"/>
    <dgm:cxn modelId="{07CD4BE7-84F5-4D88-9B63-F4375CD130B3}" srcId="{D9ACECBE-822A-4E05-A982-5F4D7721DFF9}" destId="{EC9ED9F6-8BE6-4D05-B871-E45E3EB41911}" srcOrd="1" destOrd="0" parTransId="{B1AA722E-0B74-4D54-9CA2-468414D879BF}" sibTransId="{40A8E77D-F2FC-4743-BFE0-7D4FD58B8D2D}"/>
    <dgm:cxn modelId="{A08AFF59-DBC6-4171-ADD1-E6B1673EE18A}" type="presParOf" srcId="{110EEBF6-0A60-49F5-BAAD-361EB46D03FB}" destId="{D2C1C743-CFAA-423A-AD6F-E878CF289296}" srcOrd="0" destOrd="0" presId="urn:microsoft.com/office/officeart/2018/2/layout/IconLabelDescriptionList"/>
    <dgm:cxn modelId="{5AF3D544-0DBF-45A9-BCCC-7268321AB44D}" type="presParOf" srcId="{D2C1C743-CFAA-423A-AD6F-E878CF289296}" destId="{838AC2D6-16DC-4380-9FC0-404D1883E604}" srcOrd="0" destOrd="0" presId="urn:microsoft.com/office/officeart/2018/2/layout/IconLabelDescriptionList"/>
    <dgm:cxn modelId="{FD865D91-75F5-4D19-BDBC-11CAB7DB3F12}" type="presParOf" srcId="{D2C1C743-CFAA-423A-AD6F-E878CF289296}" destId="{7E55A03B-67FE-4942-A122-40251EE39379}" srcOrd="1" destOrd="0" presId="urn:microsoft.com/office/officeart/2018/2/layout/IconLabelDescriptionList"/>
    <dgm:cxn modelId="{FF3A66EE-267C-4E85-B9BC-767A0ADBA357}" type="presParOf" srcId="{D2C1C743-CFAA-423A-AD6F-E878CF289296}" destId="{0C8E4074-C8E5-4C3D-B830-AEF9C42F80F0}" srcOrd="2" destOrd="0" presId="urn:microsoft.com/office/officeart/2018/2/layout/IconLabelDescriptionList"/>
    <dgm:cxn modelId="{F81FADC3-4661-452A-BE6D-C53258991FFD}" type="presParOf" srcId="{D2C1C743-CFAA-423A-AD6F-E878CF289296}" destId="{53ADC4D1-1BDF-4614-AD10-E46418ADC3DE}" srcOrd="3" destOrd="0" presId="urn:microsoft.com/office/officeart/2018/2/layout/IconLabelDescriptionList"/>
    <dgm:cxn modelId="{CA47ADC4-F9A0-4055-A563-15DDD42D3E17}" type="presParOf" srcId="{D2C1C743-CFAA-423A-AD6F-E878CF289296}" destId="{86F6F8BA-20F4-42F3-93E2-EAAE161C9A25}" srcOrd="4" destOrd="0" presId="urn:microsoft.com/office/officeart/2018/2/layout/IconLabelDescriptionList"/>
    <dgm:cxn modelId="{E7DD5494-DC8E-4496-8D73-81BB8BABEA3B}" type="presParOf" srcId="{110EEBF6-0A60-49F5-BAAD-361EB46D03FB}" destId="{F741F4BC-7F10-42A8-B035-569EAC9C3135}" srcOrd="1" destOrd="0" presId="urn:microsoft.com/office/officeart/2018/2/layout/IconLabelDescriptionList"/>
    <dgm:cxn modelId="{43BD717C-10C7-47E6-86A6-65CACC598463}" type="presParOf" srcId="{110EEBF6-0A60-49F5-BAAD-361EB46D03FB}" destId="{90E8E132-28F0-4BA4-9F4C-B99E8125D830}" srcOrd="2" destOrd="0" presId="urn:microsoft.com/office/officeart/2018/2/layout/IconLabelDescriptionList"/>
    <dgm:cxn modelId="{3734B19C-94B5-48B1-A18B-DFB86390A5ED}" type="presParOf" srcId="{90E8E132-28F0-4BA4-9F4C-B99E8125D830}" destId="{64505412-B61E-4D7E-BDB2-9C2EA7052F51}" srcOrd="0" destOrd="0" presId="urn:microsoft.com/office/officeart/2018/2/layout/IconLabelDescriptionList"/>
    <dgm:cxn modelId="{555D25BA-974C-4144-A2D8-03F4A492D122}" type="presParOf" srcId="{90E8E132-28F0-4BA4-9F4C-B99E8125D830}" destId="{323B6D27-D4A0-43F6-B37E-A09D86621A12}" srcOrd="1" destOrd="0" presId="urn:microsoft.com/office/officeart/2018/2/layout/IconLabelDescriptionList"/>
    <dgm:cxn modelId="{5DCE212D-3D10-4EC6-94B6-621574A32232}" type="presParOf" srcId="{90E8E132-28F0-4BA4-9F4C-B99E8125D830}" destId="{E00A9D27-C208-46BE-8D9B-2D9E67E1D7AA}" srcOrd="2" destOrd="0" presId="urn:microsoft.com/office/officeart/2018/2/layout/IconLabelDescriptionList"/>
    <dgm:cxn modelId="{6A8D1DFB-2F04-4FC0-94E4-C91F0713EB13}" type="presParOf" srcId="{90E8E132-28F0-4BA4-9F4C-B99E8125D830}" destId="{DB9E1386-1C6B-436D-94A3-1D5387D2D557}" srcOrd="3" destOrd="0" presId="urn:microsoft.com/office/officeart/2018/2/layout/IconLabelDescriptionList"/>
    <dgm:cxn modelId="{89288DE1-EEC9-417C-B03B-6255EB795083}" type="presParOf" srcId="{90E8E132-28F0-4BA4-9F4C-B99E8125D830}" destId="{897E575B-D954-4D9C-A77F-85A175C0E29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C0F2E7-3753-4F1F-B653-50493C58ED9B}" type="doc">
      <dgm:prSet loTypeId="urn:microsoft.com/office/officeart/2005/8/layout/chevron1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EE2DED7-4A16-49D3-A842-9FE818849BCA}">
      <dgm:prSet/>
      <dgm:spPr/>
      <dgm:t>
        <a:bodyPr/>
        <a:lstStyle/>
        <a:p>
          <a:r>
            <a:rPr lang="fr-FR"/>
            <a:t>Etablissement des KPI</a:t>
          </a:r>
          <a:endParaRPr lang="en-US"/>
        </a:p>
      </dgm:t>
    </dgm:pt>
    <dgm:pt modelId="{D82D319A-59A9-41DF-B61A-03E22E29DE0B}" type="parTrans" cxnId="{A791499A-AC47-460B-B327-F2C453B10ECC}">
      <dgm:prSet/>
      <dgm:spPr/>
      <dgm:t>
        <a:bodyPr/>
        <a:lstStyle/>
        <a:p>
          <a:endParaRPr lang="en-US"/>
        </a:p>
      </dgm:t>
    </dgm:pt>
    <dgm:pt modelId="{1E7EC4AF-93F5-4534-A9A5-619A722B2B05}" type="sibTrans" cxnId="{A791499A-AC47-460B-B327-F2C453B10ECC}">
      <dgm:prSet/>
      <dgm:spPr/>
      <dgm:t>
        <a:bodyPr/>
        <a:lstStyle/>
        <a:p>
          <a:endParaRPr lang="en-US"/>
        </a:p>
      </dgm:t>
    </dgm:pt>
    <dgm:pt modelId="{7C79B493-5A90-4FD6-819A-242FD833B682}">
      <dgm:prSet/>
      <dgm:spPr/>
      <dgm:t>
        <a:bodyPr/>
        <a:lstStyle/>
        <a:p>
          <a:r>
            <a:rPr lang="fr-FR"/>
            <a:t>Combien ? 20 </a:t>
          </a:r>
          <a:endParaRPr lang="en-US"/>
        </a:p>
      </dgm:t>
    </dgm:pt>
    <dgm:pt modelId="{DBD6F5D0-625D-4213-9A5C-B27177C92615}" type="parTrans" cxnId="{C49C2013-ABF7-48F8-8C35-F82EEBED01E9}">
      <dgm:prSet/>
      <dgm:spPr/>
      <dgm:t>
        <a:bodyPr/>
        <a:lstStyle/>
        <a:p>
          <a:endParaRPr lang="en-US"/>
        </a:p>
      </dgm:t>
    </dgm:pt>
    <dgm:pt modelId="{A43EE3DC-38D7-473C-9687-7F2872F1EABA}" type="sibTrans" cxnId="{C49C2013-ABF7-48F8-8C35-F82EEBED01E9}">
      <dgm:prSet/>
      <dgm:spPr/>
      <dgm:t>
        <a:bodyPr/>
        <a:lstStyle/>
        <a:p>
          <a:endParaRPr lang="en-US"/>
        </a:p>
      </dgm:t>
    </dgm:pt>
    <dgm:pt modelId="{67E74EFC-563D-4F2F-AC81-2BAAD55EEAA8}">
      <dgm:prSet/>
      <dgm:spPr/>
      <dgm:t>
        <a:bodyPr/>
        <a:lstStyle/>
        <a:p>
          <a:r>
            <a:rPr lang="fr-FR"/>
            <a:t>Pourquoi ? Se donner de la marge en terme de réalisation</a:t>
          </a:r>
          <a:endParaRPr lang="en-US"/>
        </a:p>
      </dgm:t>
    </dgm:pt>
    <dgm:pt modelId="{3515F57E-E164-4B49-8591-30CA74514F2C}" type="parTrans" cxnId="{49ED97F3-668C-4D87-8247-89AED7A0954E}">
      <dgm:prSet/>
      <dgm:spPr/>
      <dgm:t>
        <a:bodyPr/>
        <a:lstStyle/>
        <a:p>
          <a:endParaRPr lang="en-US"/>
        </a:p>
      </dgm:t>
    </dgm:pt>
    <dgm:pt modelId="{0FE69092-0D73-47A9-9FCF-5E332E0BB3DF}" type="sibTrans" cxnId="{49ED97F3-668C-4D87-8247-89AED7A0954E}">
      <dgm:prSet/>
      <dgm:spPr/>
      <dgm:t>
        <a:bodyPr/>
        <a:lstStyle/>
        <a:p>
          <a:endParaRPr lang="en-US"/>
        </a:p>
      </dgm:t>
    </dgm:pt>
    <dgm:pt modelId="{3C34A033-4C59-4933-BEF9-005D3E4CBF12}">
      <dgm:prSet/>
      <dgm:spPr/>
      <dgm:t>
        <a:bodyPr/>
        <a:lstStyle/>
        <a:p>
          <a:r>
            <a:rPr lang="fr-FR"/>
            <a:t>Validation par l’entreprise cliente</a:t>
          </a:r>
          <a:endParaRPr lang="en-US"/>
        </a:p>
      </dgm:t>
    </dgm:pt>
    <dgm:pt modelId="{945332E0-1A98-4D14-BA84-30ACCDB7DEF5}" type="parTrans" cxnId="{AE9022BE-E825-4724-A974-FA88EED6C39C}">
      <dgm:prSet/>
      <dgm:spPr/>
      <dgm:t>
        <a:bodyPr/>
        <a:lstStyle/>
        <a:p>
          <a:endParaRPr lang="en-US"/>
        </a:p>
      </dgm:t>
    </dgm:pt>
    <dgm:pt modelId="{6C27E6C1-6D40-4D8F-8117-08C2EDC77BA8}" type="sibTrans" cxnId="{AE9022BE-E825-4724-A974-FA88EED6C39C}">
      <dgm:prSet/>
      <dgm:spPr/>
      <dgm:t>
        <a:bodyPr/>
        <a:lstStyle/>
        <a:p>
          <a:endParaRPr lang="en-US"/>
        </a:p>
      </dgm:t>
    </dgm:pt>
    <dgm:pt modelId="{D70E78A5-CDEA-4212-A5F0-A10F076A584C}">
      <dgm:prSet/>
      <dgm:spPr/>
      <dgm:t>
        <a:bodyPr/>
        <a:lstStyle/>
        <a:p>
          <a:r>
            <a:rPr lang="fr-FR"/>
            <a:t>Etablissement du Datawarehouse</a:t>
          </a:r>
          <a:endParaRPr lang="en-US"/>
        </a:p>
      </dgm:t>
    </dgm:pt>
    <dgm:pt modelId="{0710EECA-3994-4EBC-B141-788333C0E969}" type="parTrans" cxnId="{EDF496A5-9E4B-42EE-9247-344ACD3BC6BC}">
      <dgm:prSet/>
      <dgm:spPr/>
      <dgm:t>
        <a:bodyPr/>
        <a:lstStyle/>
        <a:p>
          <a:endParaRPr lang="en-US"/>
        </a:p>
      </dgm:t>
    </dgm:pt>
    <dgm:pt modelId="{A1779447-6199-4A94-AE22-288E91D670FF}" type="sibTrans" cxnId="{EDF496A5-9E4B-42EE-9247-344ACD3BC6BC}">
      <dgm:prSet/>
      <dgm:spPr/>
      <dgm:t>
        <a:bodyPr/>
        <a:lstStyle/>
        <a:p>
          <a:endParaRPr lang="en-US"/>
        </a:p>
      </dgm:t>
    </dgm:pt>
    <dgm:pt modelId="{9A82F494-05C5-4D8E-9E90-B14D695D8B96}">
      <dgm:prSet/>
      <dgm:spPr/>
      <dgm:t>
        <a:bodyPr/>
        <a:lstStyle/>
        <a:p>
          <a:r>
            <a:rPr lang="fr-FR"/>
            <a:t>Analyse des données et de leur structure</a:t>
          </a:r>
          <a:endParaRPr lang="en-US"/>
        </a:p>
      </dgm:t>
    </dgm:pt>
    <dgm:pt modelId="{43354147-D4A7-4DBA-BAD6-6A6E0EC9F77E}" type="parTrans" cxnId="{48243575-172D-4835-BAD7-023F35A30DF4}">
      <dgm:prSet/>
      <dgm:spPr/>
      <dgm:t>
        <a:bodyPr/>
        <a:lstStyle/>
        <a:p>
          <a:endParaRPr lang="en-US"/>
        </a:p>
      </dgm:t>
    </dgm:pt>
    <dgm:pt modelId="{CA6FE133-E505-4209-9F77-DB0AD200E524}" type="sibTrans" cxnId="{48243575-172D-4835-BAD7-023F35A30DF4}">
      <dgm:prSet/>
      <dgm:spPr/>
      <dgm:t>
        <a:bodyPr/>
        <a:lstStyle/>
        <a:p>
          <a:endParaRPr lang="en-US"/>
        </a:p>
      </dgm:t>
    </dgm:pt>
    <dgm:pt modelId="{B71A5462-25E7-4C09-92C1-9963F117275A}">
      <dgm:prSet/>
      <dgm:spPr/>
      <dgm:t>
        <a:bodyPr/>
        <a:lstStyle/>
        <a:p>
          <a:r>
            <a:rPr lang="fr-FR"/>
            <a:t>Hiérarchie</a:t>
          </a:r>
          <a:endParaRPr lang="en-US"/>
        </a:p>
      </dgm:t>
    </dgm:pt>
    <dgm:pt modelId="{D688C89A-B4A2-448F-81F2-AC8EDC407849}" type="parTrans" cxnId="{F63E8923-14B2-4501-8CE2-24371944C9BA}">
      <dgm:prSet/>
      <dgm:spPr/>
      <dgm:t>
        <a:bodyPr/>
        <a:lstStyle/>
        <a:p>
          <a:endParaRPr lang="en-US"/>
        </a:p>
      </dgm:t>
    </dgm:pt>
    <dgm:pt modelId="{121084D0-14B1-4BC3-8C35-E2EA486F6E3C}" type="sibTrans" cxnId="{F63E8923-14B2-4501-8CE2-24371944C9BA}">
      <dgm:prSet/>
      <dgm:spPr/>
      <dgm:t>
        <a:bodyPr/>
        <a:lstStyle/>
        <a:p>
          <a:endParaRPr lang="en-US"/>
        </a:p>
      </dgm:t>
    </dgm:pt>
    <dgm:pt modelId="{B014F5DE-F3C9-4621-A3F8-9D162A4F677E}">
      <dgm:prSet/>
      <dgm:spPr/>
      <dgm:t>
        <a:bodyPr/>
        <a:lstStyle/>
        <a:p>
          <a:r>
            <a:rPr lang="fr-FR"/>
            <a:t>Produits Cartésiens</a:t>
          </a:r>
          <a:endParaRPr lang="en-US"/>
        </a:p>
      </dgm:t>
    </dgm:pt>
    <dgm:pt modelId="{88B71FCA-ACB5-4E77-A985-39990436065C}" type="parTrans" cxnId="{060BEB57-B58E-4080-A4F8-FBD9BE178F45}">
      <dgm:prSet/>
      <dgm:spPr/>
      <dgm:t>
        <a:bodyPr/>
        <a:lstStyle/>
        <a:p>
          <a:endParaRPr lang="en-US"/>
        </a:p>
      </dgm:t>
    </dgm:pt>
    <dgm:pt modelId="{86E5037D-ED8C-41B9-91AC-0CEC05949559}" type="sibTrans" cxnId="{060BEB57-B58E-4080-A4F8-FBD9BE178F45}">
      <dgm:prSet/>
      <dgm:spPr/>
      <dgm:t>
        <a:bodyPr/>
        <a:lstStyle/>
        <a:p>
          <a:endParaRPr lang="en-US"/>
        </a:p>
      </dgm:t>
    </dgm:pt>
    <dgm:pt modelId="{4FFCBCDF-8C1E-40F6-B1A4-74CC2A0C5E62}" type="pres">
      <dgm:prSet presAssocID="{86C0F2E7-3753-4F1F-B653-50493C58ED9B}" presName="Name0" presStyleCnt="0">
        <dgm:presLayoutVars>
          <dgm:dir/>
          <dgm:animLvl val="lvl"/>
          <dgm:resizeHandles val="exact"/>
        </dgm:presLayoutVars>
      </dgm:prSet>
      <dgm:spPr/>
    </dgm:pt>
    <dgm:pt modelId="{8E1FC6AA-801D-45E7-82AE-9AEACA3EB900}" type="pres">
      <dgm:prSet presAssocID="{BEE2DED7-4A16-49D3-A842-9FE818849BCA}" presName="composite" presStyleCnt="0"/>
      <dgm:spPr/>
    </dgm:pt>
    <dgm:pt modelId="{B0290935-70C0-448C-A389-5CB6519B64D4}" type="pres">
      <dgm:prSet presAssocID="{BEE2DED7-4A16-49D3-A842-9FE818849BCA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2349C4C5-4CE8-4F37-80D7-E05D3562CA53}" type="pres">
      <dgm:prSet presAssocID="{BEE2DED7-4A16-49D3-A842-9FE818849BCA}" presName="desTx" presStyleLbl="revTx" presStyleIdx="0" presStyleCnt="2">
        <dgm:presLayoutVars>
          <dgm:bulletEnabled val="1"/>
        </dgm:presLayoutVars>
      </dgm:prSet>
      <dgm:spPr/>
    </dgm:pt>
    <dgm:pt modelId="{BECBFA59-9B91-4D58-9242-29BC9D094B5E}" type="pres">
      <dgm:prSet presAssocID="{1E7EC4AF-93F5-4534-A9A5-619A722B2B05}" presName="space" presStyleCnt="0"/>
      <dgm:spPr/>
    </dgm:pt>
    <dgm:pt modelId="{7F6CBB8B-036A-4A08-8C75-527835F00C7D}" type="pres">
      <dgm:prSet presAssocID="{D70E78A5-CDEA-4212-A5F0-A10F076A584C}" presName="composite" presStyleCnt="0"/>
      <dgm:spPr/>
    </dgm:pt>
    <dgm:pt modelId="{2E98D187-057D-4D82-9B2F-FA91452DEAE3}" type="pres">
      <dgm:prSet presAssocID="{D70E78A5-CDEA-4212-A5F0-A10F076A584C}" presName="parTx" presStyleLbl="node1" presStyleIdx="1" presStyleCnt="2">
        <dgm:presLayoutVars>
          <dgm:chMax val="0"/>
          <dgm:chPref val="0"/>
          <dgm:bulletEnabled val="1"/>
        </dgm:presLayoutVars>
      </dgm:prSet>
      <dgm:spPr/>
    </dgm:pt>
    <dgm:pt modelId="{6F7622D7-8AE0-46EF-A6CA-1F02AA350CD0}" type="pres">
      <dgm:prSet presAssocID="{D70E78A5-CDEA-4212-A5F0-A10F076A584C}" presName="desTx" presStyleLbl="revTx" presStyleIdx="1" presStyleCnt="2">
        <dgm:presLayoutVars>
          <dgm:bulletEnabled val="1"/>
        </dgm:presLayoutVars>
      </dgm:prSet>
      <dgm:spPr/>
    </dgm:pt>
  </dgm:ptLst>
  <dgm:cxnLst>
    <dgm:cxn modelId="{9485DF04-19D8-4207-8EC3-77DE6C02281B}" type="presOf" srcId="{BEE2DED7-4A16-49D3-A842-9FE818849BCA}" destId="{B0290935-70C0-448C-A389-5CB6519B64D4}" srcOrd="0" destOrd="0" presId="urn:microsoft.com/office/officeart/2005/8/layout/chevron1"/>
    <dgm:cxn modelId="{985C110B-248A-48DD-9FF2-17DF2516C822}" type="presOf" srcId="{B014F5DE-F3C9-4621-A3F8-9D162A4F677E}" destId="{6F7622D7-8AE0-46EF-A6CA-1F02AA350CD0}" srcOrd="0" destOrd="2" presId="urn:microsoft.com/office/officeart/2005/8/layout/chevron1"/>
    <dgm:cxn modelId="{C49C2013-ABF7-48F8-8C35-F82EEBED01E9}" srcId="{BEE2DED7-4A16-49D3-A842-9FE818849BCA}" destId="{7C79B493-5A90-4FD6-819A-242FD833B682}" srcOrd="0" destOrd="0" parTransId="{DBD6F5D0-625D-4213-9A5C-B27177C92615}" sibTransId="{A43EE3DC-38D7-473C-9687-7F2872F1EABA}"/>
    <dgm:cxn modelId="{98A03817-5336-42B5-A9D7-F5BF3C0A644D}" type="presOf" srcId="{86C0F2E7-3753-4F1F-B653-50493C58ED9B}" destId="{4FFCBCDF-8C1E-40F6-B1A4-74CC2A0C5E62}" srcOrd="0" destOrd="0" presId="urn:microsoft.com/office/officeart/2005/8/layout/chevron1"/>
    <dgm:cxn modelId="{B798E91F-0E02-42E6-973C-741265AE6362}" type="presOf" srcId="{3C34A033-4C59-4933-BEF9-005D3E4CBF12}" destId="{2349C4C5-4CE8-4F37-80D7-E05D3562CA53}" srcOrd="0" destOrd="2" presId="urn:microsoft.com/office/officeart/2005/8/layout/chevron1"/>
    <dgm:cxn modelId="{F63E8923-14B2-4501-8CE2-24371944C9BA}" srcId="{D70E78A5-CDEA-4212-A5F0-A10F076A584C}" destId="{B71A5462-25E7-4C09-92C1-9963F117275A}" srcOrd="1" destOrd="0" parTransId="{D688C89A-B4A2-448F-81F2-AC8EDC407849}" sibTransId="{121084D0-14B1-4BC3-8C35-E2EA486F6E3C}"/>
    <dgm:cxn modelId="{1D154E34-EA27-4CEE-ACA7-F863AC0AF2C1}" type="presOf" srcId="{7C79B493-5A90-4FD6-819A-242FD833B682}" destId="{2349C4C5-4CE8-4F37-80D7-E05D3562CA53}" srcOrd="0" destOrd="0" presId="urn:microsoft.com/office/officeart/2005/8/layout/chevron1"/>
    <dgm:cxn modelId="{C7E8C03D-A0D9-40A1-9E1A-EDD183763397}" type="presOf" srcId="{D70E78A5-CDEA-4212-A5F0-A10F076A584C}" destId="{2E98D187-057D-4D82-9B2F-FA91452DEAE3}" srcOrd="0" destOrd="0" presId="urn:microsoft.com/office/officeart/2005/8/layout/chevron1"/>
    <dgm:cxn modelId="{FAC96D49-C47F-44DC-BB12-B9911F8CDC6C}" type="presOf" srcId="{9A82F494-05C5-4D8E-9E90-B14D695D8B96}" destId="{6F7622D7-8AE0-46EF-A6CA-1F02AA350CD0}" srcOrd="0" destOrd="0" presId="urn:microsoft.com/office/officeart/2005/8/layout/chevron1"/>
    <dgm:cxn modelId="{48243575-172D-4835-BAD7-023F35A30DF4}" srcId="{D70E78A5-CDEA-4212-A5F0-A10F076A584C}" destId="{9A82F494-05C5-4D8E-9E90-B14D695D8B96}" srcOrd="0" destOrd="0" parTransId="{43354147-D4A7-4DBA-BAD6-6A6E0EC9F77E}" sibTransId="{CA6FE133-E505-4209-9F77-DB0AD200E524}"/>
    <dgm:cxn modelId="{060BEB57-B58E-4080-A4F8-FBD9BE178F45}" srcId="{D70E78A5-CDEA-4212-A5F0-A10F076A584C}" destId="{B014F5DE-F3C9-4621-A3F8-9D162A4F677E}" srcOrd="2" destOrd="0" parTransId="{88B71FCA-ACB5-4E77-A985-39990436065C}" sibTransId="{86E5037D-ED8C-41B9-91AC-0CEC05949559}"/>
    <dgm:cxn modelId="{A791499A-AC47-460B-B327-F2C453B10ECC}" srcId="{86C0F2E7-3753-4F1F-B653-50493C58ED9B}" destId="{BEE2DED7-4A16-49D3-A842-9FE818849BCA}" srcOrd="0" destOrd="0" parTransId="{D82D319A-59A9-41DF-B61A-03E22E29DE0B}" sibTransId="{1E7EC4AF-93F5-4534-A9A5-619A722B2B05}"/>
    <dgm:cxn modelId="{EDF496A5-9E4B-42EE-9247-344ACD3BC6BC}" srcId="{86C0F2E7-3753-4F1F-B653-50493C58ED9B}" destId="{D70E78A5-CDEA-4212-A5F0-A10F076A584C}" srcOrd="1" destOrd="0" parTransId="{0710EECA-3994-4EBC-B141-788333C0E969}" sibTransId="{A1779447-6199-4A94-AE22-288E91D670FF}"/>
    <dgm:cxn modelId="{616DAAA5-763B-4457-A417-398AE795033E}" type="presOf" srcId="{67E74EFC-563D-4F2F-AC81-2BAAD55EEAA8}" destId="{2349C4C5-4CE8-4F37-80D7-E05D3562CA53}" srcOrd="0" destOrd="1" presId="urn:microsoft.com/office/officeart/2005/8/layout/chevron1"/>
    <dgm:cxn modelId="{AE9022BE-E825-4724-A974-FA88EED6C39C}" srcId="{BEE2DED7-4A16-49D3-A842-9FE818849BCA}" destId="{3C34A033-4C59-4933-BEF9-005D3E4CBF12}" srcOrd="2" destOrd="0" parTransId="{945332E0-1A98-4D14-BA84-30ACCDB7DEF5}" sibTransId="{6C27E6C1-6D40-4D8F-8117-08C2EDC77BA8}"/>
    <dgm:cxn modelId="{49ED97F3-668C-4D87-8247-89AED7A0954E}" srcId="{BEE2DED7-4A16-49D3-A842-9FE818849BCA}" destId="{67E74EFC-563D-4F2F-AC81-2BAAD55EEAA8}" srcOrd="1" destOrd="0" parTransId="{3515F57E-E164-4B49-8591-30CA74514F2C}" sibTransId="{0FE69092-0D73-47A9-9FCF-5E332E0BB3DF}"/>
    <dgm:cxn modelId="{8B6178FB-22BF-4D6B-9B25-AE2AE272B53D}" type="presOf" srcId="{B71A5462-25E7-4C09-92C1-9963F117275A}" destId="{6F7622D7-8AE0-46EF-A6CA-1F02AA350CD0}" srcOrd="0" destOrd="1" presId="urn:microsoft.com/office/officeart/2005/8/layout/chevron1"/>
    <dgm:cxn modelId="{6A3A2BEE-8535-4C46-9F99-134F65FA9FFD}" type="presParOf" srcId="{4FFCBCDF-8C1E-40F6-B1A4-74CC2A0C5E62}" destId="{8E1FC6AA-801D-45E7-82AE-9AEACA3EB900}" srcOrd="0" destOrd="0" presId="urn:microsoft.com/office/officeart/2005/8/layout/chevron1"/>
    <dgm:cxn modelId="{E1AD20C6-44BF-495D-B16A-26B52591A2BC}" type="presParOf" srcId="{8E1FC6AA-801D-45E7-82AE-9AEACA3EB900}" destId="{B0290935-70C0-448C-A389-5CB6519B64D4}" srcOrd="0" destOrd="0" presId="urn:microsoft.com/office/officeart/2005/8/layout/chevron1"/>
    <dgm:cxn modelId="{DAA79936-42D6-4EAE-87B2-5DA446CD97C1}" type="presParOf" srcId="{8E1FC6AA-801D-45E7-82AE-9AEACA3EB900}" destId="{2349C4C5-4CE8-4F37-80D7-E05D3562CA53}" srcOrd="1" destOrd="0" presId="urn:microsoft.com/office/officeart/2005/8/layout/chevron1"/>
    <dgm:cxn modelId="{188D4FAA-63E1-4CCB-A88E-6E23017883D7}" type="presParOf" srcId="{4FFCBCDF-8C1E-40F6-B1A4-74CC2A0C5E62}" destId="{BECBFA59-9B91-4D58-9242-29BC9D094B5E}" srcOrd="1" destOrd="0" presId="urn:microsoft.com/office/officeart/2005/8/layout/chevron1"/>
    <dgm:cxn modelId="{D691F79C-4877-405B-9C78-CE35DEDE8133}" type="presParOf" srcId="{4FFCBCDF-8C1E-40F6-B1A4-74CC2A0C5E62}" destId="{7F6CBB8B-036A-4A08-8C75-527835F00C7D}" srcOrd="2" destOrd="0" presId="urn:microsoft.com/office/officeart/2005/8/layout/chevron1"/>
    <dgm:cxn modelId="{4CE8B7E3-8E95-4CB9-B363-1C296D58C5C2}" type="presParOf" srcId="{7F6CBB8B-036A-4A08-8C75-527835F00C7D}" destId="{2E98D187-057D-4D82-9B2F-FA91452DEAE3}" srcOrd="0" destOrd="0" presId="urn:microsoft.com/office/officeart/2005/8/layout/chevron1"/>
    <dgm:cxn modelId="{3A8E38B8-58F8-4B28-8FA4-2C930651281C}" type="presParOf" srcId="{7F6CBB8B-036A-4A08-8C75-527835F00C7D}" destId="{6F7622D7-8AE0-46EF-A6CA-1F02AA350CD0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2077B8-D7BC-4366-9CFD-CD01EC9EDB4F}">
      <dsp:nvSpPr>
        <dsp:cNvPr id="0" name=""/>
        <dsp:cNvSpPr/>
      </dsp:nvSpPr>
      <dsp:spPr>
        <a:xfrm>
          <a:off x="745987" y="1082018"/>
          <a:ext cx="919942" cy="9199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A703C6-71C8-4639-B335-17263CCAAF5A}">
      <dsp:nvSpPr>
        <dsp:cNvPr id="0" name=""/>
        <dsp:cNvSpPr/>
      </dsp:nvSpPr>
      <dsp:spPr>
        <a:xfrm>
          <a:off x="183800" y="2291463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Contexte</a:t>
          </a:r>
          <a:endParaRPr lang="en-US" sz="2400" kern="1200"/>
        </a:p>
      </dsp:txBody>
      <dsp:txXfrm>
        <a:off x="183800" y="2291463"/>
        <a:ext cx="2044316" cy="720000"/>
      </dsp:txXfrm>
    </dsp:sp>
    <dsp:sp modelId="{152F26CA-370D-4EC4-9C83-B31F2F43BCE5}">
      <dsp:nvSpPr>
        <dsp:cNvPr id="0" name=""/>
        <dsp:cNvSpPr/>
      </dsp:nvSpPr>
      <dsp:spPr>
        <a:xfrm>
          <a:off x="3148059" y="1082018"/>
          <a:ext cx="919942" cy="9199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57FA3A-B166-4830-9340-38E7C5240332}">
      <dsp:nvSpPr>
        <dsp:cNvPr id="0" name=""/>
        <dsp:cNvSpPr/>
      </dsp:nvSpPr>
      <dsp:spPr>
        <a:xfrm>
          <a:off x="2585872" y="2291463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Etude Préalable</a:t>
          </a:r>
          <a:endParaRPr lang="en-US" sz="2400" kern="1200"/>
        </a:p>
      </dsp:txBody>
      <dsp:txXfrm>
        <a:off x="2585872" y="2291463"/>
        <a:ext cx="2044316" cy="720000"/>
      </dsp:txXfrm>
    </dsp:sp>
    <dsp:sp modelId="{BBCCF3AF-B5AE-4560-A16A-616014623A18}">
      <dsp:nvSpPr>
        <dsp:cNvPr id="0" name=""/>
        <dsp:cNvSpPr/>
      </dsp:nvSpPr>
      <dsp:spPr>
        <a:xfrm>
          <a:off x="5550131" y="1082018"/>
          <a:ext cx="919942" cy="9199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27D9F4-4AB2-4D8D-BE0F-BFF932F1E241}">
      <dsp:nvSpPr>
        <dsp:cNvPr id="0" name=""/>
        <dsp:cNvSpPr/>
      </dsp:nvSpPr>
      <dsp:spPr>
        <a:xfrm>
          <a:off x="4987944" y="2291463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Réalisation</a:t>
          </a:r>
          <a:endParaRPr lang="en-US" sz="2400" kern="1200" dirty="0"/>
        </a:p>
      </dsp:txBody>
      <dsp:txXfrm>
        <a:off x="4987944" y="2291463"/>
        <a:ext cx="2044316" cy="720000"/>
      </dsp:txXfrm>
    </dsp:sp>
    <dsp:sp modelId="{F1FDDB62-6B35-422E-973A-8A0265AFCC22}">
      <dsp:nvSpPr>
        <dsp:cNvPr id="0" name=""/>
        <dsp:cNvSpPr/>
      </dsp:nvSpPr>
      <dsp:spPr>
        <a:xfrm>
          <a:off x="7952203" y="1082018"/>
          <a:ext cx="919942" cy="9199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5A1D1E-6CFA-4334-97F6-E062C912A5CA}">
      <dsp:nvSpPr>
        <dsp:cNvPr id="0" name=""/>
        <dsp:cNvSpPr/>
      </dsp:nvSpPr>
      <dsp:spPr>
        <a:xfrm>
          <a:off x="7390016" y="2291463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Bilan Personnel</a:t>
          </a:r>
          <a:endParaRPr lang="en-US" sz="2400" kern="1200" dirty="0"/>
        </a:p>
      </dsp:txBody>
      <dsp:txXfrm>
        <a:off x="7390016" y="2291463"/>
        <a:ext cx="2044316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AC2D6-16DC-4380-9FC0-404D1883E604}">
      <dsp:nvSpPr>
        <dsp:cNvPr id="0" name=""/>
        <dsp:cNvSpPr/>
      </dsp:nvSpPr>
      <dsp:spPr>
        <a:xfrm>
          <a:off x="699219" y="311415"/>
          <a:ext cx="1382062" cy="1382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8E4074-C8E5-4C3D-B830-AEF9C42F80F0}">
      <dsp:nvSpPr>
        <dsp:cNvPr id="0" name=""/>
        <dsp:cNvSpPr/>
      </dsp:nvSpPr>
      <dsp:spPr>
        <a:xfrm>
          <a:off x="3890" y="1824894"/>
          <a:ext cx="3948750" cy="592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3600" kern="1200"/>
            <a:t>Le projet </a:t>
          </a:r>
          <a:endParaRPr lang="en-US" sz="3600" kern="1200"/>
        </a:p>
      </dsp:txBody>
      <dsp:txXfrm>
        <a:off x="3890" y="1824894"/>
        <a:ext cx="3948750" cy="592312"/>
      </dsp:txXfrm>
    </dsp:sp>
    <dsp:sp modelId="{86F6F8BA-20F4-42F3-93E2-EAAE161C9A25}">
      <dsp:nvSpPr>
        <dsp:cNvPr id="0" name=""/>
        <dsp:cNvSpPr/>
      </dsp:nvSpPr>
      <dsp:spPr>
        <a:xfrm>
          <a:off x="3890" y="2482760"/>
          <a:ext cx="3948750" cy="1096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Manipulation des données des accidents de la route en France des 10 dernières années</a:t>
          </a:r>
          <a:endParaRPr lang="en-US" sz="1700" kern="1200"/>
        </a:p>
      </dsp:txBody>
      <dsp:txXfrm>
        <a:off x="3890" y="2482760"/>
        <a:ext cx="3948750" cy="1096782"/>
      </dsp:txXfrm>
    </dsp:sp>
    <dsp:sp modelId="{64505412-B61E-4D7E-BDB2-9C2EA7052F51}">
      <dsp:nvSpPr>
        <dsp:cNvPr id="0" name=""/>
        <dsp:cNvSpPr/>
      </dsp:nvSpPr>
      <dsp:spPr>
        <a:xfrm>
          <a:off x="5418137" y="320744"/>
          <a:ext cx="1382062" cy="1382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A9D27-C208-46BE-8D9B-2D9E67E1D7AA}">
      <dsp:nvSpPr>
        <dsp:cNvPr id="0" name=""/>
        <dsp:cNvSpPr/>
      </dsp:nvSpPr>
      <dsp:spPr>
        <a:xfrm>
          <a:off x="4643671" y="1824894"/>
          <a:ext cx="3948750" cy="592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3600" kern="1200"/>
            <a:t>L’objectif</a:t>
          </a:r>
          <a:endParaRPr lang="en-US" sz="3600" kern="1200"/>
        </a:p>
      </dsp:txBody>
      <dsp:txXfrm>
        <a:off x="4643671" y="1824894"/>
        <a:ext cx="3948750" cy="592312"/>
      </dsp:txXfrm>
    </dsp:sp>
    <dsp:sp modelId="{897E575B-D954-4D9C-A77F-85A175C0E292}">
      <dsp:nvSpPr>
        <dsp:cNvPr id="0" name=""/>
        <dsp:cNvSpPr/>
      </dsp:nvSpPr>
      <dsp:spPr>
        <a:xfrm>
          <a:off x="4643671" y="2482760"/>
          <a:ext cx="3948750" cy="1096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Se mettre dans la peau d’une entreprise répondant aux besoins d’un client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Travailler sur toutes les phases du processus de la BI</a:t>
          </a:r>
          <a:endParaRPr lang="en-US" sz="1700" kern="1200"/>
        </a:p>
      </dsp:txBody>
      <dsp:txXfrm>
        <a:off x="4643671" y="2482760"/>
        <a:ext cx="3948750" cy="10967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AC2D6-16DC-4380-9FC0-404D1883E604}">
      <dsp:nvSpPr>
        <dsp:cNvPr id="0" name=""/>
        <dsp:cNvSpPr/>
      </dsp:nvSpPr>
      <dsp:spPr>
        <a:xfrm>
          <a:off x="702734" y="22779"/>
          <a:ext cx="1380712" cy="13807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8E4074-C8E5-4C3D-B830-AEF9C42F80F0}">
      <dsp:nvSpPr>
        <dsp:cNvPr id="0" name=""/>
        <dsp:cNvSpPr/>
      </dsp:nvSpPr>
      <dsp:spPr>
        <a:xfrm>
          <a:off x="8083" y="1559740"/>
          <a:ext cx="3944893" cy="591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 err="1"/>
            <a:t>L’équipe</a:t>
          </a:r>
          <a:endParaRPr lang="en-US" sz="3600" kern="1200" dirty="0"/>
        </a:p>
      </dsp:txBody>
      <dsp:txXfrm>
        <a:off x="8083" y="1559740"/>
        <a:ext cx="3944893" cy="591734"/>
      </dsp:txXfrm>
    </dsp:sp>
    <dsp:sp modelId="{86F6F8BA-20F4-42F3-93E2-EAAE161C9A25}">
      <dsp:nvSpPr>
        <dsp:cNvPr id="0" name=""/>
        <dsp:cNvSpPr/>
      </dsp:nvSpPr>
      <dsp:spPr>
        <a:xfrm>
          <a:off x="8083" y="2228572"/>
          <a:ext cx="3944893" cy="1639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6 étudiants, apprentis ingénieur en informatique, 5</a:t>
          </a:r>
          <a:r>
            <a:rPr lang="fr-FR" sz="1700" kern="1200" baseline="30000" dirty="0"/>
            <a:t>ème</a:t>
          </a:r>
          <a:r>
            <a:rPr lang="fr-FR" sz="1700" kern="1200" dirty="0"/>
            <a:t> année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1 Chef de projet</a:t>
          </a:r>
          <a:endParaRPr lang="fr-F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« Casquette Entreprise BI »</a:t>
          </a:r>
          <a:endParaRPr lang="fr-F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1 professeur</a:t>
          </a:r>
          <a:endParaRPr lang="fr-FR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« Casquette Client »</a:t>
          </a:r>
        </a:p>
      </dsp:txBody>
      <dsp:txXfrm>
        <a:off x="8083" y="2228572"/>
        <a:ext cx="3944893" cy="1639597"/>
      </dsp:txXfrm>
    </dsp:sp>
    <dsp:sp modelId="{64505412-B61E-4D7E-BDB2-9C2EA7052F51}">
      <dsp:nvSpPr>
        <dsp:cNvPr id="0" name=""/>
        <dsp:cNvSpPr/>
      </dsp:nvSpPr>
      <dsp:spPr>
        <a:xfrm>
          <a:off x="5417044" y="32099"/>
          <a:ext cx="1380712" cy="13807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A9D27-C208-46BE-8D9B-2D9E67E1D7AA}">
      <dsp:nvSpPr>
        <dsp:cNvPr id="0" name=""/>
        <dsp:cNvSpPr/>
      </dsp:nvSpPr>
      <dsp:spPr>
        <a:xfrm>
          <a:off x="4643334" y="1559740"/>
          <a:ext cx="3944893" cy="591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3600" kern="1200" dirty="0"/>
            <a:t>Les Outils Utilisés</a:t>
          </a:r>
          <a:endParaRPr lang="en-US" sz="3600" kern="1200" dirty="0"/>
        </a:p>
      </dsp:txBody>
      <dsp:txXfrm>
        <a:off x="4643334" y="1559740"/>
        <a:ext cx="3944893" cy="591734"/>
      </dsp:txXfrm>
    </dsp:sp>
    <dsp:sp modelId="{897E575B-D954-4D9C-A77F-85A175C0E292}">
      <dsp:nvSpPr>
        <dsp:cNvPr id="0" name=""/>
        <dsp:cNvSpPr/>
      </dsp:nvSpPr>
      <dsp:spPr>
        <a:xfrm>
          <a:off x="4643334" y="2228572"/>
          <a:ext cx="3944893" cy="1639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1700" kern="1200" dirty="0"/>
            <a:t>Collaboration et gestion de projet : Trello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1700" kern="1200" dirty="0"/>
            <a:t>Gestion de version : GitHub</a:t>
          </a:r>
        </a:p>
      </dsp:txBody>
      <dsp:txXfrm>
        <a:off x="4643334" y="2228572"/>
        <a:ext cx="3944893" cy="16395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290935-70C0-448C-A389-5CB6519B64D4}">
      <dsp:nvSpPr>
        <dsp:cNvPr id="0" name=""/>
        <dsp:cNvSpPr/>
      </dsp:nvSpPr>
      <dsp:spPr>
        <a:xfrm>
          <a:off x="4680" y="72366"/>
          <a:ext cx="4912386" cy="145800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Etablissement des KPI</a:t>
          </a:r>
          <a:endParaRPr lang="en-US" sz="2700" kern="1200"/>
        </a:p>
      </dsp:txBody>
      <dsp:txXfrm>
        <a:off x="733680" y="72366"/>
        <a:ext cx="3454386" cy="1458000"/>
      </dsp:txXfrm>
    </dsp:sp>
    <dsp:sp modelId="{2349C4C5-4CE8-4F37-80D7-E05D3562CA53}">
      <dsp:nvSpPr>
        <dsp:cNvPr id="0" name=""/>
        <dsp:cNvSpPr/>
      </dsp:nvSpPr>
      <dsp:spPr>
        <a:xfrm>
          <a:off x="4680" y="1712616"/>
          <a:ext cx="3929909" cy="230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/>
            <a:t>Combien ? 20 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/>
            <a:t>Pourquoi ? Se donner de la marge en terme de réalisation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/>
            <a:t>Validation par l’entreprise cliente</a:t>
          </a:r>
          <a:endParaRPr lang="en-US" sz="2700" kern="1200"/>
        </a:p>
      </dsp:txBody>
      <dsp:txXfrm>
        <a:off x="4680" y="1712616"/>
        <a:ext cx="3929909" cy="2308500"/>
      </dsp:txXfrm>
    </dsp:sp>
    <dsp:sp modelId="{2E98D187-057D-4D82-9B2F-FA91452DEAE3}">
      <dsp:nvSpPr>
        <dsp:cNvPr id="0" name=""/>
        <dsp:cNvSpPr/>
      </dsp:nvSpPr>
      <dsp:spPr>
        <a:xfrm>
          <a:off x="4701066" y="72366"/>
          <a:ext cx="4912386" cy="145800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Etablissement du Datawarehouse</a:t>
          </a:r>
          <a:endParaRPr lang="en-US" sz="2700" kern="1200"/>
        </a:p>
      </dsp:txBody>
      <dsp:txXfrm>
        <a:off x="5430066" y="72366"/>
        <a:ext cx="3454386" cy="1458000"/>
      </dsp:txXfrm>
    </dsp:sp>
    <dsp:sp modelId="{6F7622D7-8AE0-46EF-A6CA-1F02AA350CD0}">
      <dsp:nvSpPr>
        <dsp:cNvPr id="0" name=""/>
        <dsp:cNvSpPr/>
      </dsp:nvSpPr>
      <dsp:spPr>
        <a:xfrm>
          <a:off x="4701066" y="1712616"/>
          <a:ext cx="3929909" cy="230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/>
            <a:t>Analyse des données et de leur structure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/>
            <a:t>Hiérarchie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/>
            <a:t>Produits Cartésiens</a:t>
          </a:r>
          <a:endParaRPr lang="en-US" sz="2700" kern="1200"/>
        </a:p>
      </dsp:txBody>
      <dsp:txXfrm>
        <a:off x="4701066" y="1712616"/>
        <a:ext cx="3929909" cy="2308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C77E-B30C-47EF-901D-E3EB614F7059}" type="datetimeFigureOut">
              <a:rPr lang="fr-FR" smtClean="0"/>
              <a:t>17/12/2018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ECF9-8FDC-4C02-87E8-C23CFD2017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947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C77E-B30C-47EF-901D-E3EB614F7059}" type="datetimeFigureOut">
              <a:rPr lang="fr-FR" smtClean="0"/>
              <a:t>17/12/2018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ECF9-8FDC-4C02-87E8-C23CFD2017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6248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C77E-B30C-47EF-901D-E3EB614F7059}" type="datetimeFigureOut">
              <a:rPr lang="fr-FR" smtClean="0"/>
              <a:t>17/12/2018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ECF9-8FDC-4C02-87E8-C23CFD201777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0009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C77E-B30C-47EF-901D-E3EB614F7059}" type="datetimeFigureOut">
              <a:rPr lang="fr-FR" smtClean="0"/>
              <a:t>17/12/2018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ECF9-8FDC-4C02-87E8-C23CFD2017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216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C77E-B30C-47EF-901D-E3EB614F7059}" type="datetimeFigureOut">
              <a:rPr lang="fr-FR" smtClean="0"/>
              <a:t>17/12/2018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ECF9-8FDC-4C02-87E8-C23CFD201777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8304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C77E-B30C-47EF-901D-E3EB614F7059}" type="datetimeFigureOut">
              <a:rPr lang="fr-FR" smtClean="0"/>
              <a:t>17/12/2018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ECF9-8FDC-4C02-87E8-C23CFD2017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101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C77E-B30C-47EF-901D-E3EB614F7059}" type="datetimeFigureOut">
              <a:rPr lang="fr-FR" smtClean="0"/>
              <a:t>17/12/2018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ECF9-8FDC-4C02-87E8-C23CFD2017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354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C77E-B30C-47EF-901D-E3EB614F7059}" type="datetimeFigureOut">
              <a:rPr lang="fr-FR" smtClean="0"/>
              <a:t>17/12/2018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ECF9-8FDC-4C02-87E8-C23CFD2017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65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C77E-B30C-47EF-901D-E3EB614F7059}" type="datetimeFigureOut">
              <a:rPr lang="fr-FR" smtClean="0"/>
              <a:t>17/12/2018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ECF9-8FDC-4C02-87E8-C23CFD2017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427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C77E-B30C-47EF-901D-E3EB614F7059}" type="datetimeFigureOut">
              <a:rPr lang="fr-FR" smtClean="0"/>
              <a:t>17/12/2018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ECF9-8FDC-4C02-87E8-C23CFD2017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08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C77E-B30C-47EF-901D-E3EB614F7059}" type="datetimeFigureOut">
              <a:rPr lang="fr-FR" smtClean="0"/>
              <a:t>17/12/2018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ECF9-8FDC-4C02-87E8-C23CFD2017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43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C77E-B30C-47EF-901D-E3EB614F7059}" type="datetimeFigureOut">
              <a:rPr lang="fr-FR" smtClean="0"/>
              <a:t>17/12/2018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ECF9-8FDC-4C02-87E8-C23CFD2017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460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C77E-B30C-47EF-901D-E3EB614F7059}" type="datetimeFigureOut">
              <a:rPr lang="fr-FR" smtClean="0"/>
              <a:t>17/12/2018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ECF9-8FDC-4C02-87E8-C23CFD2017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88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C77E-B30C-47EF-901D-E3EB614F7059}" type="datetimeFigureOut">
              <a:rPr lang="fr-FR" smtClean="0"/>
              <a:t>17/12/2018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ECF9-8FDC-4C02-87E8-C23CFD2017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03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C77E-B30C-47EF-901D-E3EB614F7059}" type="datetimeFigureOut">
              <a:rPr lang="fr-FR" smtClean="0"/>
              <a:t>17/12/2018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ECF9-8FDC-4C02-87E8-C23CFD2017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15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ECF9-8FDC-4C02-87E8-C23CFD201777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C77E-B30C-47EF-901D-E3EB614F7059}" type="datetimeFigureOut">
              <a:rPr lang="fr-FR" smtClean="0"/>
              <a:t>17/12/2018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23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9C77E-B30C-47EF-901D-E3EB614F7059}" type="datetimeFigureOut">
              <a:rPr lang="fr-FR" smtClean="0"/>
              <a:t>17/12/2018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5CECF9-8FDC-4C02-87E8-C23CFD2017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67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1D5205-DE11-4B99-B952-34DB2EC43C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Soutenance Projet-BI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B75BBA4-C7DB-4A05-BD1A-71D484D625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Les accidents de la route en France</a:t>
            </a:r>
          </a:p>
          <a:p>
            <a:endParaRPr lang="fr-FR" dirty="0"/>
          </a:p>
          <a:p>
            <a:r>
              <a:rPr lang="fr-FR" dirty="0"/>
              <a:t>18 Décembre 2019</a:t>
            </a:r>
          </a:p>
        </p:txBody>
      </p:sp>
    </p:spTree>
    <p:extLst>
      <p:ext uri="{BB962C8B-B14F-4D97-AF65-F5344CB8AC3E}">
        <p14:creationId xmlns:p14="http://schemas.microsoft.com/office/powerpoint/2010/main" val="1004309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3E5800-6058-4EF1-A210-F69555B89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fr-FR" dirty="0"/>
              <a:t>Sommaire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B0898172-9843-402F-AF19-D526179121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998789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48582A86-8132-41F0-B843-FEFE3FDB5365}"/>
              </a:ext>
            </a:extLst>
          </p:cNvPr>
          <p:cNvSpPr txBox="1"/>
          <p:nvPr/>
        </p:nvSpPr>
        <p:spPr>
          <a:xfrm>
            <a:off x="6489576" y="4616388"/>
            <a:ext cx="1387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Talend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Tableaux</a:t>
            </a:r>
          </a:p>
        </p:txBody>
      </p:sp>
    </p:spTree>
    <p:extLst>
      <p:ext uri="{BB962C8B-B14F-4D97-AF65-F5344CB8AC3E}">
        <p14:creationId xmlns:p14="http://schemas.microsoft.com/office/powerpoint/2010/main" val="2369849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D8D43-2BC2-4989-BE47-A59FA0331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fr-FR" dirty="0"/>
              <a:t>Contexte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8CE9E7CF-552C-4A18-AC04-E821E5464E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537054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462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D8D43-2BC2-4989-BE47-A59FA0331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fr-FR" dirty="0"/>
              <a:t>Contexte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8CE9E7CF-552C-4A18-AC04-E821E5464E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7811095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5247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C2953A-0D46-4A66-B622-1425ED64E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fr-FR" dirty="0"/>
              <a:t>Etude Préalable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5997BE9-62EF-4AD1-93B8-9425F4BC3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4398124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3048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98393F-4D9B-44EC-952E-833C7D06A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 - Talend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D55308-0728-4CB4-A798-11892A81D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35756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6b637de9-87a7-4f8b-adc9-dba8122671aa"/>
</p:tagLst>
</file>

<file path=ppt/theme/theme1.xml><?xml version="1.0" encoding="utf-8"?>
<a:theme xmlns:a="http://schemas.openxmlformats.org/drawingml/2006/main" name="Face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135</Words>
  <Application>Microsoft Office PowerPoint</Application>
  <PresentationFormat>Grand écran</PresentationFormat>
  <Paragraphs>37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Facette</vt:lpstr>
      <vt:lpstr>Soutenance Projet-BI</vt:lpstr>
      <vt:lpstr>Sommaire</vt:lpstr>
      <vt:lpstr>Contexte</vt:lpstr>
      <vt:lpstr>Contexte</vt:lpstr>
      <vt:lpstr>Etude Préalable</vt:lpstr>
      <vt:lpstr>Réalisation - Talend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Projet-BI</dc:title>
  <dc:creator>Alexandre Lefebvre</dc:creator>
  <cp:lastModifiedBy>Alexandre Lefebvre</cp:lastModifiedBy>
  <cp:revision>4</cp:revision>
  <dcterms:created xsi:type="dcterms:W3CDTF">2018-12-17T15:42:39Z</dcterms:created>
  <dcterms:modified xsi:type="dcterms:W3CDTF">2018-12-17T16:06:48Z</dcterms:modified>
</cp:coreProperties>
</file>