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maybe names or something else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 parameter</a:t>
            </a:r>
          </a:p>
        </p:txBody>
      </p:sp>
      <p:pic>
        <p:nvPicPr>
          <p:cNvPr id="76" name="change_C_2016-06-24 18:19:36_n=100_replication=1000_numver_of_datasets=10_kernel=linear_data= dataSimulation([0.8, 0.7, 0.9, -0.3], 1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089497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Balance of Data</a:t>
            </a:r>
          </a:p>
        </p:txBody>
      </p:sp>
      <p:pic>
        <p:nvPicPr>
          <p:cNvPr id="79" name="change_Balances_2016-06-24 21:36:55_n=500_replication=200_C=1_kernel=linear_data= dataSimulation([0.8, 0.7, 0.9, -0.3], 1, intercept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259756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Number of support vectors</a:t>
            </a:r>
          </a:p>
        </p:txBody>
      </p:sp>
      <p:pic>
        <p:nvPicPr>
          <p:cNvPr id="82" name="change_Support_Vectors_2016-06-24 20:51:56_n=1000_replication=100_C=1_kernel=linear_data= dataSimulation([0.8, 0.7, 0.9, -0.3], error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431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C parameter</a:t>
            </a:r>
          </a:p>
          <a:p>
            <a:pPr lvl="0">
              <a:defRPr sz="1800"/>
            </a:pPr>
            <a:r>
              <a:rPr sz="3600"/>
              <a:t>the balance of the data</a:t>
            </a:r>
          </a:p>
          <a:p>
            <a:pPr lvl="0">
              <a:defRPr sz="1800"/>
            </a:pPr>
            <a:r>
              <a:rPr sz="3600"/>
              <a:t>the number of support vectors</a:t>
            </a:r>
          </a:p>
        </p:txBody>
      </p:sp>
      <p:sp>
        <p:nvSpPr>
          <p:cNvPr id="86" name="Shape 86"/>
          <p:cNvSpPr/>
          <p:nvPr/>
        </p:nvSpPr>
        <p:spPr>
          <a:xfrm>
            <a:off x="825118" y="2914650"/>
            <a:ext cx="113545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variance of a support vector machine depends on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Herr Einstein</a:t>
            </a:r>
          </a:p>
        </p:txBody>
      </p:sp>
      <p:sp>
        <p:nvSpPr>
          <p:cNvPr id="89" name="Shape 8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„Kernels are powerfull!“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repetition</a:t>
            </a:r>
          </a:p>
          <a:p>
            <a:pPr lvl="0">
              <a:defRPr sz="1800"/>
            </a:pPr>
            <a:r>
              <a:rPr sz="3600" dirty="0"/>
              <a:t>no distribution</a:t>
            </a:r>
          </a:p>
          <a:p>
            <a:pPr lvl="0">
              <a:defRPr sz="1800"/>
            </a:pPr>
            <a:r>
              <a:rPr sz="3600" dirty="0"/>
              <a:t>no variance</a:t>
            </a:r>
          </a:p>
          <a:p>
            <a:pPr lvl="0">
              <a:defRPr sz="1800"/>
            </a:pPr>
            <a:r>
              <a:rPr sz="3600" dirty="0"/>
              <a:t>no confidence intervals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</a:t>
            </a:r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distribution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variance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confidence intervals</a:t>
            </a:r>
          </a:p>
        </p:txBody>
      </p:sp>
      <p:sp>
        <p:nvSpPr>
          <p:cNvPr id="41" name="Shape 41"/>
          <p:cNvSpPr/>
          <p:nvPr/>
        </p:nvSpPr>
        <p:spPr>
          <a:xfrm>
            <a:off x="972489" y="7283450"/>
            <a:ext cx="5421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-&gt; Bootstrapping the SVM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58" y="2268367"/>
            <a:ext cx="6346216" cy="47596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Bootstrap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practice to estimate properties of an estimator</a:t>
            </a:r>
          </a:p>
          <a:p>
            <a:pPr lvl="1">
              <a:defRPr sz="1800"/>
            </a:pPr>
            <a:r>
              <a:rPr sz="3600"/>
              <a:t>for example the variance</a:t>
            </a:r>
          </a:p>
          <a:p>
            <a:pPr lvl="0">
              <a:defRPr sz="1800"/>
            </a:pPr>
            <a:r>
              <a:rPr sz="3600"/>
              <a:t>samples from sample</a:t>
            </a:r>
          </a:p>
          <a:p>
            <a:pPr lvl="0">
              <a:defRPr sz="1800"/>
            </a:pPr>
            <a:r>
              <a:rPr sz="3600"/>
              <a:t>… maybe with formula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2970783" y="4319885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2928763" y="5505747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2754337" y="4817169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355954" y="3380329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7465417" y="3547119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7442299" y="3489176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7427118" y="3544396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" name="Shape 52"/>
          <p:cNvSpPr/>
          <p:nvPr/>
        </p:nvSpPr>
        <p:spPr>
          <a:xfrm rot="-3960000" flipH="1" flipV="1">
            <a:off x="7360519" y="6632053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" name="Shape 53"/>
          <p:cNvSpPr/>
          <p:nvPr/>
        </p:nvSpPr>
        <p:spPr>
          <a:xfrm rot="6300000" flipH="1" flipV="1">
            <a:off x="7689924" y="6716000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" name="Shape 54"/>
          <p:cNvSpPr/>
          <p:nvPr/>
        </p:nvSpPr>
        <p:spPr>
          <a:xfrm rot="5580000" flipH="1" flipV="1">
            <a:off x="7975668" y="6867037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sp>
        <p:nvSpPr>
          <p:cNvPr id="61" name="Shape 61"/>
          <p:cNvSpPr/>
          <p:nvPr/>
        </p:nvSpPr>
        <p:spPr>
          <a:xfrm>
            <a:off x="2763885" y="5170806"/>
            <a:ext cx="17697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0.20950</a:t>
            </a:r>
            <a:endParaRPr sz="3600" dirty="0"/>
          </a:p>
        </p:txBody>
      </p:sp>
      <p:sp>
        <p:nvSpPr>
          <p:cNvPr id="62" name="Shape 62"/>
          <p:cNvSpPr/>
          <p:nvPr/>
        </p:nvSpPr>
        <p:spPr>
          <a:xfrm>
            <a:off x="8803520" y="522210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0.26697</a:t>
            </a:r>
            <a:endParaRPr sz="3600" dirty="0"/>
          </a:p>
        </p:txBody>
      </p:sp>
      <p:sp>
        <p:nvSpPr>
          <p:cNvPr id="63" name="Shape 63"/>
          <p:cNvSpPr/>
          <p:nvPr/>
        </p:nvSpPr>
        <p:spPr>
          <a:xfrm>
            <a:off x="2815181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0.12684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8803520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0.15181</a:t>
            </a:r>
            <a:endParaRPr sz="360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2166019"/>
            <a:ext cx="3916946" cy="293771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6" y="2165718"/>
            <a:ext cx="3916947" cy="293771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7" y="5817938"/>
            <a:ext cx="3916947" cy="293771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5761455"/>
            <a:ext cx="3916947" cy="293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Implementation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  <a:p>
            <a:pPr lvl="0">
              <a:defRPr sz="1800"/>
            </a:pPr>
            <a:r>
              <a:rPr sz="3600"/>
              <a:t>keine Ahnung was wir da genau hinschreiben. uns fällt was ein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Simulation of Data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we found out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4" y="212932"/>
            <a:ext cx="9168052" cy="6876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Benutzerdefiniert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Helvetica Light</vt:lpstr>
      <vt:lpstr>Helvetica Neue</vt:lpstr>
      <vt:lpstr>Times</vt:lpstr>
      <vt:lpstr>White</vt:lpstr>
      <vt:lpstr>Bootstrapping the Support Vector Machine</vt:lpstr>
      <vt:lpstr>Support Vector Machine</vt:lpstr>
      <vt:lpstr>Problem</vt:lpstr>
      <vt:lpstr>What is Bootstrap</vt:lpstr>
      <vt:lpstr>Idea</vt:lpstr>
      <vt:lpstr>Idea</vt:lpstr>
      <vt:lpstr>Implementation</vt:lpstr>
      <vt:lpstr>Simulation of Data</vt:lpstr>
      <vt:lpstr>What we found out</vt:lpstr>
      <vt:lpstr>C parameter</vt:lpstr>
      <vt:lpstr>Balance of Data</vt:lpstr>
      <vt:lpstr>Number of support vectors</vt:lpstr>
      <vt:lpstr>Conclusion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GYiy0ZmvJnCoehLW</cp:lastModifiedBy>
  <cp:revision>4</cp:revision>
  <dcterms:modified xsi:type="dcterms:W3CDTF">2016-06-25T10:15:29Z</dcterms:modified>
</cp:coreProperties>
</file>