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5" r:id="rId10"/>
    <p:sldId id="267" r:id="rId11"/>
    <p:sldId id="268" r:id="rId12"/>
    <p:sldId id="266" r:id="rId13"/>
    <p:sldId id="270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01FD-583E-4339-A99F-64D381B10FFD}" type="datetimeFigureOut">
              <a:rPr lang="de-DE" smtClean="0"/>
              <a:t>24.01.2014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DA56-B203-4008-A7FC-A05D1C6B5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47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01FD-583E-4339-A99F-64D381B10FFD}" type="datetimeFigureOut">
              <a:rPr lang="de-DE" smtClean="0"/>
              <a:t>24.01.2014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DA56-B203-4008-A7FC-A05D1C6B5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51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01FD-583E-4339-A99F-64D381B10FFD}" type="datetimeFigureOut">
              <a:rPr lang="de-DE" smtClean="0"/>
              <a:t>24.01.2014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DA56-B203-4008-A7FC-A05D1C6B5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28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01FD-583E-4339-A99F-64D381B10FFD}" type="datetimeFigureOut">
              <a:rPr lang="de-DE" smtClean="0"/>
              <a:t>24.01.2014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DA56-B203-4008-A7FC-A05D1C6B5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97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01FD-583E-4339-A99F-64D381B10FFD}" type="datetimeFigureOut">
              <a:rPr lang="de-DE" smtClean="0"/>
              <a:t>24.01.2014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DA56-B203-4008-A7FC-A05D1C6B5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33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01FD-583E-4339-A99F-64D381B10FFD}" type="datetimeFigureOut">
              <a:rPr lang="de-DE" smtClean="0"/>
              <a:t>24.01.2014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DA56-B203-4008-A7FC-A05D1C6B5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49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01FD-583E-4339-A99F-64D381B10FFD}" type="datetimeFigureOut">
              <a:rPr lang="de-DE" smtClean="0"/>
              <a:t>24.01.2014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DA56-B203-4008-A7FC-A05D1C6B5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60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01FD-583E-4339-A99F-64D381B10FFD}" type="datetimeFigureOut">
              <a:rPr lang="de-DE" smtClean="0"/>
              <a:t>24.01.2014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DA56-B203-4008-A7FC-A05D1C6B5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4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01FD-583E-4339-A99F-64D381B10FFD}" type="datetimeFigureOut">
              <a:rPr lang="de-DE" smtClean="0"/>
              <a:t>24.01.2014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DA56-B203-4008-A7FC-A05D1C6B5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99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01FD-583E-4339-A99F-64D381B10FFD}" type="datetimeFigureOut">
              <a:rPr lang="de-DE" smtClean="0"/>
              <a:t>24.01.2014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DA56-B203-4008-A7FC-A05D1C6B5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76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01FD-583E-4339-A99F-64D381B10FFD}" type="datetimeFigureOut">
              <a:rPr lang="de-DE" smtClean="0"/>
              <a:t>24.01.2014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DA56-B203-4008-A7FC-A05D1C6B5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3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01FD-583E-4339-A99F-64D381B10FFD}" type="datetimeFigureOut">
              <a:rPr lang="de-DE" smtClean="0"/>
              <a:t>24.01.2014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FDA56-B203-4008-A7FC-A05D1C6B5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99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cuments\Caro\Potsdam\HPI\HCI\Volleytactics\Bilder\menschvonobnen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6000"/>
                    </a14:imgEffect>
                    <a14:imgEffect>
                      <a14:brightnessContrast bright="9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84092" y="1017233"/>
            <a:ext cx="7862064" cy="507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458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Documents\Caro\Potsdam\HPI\HCI\Volleytactics\Bilder\Fussspure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7" r="14345" b="26981"/>
          <a:stretch/>
        </p:blipFill>
        <p:spPr bwMode="auto">
          <a:xfrm>
            <a:off x="4449170" y="620688"/>
            <a:ext cx="1501254" cy="344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35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D:\Documents\Caro\Potsdam\HPI\HCI\Volleytactics\Bilder\Fussspure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2" t="27910" r="50000"/>
          <a:stretch/>
        </p:blipFill>
        <p:spPr bwMode="auto">
          <a:xfrm>
            <a:off x="2579427" y="1937982"/>
            <a:ext cx="1688170" cy="340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76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ingekerbter Richtungspfeil 7"/>
          <p:cNvSpPr/>
          <p:nvPr/>
        </p:nvSpPr>
        <p:spPr>
          <a:xfrm>
            <a:off x="1115616" y="2852936"/>
            <a:ext cx="6912768" cy="1800200"/>
          </a:xfrm>
          <a:prstGeom prst="chevron">
            <a:avLst>
              <a:gd name="adj" fmla="val 69430"/>
            </a:avLst>
          </a:prstGeom>
          <a:solidFill>
            <a:schemeClr val="accent2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14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50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/>
        </p:nvSpPr>
        <p:spPr>
          <a:xfrm>
            <a:off x="3962678" y="2533911"/>
            <a:ext cx="1368243" cy="1502510"/>
          </a:xfrm>
          <a:custGeom>
            <a:avLst/>
            <a:gdLst>
              <a:gd name="connsiteX0" fmla="*/ 605320 w 1248413"/>
              <a:gd name="connsiteY0" fmla="*/ 2285 h 1464243"/>
              <a:gd name="connsiteX1" fmla="*/ 919219 w 1248413"/>
              <a:gd name="connsiteY1" fmla="*/ 84172 h 1464243"/>
              <a:gd name="connsiteX2" fmla="*/ 1178526 w 1248413"/>
              <a:gd name="connsiteY2" fmla="*/ 275240 h 1464243"/>
              <a:gd name="connsiteX3" fmla="*/ 1246765 w 1248413"/>
              <a:gd name="connsiteY3" fmla="*/ 616434 h 1464243"/>
              <a:gd name="connsiteX4" fmla="*/ 1205822 w 1248413"/>
              <a:gd name="connsiteY4" fmla="*/ 1094106 h 1464243"/>
              <a:gd name="connsiteX5" fmla="*/ 987458 w 1248413"/>
              <a:gd name="connsiteY5" fmla="*/ 1367061 h 1464243"/>
              <a:gd name="connsiteX6" fmla="*/ 700855 w 1248413"/>
              <a:gd name="connsiteY6" fmla="*/ 1462596 h 1464243"/>
              <a:gd name="connsiteX7" fmla="*/ 250479 w 1248413"/>
              <a:gd name="connsiteY7" fmla="*/ 1408004 h 1464243"/>
              <a:gd name="connsiteX8" fmla="*/ 100353 w 1248413"/>
              <a:gd name="connsiteY8" fmla="*/ 1175993 h 1464243"/>
              <a:gd name="connsiteX9" fmla="*/ 32114 w 1248413"/>
              <a:gd name="connsiteY9" fmla="*/ 889390 h 1464243"/>
              <a:gd name="connsiteX10" fmla="*/ 4819 w 1248413"/>
              <a:gd name="connsiteY10" fmla="*/ 589139 h 1464243"/>
              <a:gd name="connsiteX11" fmla="*/ 127649 w 1248413"/>
              <a:gd name="connsiteY11" fmla="*/ 329831 h 1464243"/>
              <a:gd name="connsiteX12" fmla="*/ 318717 w 1248413"/>
              <a:gd name="connsiteY12" fmla="*/ 166058 h 1464243"/>
              <a:gd name="connsiteX13" fmla="*/ 605320 w 1248413"/>
              <a:gd name="connsiteY13" fmla="*/ 2285 h 1464243"/>
              <a:gd name="connsiteX0" fmla="*/ 605320 w 1248413"/>
              <a:gd name="connsiteY0" fmla="*/ 96 h 1462054"/>
              <a:gd name="connsiteX1" fmla="*/ 919219 w 1248413"/>
              <a:gd name="connsiteY1" fmla="*/ 81983 h 1462054"/>
              <a:gd name="connsiteX2" fmla="*/ 1178526 w 1248413"/>
              <a:gd name="connsiteY2" fmla="*/ 273051 h 1462054"/>
              <a:gd name="connsiteX3" fmla="*/ 1246765 w 1248413"/>
              <a:gd name="connsiteY3" fmla="*/ 614245 h 1462054"/>
              <a:gd name="connsiteX4" fmla="*/ 1205822 w 1248413"/>
              <a:gd name="connsiteY4" fmla="*/ 1091917 h 1462054"/>
              <a:gd name="connsiteX5" fmla="*/ 987458 w 1248413"/>
              <a:gd name="connsiteY5" fmla="*/ 1364872 h 1462054"/>
              <a:gd name="connsiteX6" fmla="*/ 700855 w 1248413"/>
              <a:gd name="connsiteY6" fmla="*/ 1460407 h 1462054"/>
              <a:gd name="connsiteX7" fmla="*/ 250479 w 1248413"/>
              <a:gd name="connsiteY7" fmla="*/ 1405815 h 1462054"/>
              <a:gd name="connsiteX8" fmla="*/ 100353 w 1248413"/>
              <a:gd name="connsiteY8" fmla="*/ 1173804 h 1462054"/>
              <a:gd name="connsiteX9" fmla="*/ 32114 w 1248413"/>
              <a:gd name="connsiteY9" fmla="*/ 887201 h 1462054"/>
              <a:gd name="connsiteX10" fmla="*/ 4819 w 1248413"/>
              <a:gd name="connsiteY10" fmla="*/ 586950 h 1462054"/>
              <a:gd name="connsiteX11" fmla="*/ 127649 w 1248413"/>
              <a:gd name="connsiteY11" fmla="*/ 327642 h 1462054"/>
              <a:gd name="connsiteX12" fmla="*/ 250479 w 1248413"/>
              <a:gd name="connsiteY12" fmla="*/ 95630 h 1462054"/>
              <a:gd name="connsiteX13" fmla="*/ 605320 w 1248413"/>
              <a:gd name="connsiteY13" fmla="*/ 96 h 1462054"/>
              <a:gd name="connsiteX0" fmla="*/ 635562 w 1278655"/>
              <a:gd name="connsiteY0" fmla="*/ 96 h 1462054"/>
              <a:gd name="connsiteX1" fmla="*/ 949461 w 1278655"/>
              <a:gd name="connsiteY1" fmla="*/ 81983 h 1462054"/>
              <a:gd name="connsiteX2" fmla="*/ 1208768 w 1278655"/>
              <a:gd name="connsiteY2" fmla="*/ 273051 h 1462054"/>
              <a:gd name="connsiteX3" fmla="*/ 1277007 w 1278655"/>
              <a:gd name="connsiteY3" fmla="*/ 614245 h 1462054"/>
              <a:gd name="connsiteX4" fmla="*/ 1236064 w 1278655"/>
              <a:gd name="connsiteY4" fmla="*/ 1091917 h 1462054"/>
              <a:gd name="connsiteX5" fmla="*/ 1017700 w 1278655"/>
              <a:gd name="connsiteY5" fmla="*/ 1364872 h 1462054"/>
              <a:gd name="connsiteX6" fmla="*/ 731097 w 1278655"/>
              <a:gd name="connsiteY6" fmla="*/ 1460407 h 1462054"/>
              <a:gd name="connsiteX7" fmla="*/ 280721 w 1278655"/>
              <a:gd name="connsiteY7" fmla="*/ 1405815 h 1462054"/>
              <a:gd name="connsiteX8" fmla="*/ 130595 w 1278655"/>
              <a:gd name="connsiteY8" fmla="*/ 1173804 h 1462054"/>
              <a:gd name="connsiteX9" fmla="*/ 62356 w 1278655"/>
              <a:gd name="connsiteY9" fmla="*/ 887201 h 1462054"/>
              <a:gd name="connsiteX10" fmla="*/ 35061 w 1278655"/>
              <a:gd name="connsiteY10" fmla="*/ 586950 h 1462054"/>
              <a:gd name="connsiteX11" fmla="*/ 21413 w 1278655"/>
              <a:gd name="connsiteY11" fmla="*/ 327642 h 1462054"/>
              <a:gd name="connsiteX12" fmla="*/ 280721 w 1278655"/>
              <a:gd name="connsiteY12" fmla="*/ 95630 h 1462054"/>
              <a:gd name="connsiteX13" fmla="*/ 635562 w 1278655"/>
              <a:gd name="connsiteY13" fmla="*/ 96 h 1462054"/>
              <a:gd name="connsiteX0" fmla="*/ 682387 w 1325480"/>
              <a:gd name="connsiteY0" fmla="*/ 96 h 1462054"/>
              <a:gd name="connsiteX1" fmla="*/ 996286 w 1325480"/>
              <a:gd name="connsiteY1" fmla="*/ 81983 h 1462054"/>
              <a:gd name="connsiteX2" fmla="*/ 1255593 w 1325480"/>
              <a:gd name="connsiteY2" fmla="*/ 273051 h 1462054"/>
              <a:gd name="connsiteX3" fmla="*/ 1323832 w 1325480"/>
              <a:gd name="connsiteY3" fmla="*/ 614245 h 1462054"/>
              <a:gd name="connsiteX4" fmla="*/ 1282889 w 1325480"/>
              <a:gd name="connsiteY4" fmla="*/ 1091917 h 1462054"/>
              <a:gd name="connsiteX5" fmla="*/ 1064525 w 1325480"/>
              <a:gd name="connsiteY5" fmla="*/ 1364872 h 1462054"/>
              <a:gd name="connsiteX6" fmla="*/ 777922 w 1325480"/>
              <a:gd name="connsiteY6" fmla="*/ 1460407 h 1462054"/>
              <a:gd name="connsiteX7" fmla="*/ 327546 w 1325480"/>
              <a:gd name="connsiteY7" fmla="*/ 1405815 h 1462054"/>
              <a:gd name="connsiteX8" fmla="*/ 177420 w 1325480"/>
              <a:gd name="connsiteY8" fmla="*/ 1173804 h 1462054"/>
              <a:gd name="connsiteX9" fmla="*/ 109181 w 1325480"/>
              <a:gd name="connsiteY9" fmla="*/ 887201 h 1462054"/>
              <a:gd name="connsiteX10" fmla="*/ 0 w 1325480"/>
              <a:gd name="connsiteY10" fmla="*/ 641541 h 1462054"/>
              <a:gd name="connsiteX11" fmla="*/ 68238 w 1325480"/>
              <a:gd name="connsiteY11" fmla="*/ 327642 h 1462054"/>
              <a:gd name="connsiteX12" fmla="*/ 327546 w 1325480"/>
              <a:gd name="connsiteY12" fmla="*/ 95630 h 1462054"/>
              <a:gd name="connsiteX13" fmla="*/ 682387 w 1325480"/>
              <a:gd name="connsiteY13" fmla="*/ 96 h 1462054"/>
              <a:gd name="connsiteX0" fmla="*/ 685163 w 1328256"/>
              <a:gd name="connsiteY0" fmla="*/ 96 h 1462054"/>
              <a:gd name="connsiteX1" fmla="*/ 999062 w 1328256"/>
              <a:gd name="connsiteY1" fmla="*/ 81983 h 1462054"/>
              <a:gd name="connsiteX2" fmla="*/ 1258369 w 1328256"/>
              <a:gd name="connsiteY2" fmla="*/ 273051 h 1462054"/>
              <a:gd name="connsiteX3" fmla="*/ 1326608 w 1328256"/>
              <a:gd name="connsiteY3" fmla="*/ 614245 h 1462054"/>
              <a:gd name="connsiteX4" fmla="*/ 1285665 w 1328256"/>
              <a:gd name="connsiteY4" fmla="*/ 1091917 h 1462054"/>
              <a:gd name="connsiteX5" fmla="*/ 1067301 w 1328256"/>
              <a:gd name="connsiteY5" fmla="*/ 1364872 h 1462054"/>
              <a:gd name="connsiteX6" fmla="*/ 780698 w 1328256"/>
              <a:gd name="connsiteY6" fmla="*/ 1460407 h 1462054"/>
              <a:gd name="connsiteX7" fmla="*/ 330322 w 1328256"/>
              <a:gd name="connsiteY7" fmla="*/ 1405815 h 1462054"/>
              <a:gd name="connsiteX8" fmla="*/ 180196 w 1328256"/>
              <a:gd name="connsiteY8" fmla="*/ 1173804 h 1462054"/>
              <a:gd name="connsiteX9" fmla="*/ 30071 w 1328256"/>
              <a:gd name="connsiteY9" fmla="*/ 969088 h 1462054"/>
              <a:gd name="connsiteX10" fmla="*/ 2776 w 1328256"/>
              <a:gd name="connsiteY10" fmla="*/ 641541 h 1462054"/>
              <a:gd name="connsiteX11" fmla="*/ 71014 w 1328256"/>
              <a:gd name="connsiteY11" fmla="*/ 327642 h 1462054"/>
              <a:gd name="connsiteX12" fmla="*/ 330322 w 1328256"/>
              <a:gd name="connsiteY12" fmla="*/ 95630 h 1462054"/>
              <a:gd name="connsiteX13" fmla="*/ 685163 w 1328256"/>
              <a:gd name="connsiteY13" fmla="*/ 96 h 1462054"/>
              <a:gd name="connsiteX0" fmla="*/ 684581 w 1327674"/>
              <a:gd name="connsiteY0" fmla="*/ 96 h 1461609"/>
              <a:gd name="connsiteX1" fmla="*/ 998480 w 1327674"/>
              <a:gd name="connsiteY1" fmla="*/ 81983 h 1461609"/>
              <a:gd name="connsiteX2" fmla="*/ 1257787 w 1327674"/>
              <a:gd name="connsiteY2" fmla="*/ 273051 h 1461609"/>
              <a:gd name="connsiteX3" fmla="*/ 1326026 w 1327674"/>
              <a:gd name="connsiteY3" fmla="*/ 614245 h 1461609"/>
              <a:gd name="connsiteX4" fmla="*/ 1285083 w 1327674"/>
              <a:gd name="connsiteY4" fmla="*/ 1091917 h 1461609"/>
              <a:gd name="connsiteX5" fmla="*/ 1066719 w 1327674"/>
              <a:gd name="connsiteY5" fmla="*/ 1364872 h 1461609"/>
              <a:gd name="connsiteX6" fmla="*/ 780116 w 1327674"/>
              <a:gd name="connsiteY6" fmla="*/ 1460407 h 1461609"/>
              <a:gd name="connsiteX7" fmla="*/ 329740 w 1327674"/>
              <a:gd name="connsiteY7" fmla="*/ 1405815 h 1461609"/>
              <a:gd name="connsiteX8" fmla="*/ 152318 w 1327674"/>
              <a:gd name="connsiteY8" fmla="*/ 1228395 h 1461609"/>
              <a:gd name="connsiteX9" fmla="*/ 29489 w 1327674"/>
              <a:gd name="connsiteY9" fmla="*/ 969088 h 1461609"/>
              <a:gd name="connsiteX10" fmla="*/ 2194 w 1327674"/>
              <a:gd name="connsiteY10" fmla="*/ 641541 h 1461609"/>
              <a:gd name="connsiteX11" fmla="*/ 70432 w 1327674"/>
              <a:gd name="connsiteY11" fmla="*/ 327642 h 1461609"/>
              <a:gd name="connsiteX12" fmla="*/ 329740 w 1327674"/>
              <a:gd name="connsiteY12" fmla="*/ 95630 h 1461609"/>
              <a:gd name="connsiteX13" fmla="*/ 684581 w 1327674"/>
              <a:gd name="connsiteY13" fmla="*/ 96 h 1461609"/>
              <a:gd name="connsiteX0" fmla="*/ 684581 w 1367353"/>
              <a:gd name="connsiteY0" fmla="*/ 96 h 1461609"/>
              <a:gd name="connsiteX1" fmla="*/ 998480 w 1367353"/>
              <a:gd name="connsiteY1" fmla="*/ 81983 h 1461609"/>
              <a:gd name="connsiteX2" fmla="*/ 1257787 w 1367353"/>
              <a:gd name="connsiteY2" fmla="*/ 273051 h 1461609"/>
              <a:gd name="connsiteX3" fmla="*/ 1366970 w 1367353"/>
              <a:gd name="connsiteY3" fmla="*/ 627893 h 1461609"/>
              <a:gd name="connsiteX4" fmla="*/ 1285083 w 1367353"/>
              <a:gd name="connsiteY4" fmla="*/ 1091917 h 1461609"/>
              <a:gd name="connsiteX5" fmla="*/ 1066719 w 1367353"/>
              <a:gd name="connsiteY5" fmla="*/ 1364872 h 1461609"/>
              <a:gd name="connsiteX6" fmla="*/ 780116 w 1367353"/>
              <a:gd name="connsiteY6" fmla="*/ 1460407 h 1461609"/>
              <a:gd name="connsiteX7" fmla="*/ 329740 w 1367353"/>
              <a:gd name="connsiteY7" fmla="*/ 1405815 h 1461609"/>
              <a:gd name="connsiteX8" fmla="*/ 152318 w 1367353"/>
              <a:gd name="connsiteY8" fmla="*/ 1228395 h 1461609"/>
              <a:gd name="connsiteX9" fmla="*/ 29489 w 1367353"/>
              <a:gd name="connsiteY9" fmla="*/ 969088 h 1461609"/>
              <a:gd name="connsiteX10" fmla="*/ 2194 w 1367353"/>
              <a:gd name="connsiteY10" fmla="*/ 641541 h 1461609"/>
              <a:gd name="connsiteX11" fmla="*/ 70432 w 1367353"/>
              <a:gd name="connsiteY11" fmla="*/ 327642 h 1461609"/>
              <a:gd name="connsiteX12" fmla="*/ 329740 w 1367353"/>
              <a:gd name="connsiteY12" fmla="*/ 95630 h 1461609"/>
              <a:gd name="connsiteX13" fmla="*/ 684581 w 1367353"/>
              <a:gd name="connsiteY13" fmla="*/ 96 h 1461609"/>
              <a:gd name="connsiteX0" fmla="*/ 684581 w 1369423"/>
              <a:gd name="connsiteY0" fmla="*/ 122 h 1461635"/>
              <a:gd name="connsiteX1" fmla="*/ 998480 w 1369423"/>
              <a:gd name="connsiteY1" fmla="*/ 82009 h 1461635"/>
              <a:gd name="connsiteX2" fmla="*/ 1203196 w 1369423"/>
              <a:gd name="connsiteY2" fmla="*/ 327668 h 1461635"/>
              <a:gd name="connsiteX3" fmla="*/ 1366970 w 1369423"/>
              <a:gd name="connsiteY3" fmla="*/ 627919 h 1461635"/>
              <a:gd name="connsiteX4" fmla="*/ 1285083 w 1369423"/>
              <a:gd name="connsiteY4" fmla="*/ 1091943 h 1461635"/>
              <a:gd name="connsiteX5" fmla="*/ 1066719 w 1369423"/>
              <a:gd name="connsiteY5" fmla="*/ 1364898 h 1461635"/>
              <a:gd name="connsiteX6" fmla="*/ 780116 w 1369423"/>
              <a:gd name="connsiteY6" fmla="*/ 1460433 h 1461635"/>
              <a:gd name="connsiteX7" fmla="*/ 329740 w 1369423"/>
              <a:gd name="connsiteY7" fmla="*/ 1405841 h 1461635"/>
              <a:gd name="connsiteX8" fmla="*/ 152318 w 1369423"/>
              <a:gd name="connsiteY8" fmla="*/ 1228421 h 1461635"/>
              <a:gd name="connsiteX9" fmla="*/ 29489 w 1369423"/>
              <a:gd name="connsiteY9" fmla="*/ 969114 h 1461635"/>
              <a:gd name="connsiteX10" fmla="*/ 2194 w 1369423"/>
              <a:gd name="connsiteY10" fmla="*/ 641567 h 1461635"/>
              <a:gd name="connsiteX11" fmla="*/ 70432 w 1369423"/>
              <a:gd name="connsiteY11" fmla="*/ 327668 h 1461635"/>
              <a:gd name="connsiteX12" fmla="*/ 329740 w 1369423"/>
              <a:gd name="connsiteY12" fmla="*/ 95656 h 1461635"/>
              <a:gd name="connsiteX13" fmla="*/ 684581 w 1369423"/>
              <a:gd name="connsiteY13" fmla="*/ 122 h 1461635"/>
              <a:gd name="connsiteX0" fmla="*/ 602694 w 1369423"/>
              <a:gd name="connsiteY0" fmla="*/ 59 h 1502515"/>
              <a:gd name="connsiteX1" fmla="*/ 998480 w 1369423"/>
              <a:gd name="connsiteY1" fmla="*/ 122889 h 1502515"/>
              <a:gd name="connsiteX2" fmla="*/ 1203196 w 1369423"/>
              <a:gd name="connsiteY2" fmla="*/ 368548 h 1502515"/>
              <a:gd name="connsiteX3" fmla="*/ 1366970 w 1369423"/>
              <a:gd name="connsiteY3" fmla="*/ 668799 h 1502515"/>
              <a:gd name="connsiteX4" fmla="*/ 1285083 w 1369423"/>
              <a:gd name="connsiteY4" fmla="*/ 1132823 h 1502515"/>
              <a:gd name="connsiteX5" fmla="*/ 1066719 w 1369423"/>
              <a:gd name="connsiteY5" fmla="*/ 1405778 h 1502515"/>
              <a:gd name="connsiteX6" fmla="*/ 780116 w 1369423"/>
              <a:gd name="connsiteY6" fmla="*/ 1501313 h 1502515"/>
              <a:gd name="connsiteX7" fmla="*/ 329740 w 1369423"/>
              <a:gd name="connsiteY7" fmla="*/ 1446721 h 1502515"/>
              <a:gd name="connsiteX8" fmla="*/ 152318 w 1369423"/>
              <a:gd name="connsiteY8" fmla="*/ 1269301 h 1502515"/>
              <a:gd name="connsiteX9" fmla="*/ 29489 w 1369423"/>
              <a:gd name="connsiteY9" fmla="*/ 1009994 h 1502515"/>
              <a:gd name="connsiteX10" fmla="*/ 2194 w 1369423"/>
              <a:gd name="connsiteY10" fmla="*/ 682447 h 1502515"/>
              <a:gd name="connsiteX11" fmla="*/ 70432 w 1369423"/>
              <a:gd name="connsiteY11" fmla="*/ 368548 h 1502515"/>
              <a:gd name="connsiteX12" fmla="*/ 329740 w 1369423"/>
              <a:gd name="connsiteY12" fmla="*/ 136536 h 1502515"/>
              <a:gd name="connsiteX13" fmla="*/ 602694 w 1369423"/>
              <a:gd name="connsiteY13" fmla="*/ 59 h 1502515"/>
              <a:gd name="connsiteX0" fmla="*/ 602694 w 1368243"/>
              <a:gd name="connsiteY0" fmla="*/ 54 h 1502510"/>
              <a:gd name="connsiteX1" fmla="*/ 998480 w 1368243"/>
              <a:gd name="connsiteY1" fmla="*/ 122884 h 1502510"/>
              <a:gd name="connsiteX2" fmla="*/ 1230492 w 1368243"/>
              <a:gd name="connsiteY2" fmla="*/ 327599 h 1502510"/>
              <a:gd name="connsiteX3" fmla="*/ 1366970 w 1368243"/>
              <a:gd name="connsiteY3" fmla="*/ 668794 h 1502510"/>
              <a:gd name="connsiteX4" fmla="*/ 1285083 w 1368243"/>
              <a:gd name="connsiteY4" fmla="*/ 1132818 h 1502510"/>
              <a:gd name="connsiteX5" fmla="*/ 1066719 w 1368243"/>
              <a:gd name="connsiteY5" fmla="*/ 1405773 h 1502510"/>
              <a:gd name="connsiteX6" fmla="*/ 780116 w 1368243"/>
              <a:gd name="connsiteY6" fmla="*/ 1501308 h 1502510"/>
              <a:gd name="connsiteX7" fmla="*/ 329740 w 1368243"/>
              <a:gd name="connsiteY7" fmla="*/ 1446716 h 1502510"/>
              <a:gd name="connsiteX8" fmla="*/ 152318 w 1368243"/>
              <a:gd name="connsiteY8" fmla="*/ 1269296 h 1502510"/>
              <a:gd name="connsiteX9" fmla="*/ 29489 w 1368243"/>
              <a:gd name="connsiteY9" fmla="*/ 1009989 h 1502510"/>
              <a:gd name="connsiteX10" fmla="*/ 2194 w 1368243"/>
              <a:gd name="connsiteY10" fmla="*/ 682442 h 1502510"/>
              <a:gd name="connsiteX11" fmla="*/ 70432 w 1368243"/>
              <a:gd name="connsiteY11" fmla="*/ 368543 h 1502510"/>
              <a:gd name="connsiteX12" fmla="*/ 329740 w 1368243"/>
              <a:gd name="connsiteY12" fmla="*/ 136531 h 1502510"/>
              <a:gd name="connsiteX13" fmla="*/ 602694 w 1368243"/>
              <a:gd name="connsiteY13" fmla="*/ 54 h 150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68243" h="1502510">
                <a:moveTo>
                  <a:pt x="602694" y="54"/>
                </a:moveTo>
                <a:cubicBezTo>
                  <a:pt x="714151" y="-2220"/>
                  <a:pt x="893847" y="68293"/>
                  <a:pt x="998480" y="122884"/>
                </a:cubicBezTo>
                <a:cubicBezTo>
                  <a:pt x="1103113" y="177475"/>
                  <a:pt x="1169077" y="236614"/>
                  <a:pt x="1230492" y="327599"/>
                </a:cubicBezTo>
                <a:cubicBezTo>
                  <a:pt x="1291907" y="418584"/>
                  <a:pt x="1357871" y="534591"/>
                  <a:pt x="1366970" y="668794"/>
                </a:cubicBezTo>
                <a:cubicBezTo>
                  <a:pt x="1376069" y="802997"/>
                  <a:pt x="1335125" y="1009988"/>
                  <a:pt x="1285083" y="1132818"/>
                </a:cubicBezTo>
                <a:cubicBezTo>
                  <a:pt x="1235041" y="1255648"/>
                  <a:pt x="1150880" y="1344358"/>
                  <a:pt x="1066719" y="1405773"/>
                </a:cubicBezTo>
                <a:cubicBezTo>
                  <a:pt x="982558" y="1467188"/>
                  <a:pt x="902946" y="1494484"/>
                  <a:pt x="780116" y="1501308"/>
                </a:cubicBezTo>
                <a:cubicBezTo>
                  <a:pt x="657286" y="1508132"/>
                  <a:pt x="434373" y="1485385"/>
                  <a:pt x="329740" y="1446716"/>
                </a:cubicBezTo>
                <a:cubicBezTo>
                  <a:pt x="225107" y="1408047"/>
                  <a:pt x="202360" y="1342084"/>
                  <a:pt x="152318" y="1269296"/>
                </a:cubicBezTo>
                <a:cubicBezTo>
                  <a:pt x="102276" y="1196508"/>
                  <a:pt x="54510" y="1107798"/>
                  <a:pt x="29489" y="1009989"/>
                </a:cubicBezTo>
                <a:cubicBezTo>
                  <a:pt x="4468" y="912180"/>
                  <a:pt x="-4630" y="789350"/>
                  <a:pt x="2194" y="682442"/>
                </a:cubicBezTo>
                <a:cubicBezTo>
                  <a:pt x="9018" y="575534"/>
                  <a:pt x="18116" y="439056"/>
                  <a:pt x="70432" y="368543"/>
                </a:cubicBezTo>
                <a:cubicBezTo>
                  <a:pt x="122748" y="298030"/>
                  <a:pt x="241030" y="197946"/>
                  <a:pt x="329740" y="136531"/>
                </a:cubicBezTo>
                <a:cubicBezTo>
                  <a:pt x="418450" y="75116"/>
                  <a:pt x="491237" y="2328"/>
                  <a:pt x="602694" y="54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2600094" y="1620917"/>
            <a:ext cx="1723515" cy="1666526"/>
          </a:xfrm>
          <a:custGeom>
            <a:avLst/>
            <a:gdLst>
              <a:gd name="connsiteX0" fmla="*/ 1201003 w 1559741"/>
              <a:gd name="connsiteY0" fmla="*/ 1254241 h 1597077"/>
              <a:gd name="connsiteX1" fmla="*/ 1064526 w 1559741"/>
              <a:gd name="connsiteY1" fmla="*/ 1295184 h 1597077"/>
              <a:gd name="connsiteX2" fmla="*/ 641445 w 1559741"/>
              <a:gd name="connsiteY2" fmla="*/ 1513548 h 1597077"/>
              <a:gd name="connsiteX3" fmla="*/ 395785 w 1559741"/>
              <a:gd name="connsiteY3" fmla="*/ 1581787 h 1597077"/>
              <a:gd name="connsiteX4" fmla="*/ 382138 w 1559741"/>
              <a:gd name="connsiteY4" fmla="*/ 1240593 h 1597077"/>
              <a:gd name="connsiteX5" fmla="*/ 573206 w 1559741"/>
              <a:gd name="connsiteY5" fmla="*/ 994933 h 1597077"/>
              <a:gd name="connsiteX6" fmla="*/ 832514 w 1559741"/>
              <a:gd name="connsiteY6" fmla="*/ 735626 h 1597077"/>
              <a:gd name="connsiteX7" fmla="*/ 1160060 w 1559741"/>
              <a:gd name="connsiteY7" fmla="*/ 558205 h 1597077"/>
              <a:gd name="connsiteX8" fmla="*/ 1446663 w 1559741"/>
              <a:gd name="connsiteY8" fmla="*/ 312545 h 1597077"/>
              <a:gd name="connsiteX9" fmla="*/ 1555845 w 1559741"/>
              <a:gd name="connsiteY9" fmla="*/ 135124 h 1597077"/>
              <a:gd name="connsiteX10" fmla="*/ 1323833 w 1559741"/>
              <a:gd name="connsiteY10" fmla="*/ 12295 h 1597077"/>
              <a:gd name="connsiteX11" fmla="*/ 996287 w 1559741"/>
              <a:gd name="connsiteY11" fmla="*/ 25942 h 1597077"/>
              <a:gd name="connsiteX12" fmla="*/ 873457 w 1559741"/>
              <a:gd name="connsiteY12" fmla="*/ 203363 h 1597077"/>
              <a:gd name="connsiteX13" fmla="*/ 777923 w 1559741"/>
              <a:gd name="connsiteY13" fmla="*/ 339841 h 1597077"/>
              <a:gd name="connsiteX14" fmla="*/ 532263 w 1559741"/>
              <a:gd name="connsiteY14" fmla="*/ 530909 h 1597077"/>
              <a:gd name="connsiteX15" fmla="*/ 313899 w 1559741"/>
              <a:gd name="connsiteY15" fmla="*/ 640092 h 1597077"/>
              <a:gd name="connsiteX16" fmla="*/ 122830 w 1559741"/>
              <a:gd name="connsiteY16" fmla="*/ 790217 h 1597077"/>
              <a:gd name="connsiteX17" fmla="*/ 0 w 1559741"/>
              <a:gd name="connsiteY17" fmla="*/ 899399 h 1597077"/>
              <a:gd name="connsiteX18" fmla="*/ 0 w 1559741"/>
              <a:gd name="connsiteY18" fmla="*/ 899399 h 1597077"/>
              <a:gd name="connsiteX0" fmla="*/ 1364777 w 1723515"/>
              <a:gd name="connsiteY0" fmla="*/ 1254241 h 1597077"/>
              <a:gd name="connsiteX1" fmla="*/ 1228300 w 1723515"/>
              <a:gd name="connsiteY1" fmla="*/ 1295184 h 1597077"/>
              <a:gd name="connsiteX2" fmla="*/ 805219 w 1723515"/>
              <a:gd name="connsiteY2" fmla="*/ 1513548 h 1597077"/>
              <a:gd name="connsiteX3" fmla="*/ 559559 w 1723515"/>
              <a:gd name="connsiteY3" fmla="*/ 1581787 h 1597077"/>
              <a:gd name="connsiteX4" fmla="*/ 545912 w 1723515"/>
              <a:gd name="connsiteY4" fmla="*/ 1240593 h 1597077"/>
              <a:gd name="connsiteX5" fmla="*/ 736980 w 1723515"/>
              <a:gd name="connsiteY5" fmla="*/ 994933 h 1597077"/>
              <a:gd name="connsiteX6" fmla="*/ 996288 w 1723515"/>
              <a:gd name="connsiteY6" fmla="*/ 735626 h 1597077"/>
              <a:gd name="connsiteX7" fmla="*/ 1323834 w 1723515"/>
              <a:gd name="connsiteY7" fmla="*/ 558205 h 1597077"/>
              <a:gd name="connsiteX8" fmla="*/ 1610437 w 1723515"/>
              <a:gd name="connsiteY8" fmla="*/ 312545 h 1597077"/>
              <a:gd name="connsiteX9" fmla="*/ 1719619 w 1723515"/>
              <a:gd name="connsiteY9" fmla="*/ 135124 h 1597077"/>
              <a:gd name="connsiteX10" fmla="*/ 1487607 w 1723515"/>
              <a:gd name="connsiteY10" fmla="*/ 12295 h 1597077"/>
              <a:gd name="connsiteX11" fmla="*/ 1160061 w 1723515"/>
              <a:gd name="connsiteY11" fmla="*/ 25942 h 1597077"/>
              <a:gd name="connsiteX12" fmla="*/ 1037231 w 1723515"/>
              <a:gd name="connsiteY12" fmla="*/ 203363 h 1597077"/>
              <a:gd name="connsiteX13" fmla="*/ 941697 w 1723515"/>
              <a:gd name="connsiteY13" fmla="*/ 339841 h 1597077"/>
              <a:gd name="connsiteX14" fmla="*/ 696037 w 1723515"/>
              <a:gd name="connsiteY14" fmla="*/ 530909 h 1597077"/>
              <a:gd name="connsiteX15" fmla="*/ 477673 w 1723515"/>
              <a:gd name="connsiteY15" fmla="*/ 640092 h 1597077"/>
              <a:gd name="connsiteX16" fmla="*/ 286604 w 1723515"/>
              <a:gd name="connsiteY16" fmla="*/ 790217 h 1597077"/>
              <a:gd name="connsiteX17" fmla="*/ 163774 w 1723515"/>
              <a:gd name="connsiteY17" fmla="*/ 899399 h 1597077"/>
              <a:gd name="connsiteX18" fmla="*/ 0 w 1723515"/>
              <a:gd name="connsiteY18" fmla="*/ 1117764 h 1597077"/>
              <a:gd name="connsiteX0" fmla="*/ 1364777 w 1723515"/>
              <a:gd name="connsiteY0" fmla="*/ 1513548 h 1597077"/>
              <a:gd name="connsiteX1" fmla="*/ 1228300 w 1723515"/>
              <a:gd name="connsiteY1" fmla="*/ 1295184 h 1597077"/>
              <a:gd name="connsiteX2" fmla="*/ 805219 w 1723515"/>
              <a:gd name="connsiteY2" fmla="*/ 1513548 h 1597077"/>
              <a:gd name="connsiteX3" fmla="*/ 559559 w 1723515"/>
              <a:gd name="connsiteY3" fmla="*/ 1581787 h 1597077"/>
              <a:gd name="connsiteX4" fmla="*/ 545912 w 1723515"/>
              <a:gd name="connsiteY4" fmla="*/ 1240593 h 1597077"/>
              <a:gd name="connsiteX5" fmla="*/ 736980 w 1723515"/>
              <a:gd name="connsiteY5" fmla="*/ 994933 h 1597077"/>
              <a:gd name="connsiteX6" fmla="*/ 996288 w 1723515"/>
              <a:gd name="connsiteY6" fmla="*/ 735626 h 1597077"/>
              <a:gd name="connsiteX7" fmla="*/ 1323834 w 1723515"/>
              <a:gd name="connsiteY7" fmla="*/ 558205 h 1597077"/>
              <a:gd name="connsiteX8" fmla="*/ 1610437 w 1723515"/>
              <a:gd name="connsiteY8" fmla="*/ 312545 h 1597077"/>
              <a:gd name="connsiteX9" fmla="*/ 1719619 w 1723515"/>
              <a:gd name="connsiteY9" fmla="*/ 135124 h 1597077"/>
              <a:gd name="connsiteX10" fmla="*/ 1487607 w 1723515"/>
              <a:gd name="connsiteY10" fmla="*/ 12295 h 1597077"/>
              <a:gd name="connsiteX11" fmla="*/ 1160061 w 1723515"/>
              <a:gd name="connsiteY11" fmla="*/ 25942 h 1597077"/>
              <a:gd name="connsiteX12" fmla="*/ 1037231 w 1723515"/>
              <a:gd name="connsiteY12" fmla="*/ 203363 h 1597077"/>
              <a:gd name="connsiteX13" fmla="*/ 941697 w 1723515"/>
              <a:gd name="connsiteY13" fmla="*/ 339841 h 1597077"/>
              <a:gd name="connsiteX14" fmla="*/ 696037 w 1723515"/>
              <a:gd name="connsiteY14" fmla="*/ 530909 h 1597077"/>
              <a:gd name="connsiteX15" fmla="*/ 477673 w 1723515"/>
              <a:gd name="connsiteY15" fmla="*/ 640092 h 1597077"/>
              <a:gd name="connsiteX16" fmla="*/ 286604 w 1723515"/>
              <a:gd name="connsiteY16" fmla="*/ 790217 h 1597077"/>
              <a:gd name="connsiteX17" fmla="*/ 163774 w 1723515"/>
              <a:gd name="connsiteY17" fmla="*/ 899399 h 1597077"/>
              <a:gd name="connsiteX18" fmla="*/ 0 w 1723515"/>
              <a:gd name="connsiteY18" fmla="*/ 1117764 h 1597077"/>
              <a:gd name="connsiteX0" fmla="*/ 1364777 w 1723515"/>
              <a:gd name="connsiteY0" fmla="*/ 1513548 h 1593942"/>
              <a:gd name="connsiteX1" fmla="*/ 1119118 w 1723515"/>
              <a:gd name="connsiteY1" fmla="*/ 1472605 h 1593942"/>
              <a:gd name="connsiteX2" fmla="*/ 805219 w 1723515"/>
              <a:gd name="connsiteY2" fmla="*/ 1513548 h 1593942"/>
              <a:gd name="connsiteX3" fmla="*/ 559559 w 1723515"/>
              <a:gd name="connsiteY3" fmla="*/ 1581787 h 1593942"/>
              <a:gd name="connsiteX4" fmla="*/ 545912 w 1723515"/>
              <a:gd name="connsiteY4" fmla="*/ 1240593 h 1593942"/>
              <a:gd name="connsiteX5" fmla="*/ 736980 w 1723515"/>
              <a:gd name="connsiteY5" fmla="*/ 994933 h 1593942"/>
              <a:gd name="connsiteX6" fmla="*/ 996288 w 1723515"/>
              <a:gd name="connsiteY6" fmla="*/ 735626 h 1593942"/>
              <a:gd name="connsiteX7" fmla="*/ 1323834 w 1723515"/>
              <a:gd name="connsiteY7" fmla="*/ 558205 h 1593942"/>
              <a:gd name="connsiteX8" fmla="*/ 1610437 w 1723515"/>
              <a:gd name="connsiteY8" fmla="*/ 312545 h 1593942"/>
              <a:gd name="connsiteX9" fmla="*/ 1719619 w 1723515"/>
              <a:gd name="connsiteY9" fmla="*/ 135124 h 1593942"/>
              <a:gd name="connsiteX10" fmla="*/ 1487607 w 1723515"/>
              <a:gd name="connsiteY10" fmla="*/ 12295 h 1593942"/>
              <a:gd name="connsiteX11" fmla="*/ 1160061 w 1723515"/>
              <a:gd name="connsiteY11" fmla="*/ 25942 h 1593942"/>
              <a:gd name="connsiteX12" fmla="*/ 1037231 w 1723515"/>
              <a:gd name="connsiteY12" fmla="*/ 203363 h 1593942"/>
              <a:gd name="connsiteX13" fmla="*/ 941697 w 1723515"/>
              <a:gd name="connsiteY13" fmla="*/ 339841 h 1593942"/>
              <a:gd name="connsiteX14" fmla="*/ 696037 w 1723515"/>
              <a:gd name="connsiteY14" fmla="*/ 530909 h 1593942"/>
              <a:gd name="connsiteX15" fmla="*/ 477673 w 1723515"/>
              <a:gd name="connsiteY15" fmla="*/ 640092 h 1593942"/>
              <a:gd name="connsiteX16" fmla="*/ 286604 w 1723515"/>
              <a:gd name="connsiteY16" fmla="*/ 790217 h 1593942"/>
              <a:gd name="connsiteX17" fmla="*/ 163774 w 1723515"/>
              <a:gd name="connsiteY17" fmla="*/ 899399 h 1593942"/>
              <a:gd name="connsiteX18" fmla="*/ 0 w 1723515"/>
              <a:gd name="connsiteY18" fmla="*/ 1117764 h 1593942"/>
              <a:gd name="connsiteX0" fmla="*/ 1364777 w 1723515"/>
              <a:gd name="connsiteY0" fmla="*/ 1513548 h 1658441"/>
              <a:gd name="connsiteX1" fmla="*/ 1119118 w 1723515"/>
              <a:gd name="connsiteY1" fmla="*/ 1472605 h 1658441"/>
              <a:gd name="connsiteX2" fmla="*/ 805219 w 1723515"/>
              <a:gd name="connsiteY2" fmla="*/ 1513548 h 1658441"/>
              <a:gd name="connsiteX3" fmla="*/ 559559 w 1723515"/>
              <a:gd name="connsiteY3" fmla="*/ 1650026 h 1658441"/>
              <a:gd name="connsiteX4" fmla="*/ 545912 w 1723515"/>
              <a:gd name="connsiteY4" fmla="*/ 1240593 h 1658441"/>
              <a:gd name="connsiteX5" fmla="*/ 736980 w 1723515"/>
              <a:gd name="connsiteY5" fmla="*/ 994933 h 1658441"/>
              <a:gd name="connsiteX6" fmla="*/ 996288 w 1723515"/>
              <a:gd name="connsiteY6" fmla="*/ 735626 h 1658441"/>
              <a:gd name="connsiteX7" fmla="*/ 1323834 w 1723515"/>
              <a:gd name="connsiteY7" fmla="*/ 558205 h 1658441"/>
              <a:gd name="connsiteX8" fmla="*/ 1610437 w 1723515"/>
              <a:gd name="connsiteY8" fmla="*/ 312545 h 1658441"/>
              <a:gd name="connsiteX9" fmla="*/ 1719619 w 1723515"/>
              <a:gd name="connsiteY9" fmla="*/ 135124 h 1658441"/>
              <a:gd name="connsiteX10" fmla="*/ 1487607 w 1723515"/>
              <a:gd name="connsiteY10" fmla="*/ 12295 h 1658441"/>
              <a:gd name="connsiteX11" fmla="*/ 1160061 w 1723515"/>
              <a:gd name="connsiteY11" fmla="*/ 25942 h 1658441"/>
              <a:gd name="connsiteX12" fmla="*/ 1037231 w 1723515"/>
              <a:gd name="connsiteY12" fmla="*/ 203363 h 1658441"/>
              <a:gd name="connsiteX13" fmla="*/ 941697 w 1723515"/>
              <a:gd name="connsiteY13" fmla="*/ 339841 h 1658441"/>
              <a:gd name="connsiteX14" fmla="*/ 696037 w 1723515"/>
              <a:gd name="connsiteY14" fmla="*/ 530909 h 1658441"/>
              <a:gd name="connsiteX15" fmla="*/ 477673 w 1723515"/>
              <a:gd name="connsiteY15" fmla="*/ 640092 h 1658441"/>
              <a:gd name="connsiteX16" fmla="*/ 286604 w 1723515"/>
              <a:gd name="connsiteY16" fmla="*/ 790217 h 1658441"/>
              <a:gd name="connsiteX17" fmla="*/ 163774 w 1723515"/>
              <a:gd name="connsiteY17" fmla="*/ 899399 h 1658441"/>
              <a:gd name="connsiteX18" fmla="*/ 0 w 1723515"/>
              <a:gd name="connsiteY18" fmla="*/ 1117764 h 1658441"/>
              <a:gd name="connsiteX0" fmla="*/ 1364777 w 1723515"/>
              <a:gd name="connsiteY0" fmla="*/ 1513548 h 1657976"/>
              <a:gd name="connsiteX1" fmla="*/ 1146414 w 1723515"/>
              <a:gd name="connsiteY1" fmla="*/ 1540844 h 1657976"/>
              <a:gd name="connsiteX2" fmla="*/ 805219 w 1723515"/>
              <a:gd name="connsiteY2" fmla="*/ 1513548 h 1657976"/>
              <a:gd name="connsiteX3" fmla="*/ 559559 w 1723515"/>
              <a:gd name="connsiteY3" fmla="*/ 1650026 h 1657976"/>
              <a:gd name="connsiteX4" fmla="*/ 545912 w 1723515"/>
              <a:gd name="connsiteY4" fmla="*/ 1240593 h 1657976"/>
              <a:gd name="connsiteX5" fmla="*/ 736980 w 1723515"/>
              <a:gd name="connsiteY5" fmla="*/ 994933 h 1657976"/>
              <a:gd name="connsiteX6" fmla="*/ 996288 w 1723515"/>
              <a:gd name="connsiteY6" fmla="*/ 735626 h 1657976"/>
              <a:gd name="connsiteX7" fmla="*/ 1323834 w 1723515"/>
              <a:gd name="connsiteY7" fmla="*/ 558205 h 1657976"/>
              <a:gd name="connsiteX8" fmla="*/ 1610437 w 1723515"/>
              <a:gd name="connsiteY8" fmla="*/ 312545 h 1657976"/>
              <a:gd name="connsiteX9" fmla="*/ 1719619 w 1723515"/>
              <a:gd name="connsiteY9" fmla="*/ 135124 h 1657976"/>
              <a:gd name="connsiteX10" fmla="*/ 1487607 w 1723515"/>
              <a:gd name="connsiteY10" fmla="*/ 12295 h 1657976"/>
              <a:gd name="connsiteX11" fmla="*/ 1160061 w 1723515"/>
              <a:gd name="connsiteY11" fmla="*/ 25942 h 1657976"/>
              <a:gd name="connsiteX12" fmla="*/ 1037231 w 1723515"/>
              <a:gd name="connsiteY12" fmla="*/ 203363 h 1657976"/>
              <a:gd name="connsiteX13" fmla="*/ 941697 w 1723515"/>
              <a:gd name="connsiteY13" fmla="*/ 339841 h 1657976"/>
              <a:gd name="connsiteX14" fmla="*/ 696037 w 1723515"/>
              <a:gd name="connsiteY14" fmla="*/ 530909 h 1657976"/>
              <a:gd name="connsiteX15" fmla="*/ 477673 w 1723515"/>
              <a:gd name="connsiteY15" fmla="*/ 640092 h 1657976"/>
              <a:gd name="connsiteX16" fmla="*/ 286604 w 1723515"/>
              <a:gd name="connsiteY16" fmla="*/ 790217 h 1657976"/>
              <a:gd name="connsiteX17" fmla="*/ 163774 w 1723515"/>
              <a:gd name="connsiteY17" fmla="*/ 899399 h 1657976"/>
              <a:gd name="connsiteX18" fmla="*/ 0 w 1723515"/>
              <a:gd name="connsiteY18" fmla="*/ 1117764 h 1657976"/>
              <a:gd name="connsiteX0" fmla="*/ 1364777 w 1723515"/>
              <a:gd name="connsiteY0" fmla="*/ 1513548 h 1666526"/>
              <a:gd name="connsiteX1" fmla="*/ 1146414 w 1723515"/>
              <a:gd name="connsiteY1" fmla="*/ 1540844 h 1666526"/>
              <a:gd name="connsiteX2" fmla="*/ 873457 w 1723515"/>
              <a:gd name="connsiteY2" fmla="*/ 1581787 h 1666526"/>
              <a:gd name="connsiteX3" fmla="*/ 559559 w 1723515"/>
              <a:gd name="connsiteY3" fmla="*/ 1650026 h 1666526"/>
              <a:gd name="connsiteX4" fmla="*/ 545912 w 1723515"/>
              <a:gd name="connsiteY4" fmla="*/ 1240593 h 1666526"/>
              <a:gd name="connsiteX5" fmla="*/ 736980 w 1723515"/>
              <a:gd name="connsiteY5" fmla="*/ 994933 h 1666526"/>
              <a:gd name="connsiteX6" fmla="*/ 996288 w 1723515"/>
              <a:gd name="connsiteY6" fmla="*/ 735626 h 1666526"/>
              <a:gd name="connsiteX7" fmla="*/ 1323834 w 1723515"/>
              <a:gd name="connsiteY7" fmla="*/ 558205 h 1666526"/>
              <a:gd name="connsiteX8" fmla="*/ 1610437 w 1723515"/>
              <a:gd name="connsiteY8" fmla="*/ 312545 h 1666526"/>
              <a:gd name="connsiteX9" fmla="*/ 1719619 w 1723515"/>
              <a:gd name="connsiteY9" fmla="*/ 135124 h 1666526"/>
              <a:gd name="connsiteX10" fmla="*/ 1487607 w 1723515"/>
              <a:gd name="connsiteY10" fmla="*/ 12295 h 1666526"/>
              <a:gd name="connsiteX11" fmla="*/ 1160061 w 1723515"/>
              <a:gd name="connsiteY11" fmla="*/ 25942 h 1666526"/>
              <a:gd name="connsiteX12" fmla="*/ 1037231 w 1723515"/>
              <a:gd name="connsiteY12" fmla="*/ 203363 h 1666526"/>
              <a:gd name="connsiteX13" fmla="*/ 941697 w 1723515"/>
              <a:gd name="connsiteY13" fmla="*/ 339841 h 1666526"/>
              <a:gd name="connsiteX14" fmla="*/ 696037 w 1723515"/>
              <a:gd name="connsiteY14" fmla="*/ 530909 h 1666526"/>
              <a:gd name="connsiteX15" fmla="*/ 477673 w 1723515"/>
              <a:gd name="connsiteY15" fmla="*/ 640092 h 1666526"/>
              <a:gd name="connsiteX16" fmla="*/ 286604 w 1723515"/>
              <a:gd name="connsiteY16" fmla="*/ 790217 h 1666526"/>
              <a:gd name="connsiteX17" fmla="*/ 163774 w 1723515"/>
              <a:gd name="connsiteY17" fmla="*/ 899399 h 1666526"/>
              <a:gd name="connsiteX18" fmla="*/ 0 w 1723515"/>
              <a:gd name="connsiteY18" fmla="*/ 1117764 h 1666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723515" h="1666526">
                <a:moveTo>
                  <a:pt x="1364777" y="1513548"/>
                </a:moveTo>
                <a:cubicBezTo>
                  <a:pt x="1343168" y="1512410"/>
                  <a:pt x="1228301" y="1529471"/>
                  <a:pt x="1146414" y="1540844"/>
                </a:cubicBezTo>
                <a:cubicBezTo>
                  <a:pt x="1064527" y="1552217"/>
                  <a:pt x="971266" y="1563590"/>
                  <a:pt x="873457" y="1581787"/>
                </a:cubicBezTo>
                <a:cubicBezTo>
                  <a:pt x="775648" y="1599984"/>
                  <a:pt x="614150" y="1706892"/>
                  <a:pt x="559559" y="1650026"/>
                </a:cubicBezTo>
                <a:cubicBezTo>
                  <a:pt x="504968" y="1593160"/>
                  <a:pt x="516342" y="1349775"/>
                  <a:pt x="545912" y="1240593"/>
                </a:cubicBezTo>
                <a:cubicBezTo>
                  <a:pt x="575482" y="1131411"/>
                  <a:pt x="661917" y="1079094"/>
                  <a:pt x="736980" y="994933"/>
                </a:cubicBezTo>
                <a:cubicBezTo>
                  <a:pt x="812043" y="910772"/>
                  <a:pt x="898479" y="808414"/>
                  <a:pt x="996288" y="735626"/>
                </a:cubicBezTo>
                <a:cubicBezTo>
                  <a:pt x="1094097" y="662838"/>
                  <a:pt x="1221476" y="628718"/>
                  <a:pt x="1323834" y="558205"/>
                </a:cubicBezTo>
                <a:cubicBezTo>
                  <a:pt x="1426192" y="487691"/>
                  <a:pt x="1544473" y="383058"/>
                  <a:pt x="1610437" y="312545"/>
                </a:cubicBezTo>
                <a:cubicBezTo>
                  <a:pt x="1676401" y="242032"/>
                  <a:pt x="1740091" y="185166"/>
                  <a:pt x="1719619" y="135124"/>
                </a:cubicBezTo>
                <a:cubicBezTo>
                  <a:pt x="1699147" y="85082"/>
                  <a:pt x="1580867" y="30492"/>
                  <a:pt x="1487607" y="12295"/>
                </a:cubicBezTo>
                <a:cubicBezTo>
                  <a:pt x="1394347" y="-5902"/>
                  <a:pt x="1235124" y="-5903"/>
                  <a:pt x="1160061" y="25942"/>
                </a:cubicBezTo>
                <a:cubicBezTo>
                  <a:pt x="1084998" y="57787"/>
                  <a:pt x="1037231" y="203363"/>
                  <a:pt x="1037231" y="203363"/>
                </a:cubicBezTo>
                <a:cubicBezTo>
                  <a:pt x="1000837" y="255679"/>
                  <a:pt x="998563" y="285250"/>
                  <a:pt x="941697" y="339841"/>
                </a:cubicBezTo>
                <a:cubicBezTo>
                  <a:pt x="884831" y="394432"/>
                  <a:pt x="773374" y="480867"/>
                  <a:pt x="696037" y="530909"/>
                </a:cubicBezTo>
                <a:cubicBezTo>
                  <a:pt x="618700" y="580951"/>
                  <a:pt x="545912" y="596874"/>
                  <a:pt x="477673" y="640092"/>
                </a:cubicBezTo>
                <a:cubicBezTo>
                  <a:pt x="409434" y="683310"/>
                  <a:pt x="338920" y="746999"/>
                  <a:pt x="286604" y="790217"/>
                </a:cubicBezTo>
                <a:cubicBezTo>
                  <a:pt x="234288" y="833435"/>
                  <a:pt x="211541" y="844808"/>
                  <a:pt x="163774" y="899399"/>
                </a:cubicBezTo>
                <a:cubicBezTo>
                  <a:pt x="116007" y="953990"/>
                  <a:pt x="54591" y="1044976"/>
                  <a:pt x="0" y="11177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2428378" y="1615411"/>
            <a:ext cx="4217566" cy="2804294"/>
          </a:xfrm>
          <a:custGeom>
            <a:avLst/>
            <a:gdLst>
              <a:gd name="connsiteX0" fmla="*/ 163991 w 4087839"/>
              <a:gd name="connsiteY0" fmla="*/ 1095974 h 2965717"/>
              <a:gd name="connsiteX1" fmla="*/ 82104 w 4087839"/>
              <a:gd name="connsiteY1" fmla="*/ 1368929 h 2965717"/>
              <a:gd name="connsiteX2" fmla="*/ 27513 w 4087839"/>
              <a:gd name="connsiteY2" fmla="*/ 1519054 h 2965717"/>
              <a:gd name="connsiteX3" fmla="*/ 218 w 4087839"/>
              <a:gd name="connsiteY3" fmla="*/ 1737418 h 2965717"/>
              <a:gd name="connsiteX4" fmla="*/ 41161 w 4087839"/>
              <a:gd name="connsiteY4" fmla="*/ 2064965 h 2965717"/>
              <a:gd name="connsiteX5" fmla="*/ 273173 w 4087839"/>
              <a:gd name="connsiteY5" fmla="*/ 2433454 h 2965717"/>
              <a:gd name="connsiteX6" fmla="*/ 709901 w 4087839"/>
              <a:gd name="connsiteY6" fmla="*/ 2610875 h 2965717"/>
              <a:gd name="connsiteX7" fmla="*/ 1201221 w 4087839"/>
              <a:gd name="connsiteY7" fmla="*/ 2856535 h 2965717"/>
              <a:gd name="connsiteX8" fmla="*/ 1597006 w 4087839"/>
              <a:gd name="connsiteY8" fmla="*/ 2911126 h 2965717"/>
              <a:gd name="connsiteX9" fmla="*/ 1883609 w 4087839"/>
              <a:gd name="connsiteY9" fmla="*/ 2924774 h 2965717"/>
              <a:gd name="connsiteX10" fmla="*/ 2129269 w 4087839"/>
              <a:gd name="connsiteY10" fmla="*/ 2911126 h 2965717"/>
              <a:gd name="connsiteX11" fmla="*/ 2647883 w 4087839"/>
              <a:gd name="connsiteY11" fmla="*/ 2965717 h 2965717"/>
              <a:gd name="connsiteX12" fmla="*/ 3275680 w 4087839"/>
              <a:gd name="connsiteY12" fmla="*/ 2911126 h 2965717"/>
              <a:gd name="connsiteX13" fmla="*/ 3534988 w 4087839"/>
              <a:gd name="connsiteY13" fmla="*/ 2829239 h 2965717"/>
              <a:gd name="connsiteX14" fmla="*/ 3848886 w 4087839"/>
              <a:gd name="connsiteY14" fmla="*/ 2624523 h 2965717"/>
              <a:gd name="connsiteX15" fmla="*/ 3971716 w 4087839"/>
              <a:gd name="connsiteY15" fmla="*/ 2283329 h 2965717"/>
              <a:gd name="connsiteX16" fmla="*/ 4053603 w 4087839"/>
              <a:gd name="connsiteY16" fmla="*/ 2078612 h 2965717"/>
              <a:gd name="connsiteX17" fmla="*/ 4080898 w 4087839"/>
              <a:gd name="connsiteY17" fmla="*/ 1573645 h 2965717"/>
              <a:gd name="connsiteX18" fmla="*/ 3930773 w 4087839"/>
              <a:gd name="connsiteY18" fmla="*/ 1314338 h 2965717"/>
              <a:gd name="connsiteX19" fmla="*/ 3712409 w 4087839"/>
              <a:gd name="connsiteY19" fmla="*/ 1000439 h 2965717"/>
              <a:gd name="connsiteX20" fmla="*/ 3521340 w 4087839"/>
              <a:gd name="connsiteY20" fmla="*/ 672893 h 2965717"/>
              <a:gd name="connsiteX21" fmla="*/ 3398510 w 4087839"/>
              <a:gd name="connsiteY21" fmla="*/ 536415 h 2965717"/>
              <a:gd name="connsiteX22" fmla="*/ 3262033 w 4087839"/>
              <a:gd name="connsiteY22" fmla="*/ 236165 h 2965717"/>
              <a:gd name="connsiteX23" fmla="*/ 3016373 w 4087839"/>
              <a:gd name="connsiteY23" fmla="*/ 17801 h 2965717"/>
              <a:gd name="connsiteX24" fmla="*/ 2893543 w 4087839"/>
              <a:gd name="connsiteY24" fmla="*/ 17801 h 2965717"/>
              <a:gd name="connsiteX25" fmla="*/ 2743418 w 4087839"/>
              <a:gd name="connsiteY25" fmla="*/ 58744 h 2965717"/>
              <a:gd name="connsiteX26" fmla="*/ 2593292 w 4087839"/>
              <a:gd name="connsiteY26" fmla="*/ 113335 h 2965717"/>
              <a:gd name="connsiteX27" fmla="*/ 2688827 w 4087839"/>
              <a:gd name="connsiteY27" fmla="*/ 345347 h 2965717"/>
              <a:gd name="connsiteX28" fmla="*/ 2866248 w 4087839"/>
              <a:gd name="connsiteY28" fmla="*/ 522768 h 2965717"/>
              <a:gd name="connsiteX29" fmla="*/ 3111907 w 4087839"/>
              <a:gd name="connsiteY29" fmla="*/ 645598 h 2965717"/>
              <a:gd name="connsiteX30" fmla="*/ 3302976 w 4087839"/>
              <a:gd name="connsiteY30" fmla="*/ 932201 h 2965717"/>
              <a:gd name="connsiteX31" fmla="*/ 3480397 w 4087839"/>
              <a:gd name="connsiteY31" fmla="*/ 1205156 h 2965717"/>
              <a:gd name="connsiteX32" fmla="*/ 3562283 w 4087839"/>
              <a:gd name="connsiteY32" fmla="*/ 1327986 h 2965717"/>
              <a:gd name="connsiteX33" fmla="*/ 3644170 w 4087839"/>
              <a:gd name="connsiteY33" fmla="*/ 1409872 h 2965717"/>
              <a:gd name="connsiteX34" fmla="*/ 3562283 w 4087839"/>
              <a:gd name="connsiteY34" fmla="*/ 1491759 h 2965717"/>
              <a:gd name="connsiteX35" fmla="*/ 3384863 w 4087839"/>
              <a:gd name="connsiteY35" fmla="*/ 1559998 h 2965717"/>
              <a:gd name="connsiteX36" fmla="*/ 3166498 w 4087839"/>
              <a:gd name="connsiteY36" fmla="*/ 1587293 h 2965717"/>
              <a:gd name="connsiteX37" fmla="*/ 2934486 w 4087839"/>
              <a:gd name="connsiteY37" fmla="*/ 1532702 h 2965717"/>
              <a:gd name="connsiteX38" fmla="*/ 2784361 w 4087839"/>
              <a:gd name="connsiteY38" fmla="*/ 1519054 h 2965717"/>
              <a:gd name="connsiteX39" fmla="*/ 2798009 w 4087839"/>
              <a:gd name="connsiteY39" fmla="*/ 1505407 h 2965717"/>
              <a:gd name="connsiteX40" fmla="*/ 3016373 w 4087839"/>
              <a:gd name="connsiteY40" fmla="*/ 1519054 h 2965717"/>
              <a:gd name="connsiteX41" fmla="*/ 2893543 w 4087839"/>
              <a:gd name="connsiteY41" fmla="*/ 1519054 h 2965717"/>
              <a:gd name="connsiteX42" fmla="*/ 2893543 w 4087839"/>
              <a:gd name="connsiteY42" fmla="*/ 1519054 h 2965717"/>
              <a:gd name="connsiteX43" fmla="*/ 2893543 w 4087839"/>
              <a:gd name="connsiteY43" fmla="*/ 1519054 h 2965717"/>
              <a:gd name="connsiteX0" fmla="*/ 163991 w 4087839"/>
              <a:gd name="connsiteY0" fmla="*/ 1095974 h 2965717"/>
              <a:gd name="connsiteX1" fmla="*/ 82104 w 4087839"/>
              <a:gd name="connsiteY1" fmla="*/ 1368929 h 2965717"/>
              <a:gd name="connsiteX2" fmla="*/ 27513 w 4087839"/>
              <a:gd name="connsiteY2" fmla="*/ 1519054 h 2965717"/>
              <a:gd name="connsiteX3" fmla="*/ 218 w 4087839"/>
              <a:gd name="connsiteY3" fmla="*/ 1737418 h 2965717"/>
              <a:gd name="connsiteX4" fmla="*/ 41161 w 4087839"/>
              <a:gd name="connsiteY4" fmla="*/ 2064965 h 2965717"/>
              <a:gd name="connsiteX5" fmla="*/ 273173 w 4087839"/>
              <a:gd name="connsiteY5" fmla="*/ 2433454 h 2965717"/>
              <a:gd name="connsiteX6" fmla="*/ 709901 w 4087839"/>
              <a:gd name="connsiteY6" fmla="*/ 2610875 h 2965717"/>
              <a:gd name="connsiteX7" fmla="*/ 1201221 w 4087839"/>
              <a:gd name="connsiteY7" fmla="*/ 2856535 h 2965717"/>
              <a:gd name="connsiteX8" fmla="*/ 1597006 w 4087839"/>
              <a:gd name="connsiteY8" fmla="*/ 2911126 h 2965717"/>
              <a:gd name="connsiteX9" fmla="*/ 1883609 w 4087839"/>
              <a:gd name="connsiteY9" fmla="*/ 2924774 h 2965717"/>
              <a:gd name="connsiteX10" fmla="*/ 2129269 w 4087839"/>
              <a:gd name="connsiteY10" fmla="*/ 2911126 h 2965717"/>
              <a:gd name="connsiteX11" fmla="*/ 2647883 w 4087839"/>
              <a:gd name="connsiteY11" fmla="*/ 2965717 h 2965717"/>
              <a:gd name="connsiteX12" fmla="*/ 3275680 w 4087839"/>
              <a:gd name="connsiteY12" fmla="*/ 2911126 h 2965717"/>
              <a:gd name="connsiteX13" fmla="*/ 3534988 w 4087839"/>
              <a:gd name="connsiteY13" fmla="*/ 2829239 h 2965717"/>
              <a:gd name="connsiteX14" fmla="*/ 3848886 w 4087839"/>
              <a:gd name="connsiteY14" fmla="*/ 2433454 h 2965717"/>
              <a:gd name="connsiteX15" fmla="*/ 3971716 w 4087839"/>
              <a:gd name="connsiteY15" fmla="*/ 2283329 h 2965717"/>
              <a:gd name="connsiteX16" fmla="*/ 4053603 w 4087839"/>
              <a:gd name="connsiteY16" fmla="*/ 2078612 h 2965717"/>
              <a:gd name="connsiteX17" fmla="*/ 4080898 w 4087839"/>
              <a:gd name="connsiteY17" fmla="*/ 1573645 h 2965717"/>
              <a:gd name="connsiteX18" fmla="*/ 3930773 w 4087839"/>
              <a:gd name="connsiteY18" fmla="*/ 1314338 h 2965717"/>
              <a:gd name="connsiteX19" fmla="*/ 3712409 w 4087839"/>
              <a:gd name="connsiteY19" fmla="*/ 1000439 h 2965717"/>
              <a:gd name="connsiteX20" fmla="*/ 3521340 w 4087839"/>
              <a:gd name="connsiteY20" fmla="*/ 672893 h 2965717"/>
              <a:gd name="connsiteX21" fmla="*/ 3398510 w 4087839"/>
              <a:gd name="connsiteY21" fmla="*/ 536415 h 2965717"/>
              <a:gd name="connsiteX22" fmla="*/ 3262033 w 4087839"/>
              <a:gd name="connsiteY22" fmla="*/ 236165 h 2965717"/>
              <a:gd name="connsiteX23" fmla="*/ 3016373 w 4087839"/>
              <a:gd name="connsiteY23" fmla="*/ 17801 h 2965717"/>
              <a:gd name="connsiteX24" fmla="*/ 2893543 w 4087839"/>
              <a:gd name="connsiteY24" fmla="*/ 17801 h 2965717"/>
              <a:gd name="connsiteX25" fmla="*/ 2743418 w 4087839"/>
              <a:gd name="connsiteY25" fmla="*/ 58744 h 2965717"/>
              <a:gd name="connsiteX26" fmla="*/ 2593292 w 4087839"/>
              <a:gd name="connsiteY26" fmla="*/ 113335 h 2965717"/>
              <a:gd name="connsiteX27" fmla="*/ 2688827 w 4087839"/>
              <a:gd name="connsiteY27" fmla="*/ 345347 h 2965717"/>
              <a:gd name="connsiteX28" fmla="*/ 2866248 w 4087839"/>
              <a:gd name="connsiteY28" fmla="*/ 522768 h 2965717"/>
              <a:gd name="connsiteX29" fmla="*/ 3111907 w 4087839"/>
              <a:gd name="connsiteY29" fmla="*/ 645598 h 2965717"/>
              <a:gd name="connsiteX30" fmla="*/ 3302976 w 4087839"/>
              <a:gd name="connsiteY30" fmla="*/ 932201 h 2965717"/>
              <a:gd name="connsiteX31" fmla="*/ 3480397 w 4087839"/>
              <a:gd name="connsiteY31" fmla="*/ 1205156 h 2965717"/>
              <a:gd name="connsiteX32" fmla="*/ 3562283 w 4087839"/>
              <a:gd name="connsiteY32" fmla="*/ 1327986 h 2965717"/>
              <a:gd name="connsiteX33" fmla="*/ 3644170 w 4087839"/>
              <a:gd name="connsiteY33" fmla="*/ 1409872 h 2965717"/>
              <a:gd name="connsiteX34" fmla="*/ 3562283 w 4087839"/>
              <a:gd name="connsiteY34" fmla="*/ 1491759 h 2965717"/>
              <a:gd name="connsiteX35" fmla="*/ 3384863 w 4087839"/>
              <a:gd name="connsiteY35" fmla="*/ 1559998 h 2965717"/>
              <a:gd name="connsiteX36" fmla="*/ 3166498 w 4087839"/>
              <a:gd name="connsiteY36" fmla="*/ 1587293 h 2965717"/>
              <a:gd name="connsiteX37" fmla="*/ 2934486 w 4087839"/>
              <a:gd name="connsiteY37" fmla="*/ 1532702 h 2965717"/>
              <a:gd name="connsiteX38" fmla="*/ 2784361 w 4087839"/>
              <a:gd name="connsiteY38" fmla="*/ 1519054 h 2965717"/>
              <a:gd name="connsiteX39" fmla="*/ 2798009 w 4087839"/>
              <a:gd name="connsiteY39" fmla="*/ 1505407 h 2965717"/>
              <a:gd name="connsiteX40" fmla="*/ 3016373 w 4087839"/>
              <a:gd name="connsiteY40" fmla="*/ 1519054 h 2965717"/>
              <a:gd name="connsiteX41" fmla="*/ 2893543 w 4087839"/>
              <a:gd name="connsiteY41" fmla="*/ 1519054 h 2965717"/>
              <a:gd name="connsiteX42" fmla="*/ 2893543 w 4087839"/>
              <a:gd name="connsiteY42" fmla="*/ 1519054 h 2965717"/>
              <a:gd name="connsiteX43" fmla="*/ 2893543 w 4087839"/>
              <a:gd name="connsiteY43" fmla="*/ 1519054 h 2965717"/>
              <a:gd name="connsiteX0" fmla="*/ 163991 w 4087839"/>
              <a:gd name="connsiteY0" fmla="*/ 1095974 h 2972771"/>
              <a:gd name="connsiteX1" fmla="*/ 82104 w 4087839"/>
              <a:gd name="connsiteY1" fmla="*/ 1368929 h 2972771"/>
              <a:gd name="connsiteX2" fmla="*/ 27513 w 4087839"/>
              <a:gd name="connsiteY2" fmla="*/ 1519054 h 2972771"/>
              <a:gd name="connsiteX3" fmla="*/ 218 w 4087839"/>
              <a:gd name="connsiteY3" fmla="*/ 1737418 h 2972771"/>
              <a:gd name="connsiteX4" fmla="*/ 41161 w 4087839"/>
              <a:gd name="connsiteY4" fmla="*/ 2064965 h 2972771"/>
              <a:gd name="connsiteX5" fmla="*/ 273173 w 4087839"/>
              <a:gd name="connsiteY5" fmla="*/ 2433454 h 2972771"/>
              <a:gd name="connsiteX6" fmla="*/ 709901 w 4087839"/>
              <a:gd name="connsiteY6" fmla="*/ 2610875 h 2972771"/>
              <a:gd name="connsiteX7" fmla="*/ 1201221 w 4087839"/>
              <a:gd name="connsiteY7" fmla="*/ 2856535 h 2972771"/>
              <a:gd name="connsiteX8" fmla="*/ 1597006 w 4087839"/>
              <a:gd name="connsiteY8" fmla="*/ 2911126 h 2972771"/>
              <a:gd name="connsiteX9" fmla="*/ 1883609 w 4087839"/>
              <a:gd name="connsiteY9" fmla="*/ 2924774 h 2972771"/>
              <a:gd name="connsiteX10" fmla="*/ 2265747 w 4087839"/>
              <a:gd name="connsiteY10" fmla="*/ 2747353 h 2972771"/>
              <a:gd name="connsiteX11" fmla="*/ 2647883 w 4087839"/>
              <a:gd name="connsiteY11" fmla="*/ 2965717 h 2972771"/>
              <a:gd name="connsiteX12" fmla="*/ 3275680 w 4087839"/>
              <a:gd name="connsiteY12" fmla="*/ 2911126 h 2972771"/>
              <a:gd name="connsiteX13" fmla="*/ 3534988 w 4087839"/>
              <a:gd name="connsiteY13" fmla="*/ 2829239 h 2972771"/>
              <a:gd name="connsiteX14" fmla="*/ 3848886 w 4087839"/>
              <a:gd name="connsiteY14" fmla="*/ 2433454 h 2972771"/>
              <a:gd name="connsiteX15" fmla="*/ 3971716 w 4087839"/>
              <a:gd name="connsiteY15" fmla="*/ 2283329 h 2972771"/>
              <a:gd name="connsiteX16" fmla="*/ 4053603 w 4087839"/>
              <a:gd name="connsiteY16" fmla="*/ 2078612 h 2972771"/>
              <a:gd name="connsiteX17" fmla="*/ 4080898 w 4087839"/>
              <a:gd name="connsiteY17" fmla="*/ 1573645 h 2972771"/>
              <a:gd name="connsiteX18" fmla="*/ 3930773 w 4087839"/>
              <a:gd name="connsiteY18" fmla="*/ 1314338 h 2972771"/>
              <a:gd name="connsiteX19" fmla="*/ 3712409 w 4087839"/>
              <a:gd name="connsiteY19" fmla="*/ 1000439 h 2972771"/>
              <a:gd name="connsiteX20" fmla="*/ 3521340 w 4087839"/>
              <a:gd name="connsiteY20" fmla="*/ 672893 h 2972771"/>
              <a:gd name="connsiteX21" fmla="*/ 3398510 w 4087839"/>
              <a:gd name="connsiteY21" fmla="*/ 536415 h 2972771"/>
              <a:gd name="connsiteX22" fmla="*/ 3262033 w 4087839"/>
              <a:gd name="connsiteY22" fmla="*/ 236165 h 2972771"/>
              <a:gd name="connsiteX23" fmla="*/ 3016373 w 4087839"/>
              <a:gd name="connsiteY23" fmla="*/ 17801 h 2972771"/>
              <a:gd name="connsiteX24" fmla="*/ 2893543 w 4087839"/>
              <a:gd name="connsiteY24" fmla="*/ 17801 h 2972771"/>
              <a:gd name="connsiteX25" fmla="*/ 2743418 w 4087839"/>
              <a:gd name="connsiteY25" fmla="*/ 58744 h 2972771"/>
              <a:gd name="connsiteX26" fmla="*/ 2593292 w 4087839"/>
              <a:gd name="connsiteY26" fmla="*/ 113335 h 2972771"/>
              <a:gd name="connsiteX27" fmla="*/ 2688827 w 4087839"/>
              <a:gd name="connsiteY27" fmla="*/ 345347 h 2972771"/>
              <a:gd name="connsiteX28" fmla="*/ 2866248 w 4087839"/>
              <a:gd name="connsiteY28" fmla="*/ 522768 h 2972771"/>
              <a:gd name="connsiteX29" fmla="*/ 3111907 w 4087839"/>
              <a:gd name="connsiteY29" fmla="*/ 645598 h 2972771"/>
              <a:gd name="connsiteX30" fmla="*/ 3302976 w 4087839"/>
              <a:gd name="connsiteY30" fmla="*/ 932201 h 2972771"/>
              <a:gd name="connsiteX31" fmla="*/ 3480397 w 4087839"/>
              <a:gd name="connsiteY31" fmla="*/ 1205156 h 2972771"/>
              <a:gd name="connsiteX32" fmla="*/ 3562283 w 4087839"/>
              <a:gd name="connsiteY32" fmla="*/ 1327986 h 2972771"/>
              <a:gd name="connsiteX33" fmla="*/ 3644170 w 4087839"/>
              <a:gd name="connsiteY33" fmla="*/ 1409872 h 2972771"/>
              <a:gd name="connsiteX34" fmla="*/ 3562283 w 4087839"/>
              <a:gd name="connsiteY34" fmla="*/ 1491759 h 2972771"/>
              <a:gd name="connsiteX35" fmla="*/ 3384863 w 4087839"/>
              <a:gd name="connsiteY35" fmla="*/ 1559998 h 2972771"/>
              <a:gd name="connsiteX36" fmla="*/ 3166498 w 4087839"/>
              <a:gd name="connsiteY36" fmla="*/ 1587293 h 2972771"/>
              <a:gd name="connsiteX37" fmla="*/ 2934486 w 4087839"/>
              <a:gd name="connsiteY37" fmla="*/ 1532702 h 2972771"/>
              <a:gd name="connsiteX38" fmla="*/ 2784361 w 4087839"/>
              <a:gd name="connsiteY38" fmla="*/ 1519054 h 2972771"/>
              <a:gd name="connsiteX39" fmla="*/ 2798009 w 4087839"/>
              <a:gd name="connsiteY39" fmla="*/ 1505407 h 2972771"/>
              <a:gd name="connsiteX40" fmla="*/ 3016373 w 4087839"/>
              <a:gd name="connsiteY40" fmla="*/ 1519054 h 2972771"/>
              <a:gd name="connsiteX41" fmla="*/ 2893543 w 4087839"/>
              <a:gd name="connsiteY41" fmla="*/ 1519054 h 2972771"/>
              <a:gd name="connsiteX42" fmla="*/ 2893543 w 4087839"/>
              <a:gd name="connsiteY42" fmla="*/ 1519054 h 2972771"/>
              <a:gd name="connsiteX43" fmla="*/ 2893543 w 4087839"/>
              <a:gd name="connsiteY43" fmla="*/ 1519054 h 2972771"/>
              <a:gd name="connsiteX0" fmla="*/ 163991 w 4087839"/>
              <a:gd name="connsiteY0" fmla="*/ 1095974 h 2936013"/>
              <a:gd name="connsiteX1" fmla="*/ 82104 w 4087839"/>
              <a:gd name="connsiteY1" fmla="*/ 1368929 h 2936013"/>
              <a:gd name="connsiteX2" fmla="*/ 27513 w 4087839"/>
              <a:gd name="connsiteY2" fmla="*/ 1519054 h 2936013"/>
              <a:gd name="connsiteX3" fmla="*/ 218 w 4087839"/>
              <a:gd name="connsiteY3" fmla="*/ 1737418 h 2936013"/>
              <a:gd name="connsiteX4" fmla="*/ 41161 w 4087839"/>
              <a:gd name="connsiteY4" fmla="*/ 2064965 h 2936013"/>
              <a:gd name="connsiteX5" fmla="*/ 273173 w 4087839"/>
              <a:gd name="connsiteY5" fmla="*/ 2433454 h 2936013"/>
              <a:gd name="connsiteX6" fmla="*/ 709901 w 4087839"/>
              <a:gd name="connsiteY6" fmla="*/ 2610875 h 2936013"/>
              <a:gd name="connsiteX7" fmla="*/ 1201221 w 4087839"/>
              <a:gd name="connsiteY7" fmla="*/ 2856535 h 2936013"/>
              <a:gd name="connsiteX8" fmla="*/ 1597006 w 4087839"/>
              <a:gd name="connsiteY8" fmla="*/ 2911126 h 2936013"/>
              <a:gd name="connsiteX9" fmla="*/ 1883609 w 4087839"/>
              <a:gd name="connsiteY9" fmla="*/ 2924774 h 2936013"/>
              <a:gd name="connsiteX10" fmla="*/ 2265747 w 4087839"/>
              <a:gd name="connsiteY10" fmla="*/ 2747353 h 2936013"/>
              <a:gd name="connsiteX11" fmla="*/ 2716122 w 4087839"/>
              <a:gd name="connsiteY11" fmla="*/ 2842887 h 2936013"/>
              <a:gd name="connsiteX12" fmla="*/ 3275680 w 4087839"/>
              <a:gd name="connsiteY12" fmla="*/ 2911126 h 2936013"/>
              <a:gd name="connsiteX13" fmla="*/ 3534988 w 4087839"/>
              <a:gd name="connsiteY13" fmla="*/ 2829239 h 2936013"/>
              <a:gd name="connsiteX14" fmla="*/ 3848886 w 4087839"/>
              <a:gd name="connsiteY14" fmla="*/ 2433454 h 2936013"/>
              <a:gd name="connsiteX15" fmla="*/ 3971716 w 4087839"/>
              <a:gd name="connsiteY15" fmla="*/ 2283329 h 2936013"/>
              <a:gd name="connsiteX16" fmla="*/ 4053603 w 4087839"/>
              <a:gd name="connsiteY16" fmla="*/ 2078612 h 2936013"/>
              <a:gd name="connsiteX17" fmla="*/ 4080898 w 4087839"/>
              <a:gd name="connsiteY17" fmla="*/ 1573645 h 2936013"/>
              <a:gd name="connsiteX18" fmla="*/ 3930773 w 4087839"/>
              <a:gd name="connsiteY18" fmla="*/ 1314338 h 2936013"/>
              <a:gd name="connsiteX19" fmla="*/ 3712409 w 4087839"/>
              <a:gd name="connsiteY19" fmla="*/ 1000439 h 2936013"/>
              <a:gd name="connsiteX20" fmla="*/ 3521340 w 4087839"/>
              <a:gd name="connsiteY20" fmla="*/ 672893 h 2936013"/>
              <a:gd name="connsiteX21" fmla="*/ 3398510 w 4087839"/>
              <a:gd name="connsiteY21" fmla="*/ 536415 h 2936013"/>
              <a:gd name="connsiteX22" fmla="*/ 3262033 w 4087839"/>
              <a:gd name="connsiteY22" fmla="*/ 236165 h 2936013"/>
              <a:gd name="connsiteX23" fmla="*/ 3016373 w 4087839"/>
              <a:gd name="connsiteY23" fmla="*/ 17801 h 2936013"/>
              <a:gd name="connsiteX24" fmla="*/ 2893543 w 4087839"/>
              <a:gd name="connsiteY24" fmla="*/ 17801 h 2936013"/>
              <a:gd name="connsiteX25" fmla="*/ 2743418 w 4087839"/>
              <a:gd name="connsiteY25" fmla="*/ 58744 h 2936013"/>
              <a:gd name="connsiteX26" fmla="*/ 2593292 w 4087839"/>
              <a:gd name="connsiteY26" fmla="*/ 113335 h 2936013"/>
              <a:gd name="connsiteX27" fmla="*/ 2688827 w 4087839"/>
              <a:gd name="connsiteY27" fmla="*/ 345347 h 2936013"/>
              <a:gd name="connsiteX28" fmla="*/ 2866248 w 4087839"/>
              <a:gd name="connsiteY28" fmla="*/ 522768 h 2936013"/>
              <a:gd name="connsiteX29" fmla="*/ 3111907 w 4087839"/>
              <a:gd name="connsiteY29" fmla="*/ 645598 h 2936013"/>
              <a:gd name="connsiteX30" fmla="*/ 3302976 w 4087839"/>
              <a:gd name="connsiteY30" fmla="*/ 932201 h 2936013"/>
              <a:gd name="connsiteX31" fmla="*/ 3480397 w 4087839"/>
              <a:gd name="connsiteY31" fmla="*/ 1205156 h 2936013"/>
              <a:gd name="connsiteX32" fmla="*/ 3562283 w 4087839"/>
              <a:gd name="connsiteY32" fmla="*/ 1327986 h 2936013"/>
              <a:gd name="connsiteX33" fmla="*/ 3644170 w 4087839"/>
              <a:gd name="connsiteY33" fmla="*/ 1409872 h 2936013"/>
              <a:gd name="connsiteX34" fmla="*/ 3562283 w 4087839"/>
              <a:gd name="connsiteY34" fmla="*/ 1491759 h 2936013"/>
              <a:gd name="connsiteX35" fmla="*/ 3384863 w 4087839"/>
              <a:gd name="connsiteY35" fmla="*/ 1559998 h 2936013"/>
              <a:gd name="connsiteX36" fmla="*/ 3166498 w 4087839"/>
              <a:gd name="connsiteY36" fmla="*/ 1587293 h 2936013"/>
              <a:gd name="connsiteX37" fmla="*/ 2934486 w 4087839"/>
              <a:gd name="connsiteY37" fmla="*/ 1532702 h 2936013"/>
              <a:gd name="connsiteX38" fmla="*/ 2784361 w 4087839"/>
              <a:gd name="connsiteY38" fmla="*/ 1519054 h 2936013"/>
              <a:gd name="connsiteX39" fmla="*/ 2798009 w 4087839"/>
              <a:gd name="connsiteY39" fmla="*/ 1505407 h 2936013"/>
              <a:gd name="connsiteX40" fmla="*/ 3016373 w 4087839"/>
              <a:gd name="connsiteY40" fmla="*/ 1519054 h 2936013"/>
              <a:gd name="connsiteX41" fmla="*/ 2893543 w 4087839"/>
              <a:gd name="connsiteY41" fmla="*/ 1519054 h 2936013"/>
              <a:gd name="connsiteX42" fmla="*/ 2893543 w 4087839"/>
              <a:gd name="connsiteY42" fmla="*/ 1519054 h 2936013"/>
              <a:gd name="connsiteX43" fmla="*/ 2893543 w 4087839"/>
              <a:gd name="connsiteY43" fmla="*/ 1519054 h 2936013"/>
              <a:gd name="connsiteX0" fmla="*/ 163991 w 4087839"/>
              <a:gd name="connsiteY0" fmla="*/ 1095974 h 2936013"/>
              <a:gd name="connsiteX1" fmla="*/ 82104 w 4087839"/>
              <a:gd name="connsiteY1" fmla="*/ 1368929 h 2936013"/>
              <a:gd name="connsiteX2" fmla="*/ 27513 w 4087839"/>
              <a:gd name="connsiteY2" fmla="*/ 1519054 h 2936013"/>
              <a:gd name="connsiteX3" fmla="*/ 218 w 4087839"/>
              <a:gd name="connsiteY3" fmla="*/ 1737418 h 2936013"/>
              <a:gd name="connsiteX4" fmla="*/ 41161 w 4087839"/>
              <a:gd name="connsiteY4" fmla="*/ 2064965 h 2936013"/>
              <a:gd name="connsiteX5" fmla="*/ 273173 w 4087839"/>
              <a:gd name="connsiteY5" fmla="*/ 2433454 h 2936013"/>
              <a:gd name="connsiteX6" fmla="*/ 709901 w 4087839"/>
              <a:gd name="connsiteY6" fmla="*/ 2610875 h 2936013"/>
              <a:gd name="connsiteX7" fmla="*/ 1201221 w 4087839"/>
              <a:gd name="connsiteY7" fmla="*/ 2856535 h 2936013"/>
              <a:gd name="connsiteX8" fmla="*/ 1597006 w 4087839"/>
              <a:gd name="connsiteY8" fmla="*/ 2911126 h 2936013"/>
              <a:gd name="connsiteX9" fmla="*/ 1883609 w 4087839"/>
              <a:gd name="connsiteY9" fmla="*/ 2924774 h 2936013"/>
              <a:gd name="connsiteX10" fmla="*/ 2265747 w 4087839"/>
              <a:gd name="connsiteY10" fmla="*/ 2747353 h 2936013"/>
              <a:gd name="connsiteX11" fmla="*/ 2716122 w 4087839"/>
              <a:gd name="connsiteY11" fmla="*/ 2842887 h 2936013"/>
              <a:gd name="connsiteX12" fmla="*/ 3302976 w 4087839"/>
              <a:gd name="connsiteY12" fmla="*/ 2747353 h 2936013"/>
              <a:gd name="connsiteX13" fmla="*/ 3534988 w 4087839"/>
              <a:gd name="connsiteY13" fmla="*/ 2829239 h 2936013"/>
              <a:gd name="connsiteX14" fmla="*/ 3848886 w 4087839"/>
              <a:gd name="connsiteY14" fmla="*/ 2433454 h 2936013"/>
              <a:gd name="connsiteX15" fmla="*/ 3971716 w 4087839"/>
              <a:gd name="connsiteY15" fmla="*/ 2283329 h 2936013"/>
              <a:gd name="connsiteX16" fmla="*/ 4053603 w 4087839"/>
              <a:gd name="connsiteY16" fmla="*/ 2078612 h 2936013"/>
              <a:gd name="connsiteX17" fmla="*/ 4080898 w 4087839"/>
              <a:gd name="connsiteY17" fmla="*/ 1573645 h 2936013"/>
              <a:gd name="connsiteX18" fmla="*/ 3930773 w 4087839"/>
              <a:gd name="connsiteY18" fmla="*/ 1314338 h 2936013"/>
              <a:gd name="connsiteX19" fmla="*/ 3712409 w 4087839"/>
              <a:gd name="connsiteY19" fmla="*/ 1000439 h 2936013"/>
              <a:gd name="connsiteX20" fmla="*/ 3521340 w 4087839"/>
              <a:gd name="connsiteY20" fmla="*/ 672893 h 2936013"/>
              <a:gd name="connsiteX21" fmla="*/ 3398510 w 4087839"/>
              <a:gd name="connsiteY21" fmla="*/ 536415 h 2936013"/>
              <a:gd name="connsiteX22" fmla="*/ 3262033 w 4087839"/>
              <a:gd name="connsiteY22" fmla="*/ 236165 h 2936013"/>
              <a:gd name="connsiteX23" fmla="*/ 3016373 w 4087839"/>
              <a:gd name="connsiteY23" fmla="*/ 17801 h 2936013"/>
              <a:gd name="connsiteX24" fmla="*/ 2893543 w 4087839"/>
              <a:gd name="connsiteY24" fmla="*/ 17801 h 2936013"/>
              <a:gd name="connsiteX25" fmla="*/ 2743418 w 4087839"/>
              <a:gd name="connsiteY25" fmla="*/ 58744 h 2936013"/>
              <a:gd name="connsiteX26" fmla="*/ 2593292 w 4087839"/>
              <a:gd name="connsiteY26" fmla="*/ 113335 h 2936013"/>
              <a:gd name="connsiteX27" fmla="*/ 2688827 w 4087839"/>
              <a:gd name="connsiteY27" fmla="*/ 345347 h 2936013"/>
              <a:gd name="connsiteX28" fmla="*/ 2866248 w 4087839"/>
              <a:gd name="connsiteY28" fmla="*/ 522768 h 2936013"/>
              <a:gd name="connsiteX29" fmla="*/ 3111907 w 4087839"/>
              <a:gd name="connsiteY29" fmla="*/ 645598 h 2936013"/>
              <a:gd name="connsiteX30" fmla="*/ 3302976 w 4087839"/>
              <a:gd name="connsiteY30" fmla="*/ 932201 h 2936013"/>
              <a:gd name="connsiteX31" fmla="*/ 3480397 w 4087839"/>
              <a:gd name="connsiteY31" fmla="*/ 1205156 h 2936013"/>
              <a:gd name="connsiteX32" fmla="*/ 3562283 w 4087839"/>
              <a:gd name="connsiteY32" fmla="*/ 1327986 h 2936013"/>
              <a:gd name="connsiteX33" fmla="*/ 3644170 w 4087839"/>
              <a:gd name="connsiteY33" fmla="*/ 1409872 h 2936013"/>
              <a:gd name="connsiteX34" fmla="*/ 3562283 w 4087839"/>
              <a:gd name="connsiteY34" fmla="*/ 1491759 h 2936013"/>
              <a:gd name="connsiteX35" fmla="*/ 3384863 w 4087839"/>
              <a:gd name="connsiteY35" fmla="*/ 1559998 h 2936013"/>
              <a:gd name="connsiteX36" fmla="*/ 3166498 w 4087839"/>
              <a:gd name="connsiteY36" fmla="*/ 1587293 h 2936013"/>
              <a:gd name="connsiteX37" fmla="*/ 2934486 w 4087839"/>
              <a:gd name="connsiteY37" fmla="*/ 1532702 h 2936013"/>
              <a:gd name="connsiteX38" fmla="*/ 2784361 w 4087839"/>
              <a:gd name="connsiteY38" fmla="*/ 1519054 h 2936013"/>
              <a:gd name="connsiteX39" fmla="*/ 2798009 w 4087839"/>
              <a:gd name="connsiteY39" fmla="*/ 1505407 h 2936013"/>
              <a:gd name="connsiteX40" fmla="*/ 3016373 w 4087839"/>
              <a:gd name="connsiteY40" fmla="*/ 1519054 h 2936013"/>
              <a:gd name="connsiteX41" fmla="*/ 2893543 w 4087839"/>
              <a:gd name="connsiteY41" fmla="*/ 1519054 h 2936013"/>
              <a:gd name="connsiteX42" fmla="*/ 2893543 w 4087839"/>
              <a:gd name="connsiteY42" fmla="*/ 1519054 h 2936013"/>
              <a:gd name="connsiteX43" fmla="*/ 2893543 w 4087839"/>
              <a:gd name="connsiteY43" fmla="*/ 1519054 h 2936013"/>
              <a:gd name="connsiteX0" fmla="*/ 163991 w 4087839"/>
              <a:gd name="connsiteY0" fmla="*/ 1095974 h 2936013"/>
              <a:gd name="connsiteX1" fmla="*/ 82104 w 4087839"/>
              <a:gd name="connsiteY1" fmla="*/ 1368929 h 2936013"/>
              <a:gd name="connsiteX2" fmla="*/ 27513 w 4087839"/>
              <a:gd name="connsiteY2" fmla="*/ 1519054 h 2936013"/>
              <a:gd name="connsiteX3" fmla="*/ 218 w 4087839"/>
              <a:gd name="connsiteY3" fmla="*/ 1737418 h 2936013"/>
              <a:gd name="connsiteX4" fmla="*/ 41161 w 4087839"/>
              <a:gd name="connsiteY4" fmla="*/ 2064965 h 2936013"/>
              <a:gd name="connsiteX5" fmla="*/ 273173 w 4087839"/>
              <a:gd name="connsiteY5" fmla="*/ 2433454 h 2936013"/>
              <a:gd name="connsiteX6" fmla="*/ 709901 w 4087839"/>
              <a:gd name="connsiteY6" fmla="*/ 2610875 h 2936013"/>
              <a:gd name="connsiteX7" fmla="*/ 1201221 w 4087839"/>
              <a:gd name="connsiteY7" fmla="*/ 2856535 h 2936013"/>
              <a:gd name="connsiteX8" fmla="*/ 1597006 w 4087839"/>
              <a:gd name="connsiteY8" fmla="*/ 2911126 h 2936013"/>
              <a:gd name="connsiteX9" fmla="*/ 1883609 w 4087839"/>
              <a:gd name="connsiteY9" fmla="*/ 2924774 h 2936013"/>
              <a:gd name="connsiteX10" fmla="*/ 2265747 w 4087839"/>
              <a:gd name="connsiteY10" fmla="*/ 2747353 h 2936013"/>
              <a:gd name="connsiteX11" fmla="*/ 2716122 w 4087839"/>
              <a:gd name="connsiteY11" fmla="*/ 2842887 h 2936013"/>
              <a:gd name="connsiteX12" fmla="*/ 3302976 w 4087839"/>
              <a:gd name="connsiteY12" fmla="*/ 2747353 h 2936013"/>
              <a:gd name="connsiteX13" fmla="*/ 3575931 w 4087839"/>
              <a:gd name="connsiteY13" fmla="*/ 2583579 h 2936013"/>
              <a:gd name="connsiteX14" fmla="*/ 3848886 w 4087839"/>
              <a:gd name="connsiteY14" fmla="*/ 2433454 h 2936013"/>
              <a:gd name="connsiteX15" fmla="*/ 3971716 w 4087839"/>
              <a:gd name="connsiteY15" fmla="*/ 2283329 h 2936013"/>
              <a:gd name="connsiteX16" fmla="*/ 4053603 w 4087839"/>
              <a:gd name="connsiteY16" fmla="*/ 2078612 h 2936013"/>
              <a:gd name="connsiteX17" fmla="*/ 4080898 w 4087839"/>
              <a:gd name="connsiteY17" fmla="*/ 1573645 h 2936013"/>
              <a:gd name="connsiteX18" fmla="*/ 3930773 w 4087839"/>
              <a:gd name="connsiteY18" fmla="*/ 1314338 h 2936013"/>
              <a:gd name="connsiteX19" fmla="*/ 3712409 w 4087839"/>
              <a:gd name="connsiteY19" fmla="*/ 1000439 h 2936013"/>
              <a:gd name="connsiteX20" fmla="*/ 3521340 w 4087839"/>
              <a:gd name="connsiteY20" fmla="*/ 672893 h 2936013"/>
              <a:gd name="connsiteX21" fmla="*/ 3398510 w 4087839"/>
              <a:gd name="connsiteY21" fmla="*/ 536415 h 2936013"/>
              <a:gd name="connsiteX22" fmla="*/ 3262033 w 4087839"/>
              <a:gd name="connsiteY22" fmla="*/ 236165 h 2936013"/>
              <a:gd name="connsiteX23" fmla="*/ 3016373 w 4087839"/>
              <a:gd name="connsiteY23" fmla="*/ 17801 h 2936013"/>
              <a:gd name="connsiteX24" fmla="*/ 2893543 w 4087839"/>
              <a:gd name="connsiteY24" fmla="*/ 17801 h 2936013"/>
              <a:gd name="connsiteX25" fmla="*/ 2743418 w 4087839"/>
              <a:gd name="connsiteY25" fmla="*/ 58744 h 2936013"/>
              <a:gd name="connsiteX26" fmla="*/ 2593292 w 4087839"/>
              <a:gd name="connsiteY26" fmla="*/ 113335 h 2936013"/>
              <a:gd name="connsiteX27" fmla="*/ 2688827 w 4087839"/>
              <a:gd name="connsiteY27" fmla="*/ 345347 h 2936013"/>
              <a:gd name="connsiteX28" fmla="*/ 2866248 w 4087839"/>
              <a:gd name="connsiteY28" fmla="*/ 522768 h 2936013"/>
              <a:gd name="connsiteX29" fmla="*/ 3111907 w 4087839"/>
              <a:gd name="connsiteY29" fmla="*/ 645598 h 2936013"/>
              <a:gd name="connsiteX30" fmla="*/ 3302976 w 4087839"/>
              <a:gd name="connsiteY30" fmla="*/ 932201 h 2936013"/>
              <a:gd name="connsiteX31" fmla="*/ 3480397 w 4087839"/>
              <a:gd name="connsiteY31" fmla="*/ 1205156 h 2936013"/>
              <a:gd name="connsiteX32" fmla="*/ 3562283 w 4087839"/>
              <a:gd name="connsiteY32" fmla="*/ 1327986 h 2936013"/>
              <a:gd name="connsiteX33" fmla="*/ 3644170 w 4087839"/>
              <a:gd name="connsiteY33" fmla="*/ 1409872 h 2936013"/>
              <a:gd name="connsiteX34" fmla="*/ 3562283 w 4087839"/>
              <a:gd name="connsiteY34" fmla="*/ 1491759 h 2936013"/>
              <a:gd name="connsiteX35" fmla="*/ 3384863 w 4087839"/>
              <a:gd name="connsiteY35" fmla="*/ 1559998 h 2936013"/>
              <a:gd name="connsiteX36" fmla="*/ 3166498 w 4087839"/>
              <a:gd name="connsiteY36" fmla="*/ 1587293 h 2936013"/>
              <a:gd name="connsiteX37" fmla="*/ 2934486 w 4087839"/>
              <a:gd name="connsiteY37" fmla="*/ 1532702 h 2936013"/>
              <a:gd name="connsiteX38" fmla="*/ 2784361 w 4087839"/>
              <a:gd name="connsiteY38" fmla="*/ 1519054 h 2936013"/>
              <a:gd name="connsiteX39" fmla="*/ 2798009 w 4087839"/>
              <a:gd name="connsiteY39" fmla="*/ 1505407 h 2936013"/>
              <a:gd name="connsiteX40" fmla="*/ 3016373 w 4087839"/>
              <a:gd name="connsiteY40" fmla="*/ 1519054 h 2936013"/>
              <a:gd name="connsiteX41" fmla="*/ 2893543 w 4087839"/>
              <a:gd name="connsiteY41" fmla="*/ 1519054 h 2936013"/>
              <a:gd name="connsiteX42" fmla="*/ 2893543 w 4087839"/>
              <a:gd name="connsiteY42" fmla="*/ 1519054 h 2936013"/>
              <a:gd name="connsiteX43" fmla="*/ 2893543 w 4087839"/>
              <a:gd name="connsiteY43" fmla="*/ 1519054 h 2936013"/>
              <a:gd name="connsiteX0" fmla="*/ 163991 w 4087839"/>
              <a:gd name="connsiteY0" fmla="*/ 1095974 h 2912662"/>
              <a:gd name="connsiteX1" fmla="*/ 82104 w 4087839"/>
              <a:gd name="connsiteY1" fmla="*/ 1368929 h 2912662"/>
              <a:gd name="connsiteX2" fmla="*/ 27513 w 4087839"/>
              <a:gd name="connsiteY2" fmla="*/ 1519054 h 2912662"/>
              <a:gd name="connsiteX3" fmla="*/ 218 w 4087839"/>
              <a:gd name="connsiteY3" fmla="*/ 1737418 h 2912662"/>
              <a:gd name="connsiteX4" fmla="*/ 41161 w 4087839"/>
              <a:gd name="connsiteY4" fmla="*/ 2064965 h 2912662"/>
              <a:gd name="connsiteX5" fmla="*/ 273173 w 4087839"/>
              <a:gd name="connsiteY5" fmla="*/ 2433454 h 2912662"/>
              <a:gd name="connsiteX6" fmla="*/ 709901 w 4087839"/>
              <a:gd name="connsiteY6" fmla="*/ 2610875 h 2912662"/>
              <a:gd name="connsiteX7" fmla="*/ 1201221 w 4087839"/>
              <a:gd name="connsiteY7" fmla="*/ 2856535 h 2912662"/>
              <a:gd name="connsiteX8" fmla="*/ 1597006 w 4087839"/>
              <a:gd name="connsiteY8" fmla="*/ 2911126 h 2912662"/>
              <a:gd name="connsiteX9" fmla="*/ 1897257 w 4087839"/>
              <a:gd name="connsiteY9" fmla="*/ 2883831 h 2912662"/>
              <a:gd name="connsiteX10" fmla="*/ 2265747 w 4087839"/>
              <a:gd name="connsiteY10" fmla="*/ 2747353 h 2912662"/>
              <a:gd name="connsiteX11" fmla="*/ 2716122 w 4087839"/>
              <a:gd name="connsiteY11" fmla="*/ 2842887 h 2912662"/>
              <a:gd name="connsiteX12" fmla="*/ 3302976 w 4087839"/>
              <a:gd name="connsiteY12" fmla="*/ 2747353 h 2912662"/>
              <a:gd name="connsiteX13" fmla="*/ 3575931 w 4087839"/>
              <a:gd name="connsiteY13" fmla="*/ 2583579 h 2912662"/>
              <a:gd name="connsiteX14" fmla="*/ 3848886 w 4087839"/>
              <a:gd name="connsiteY14" fmla="*/ 2433454 h 2912662"/>
              <a:gd name="connsiteX15" fmla="*/ 3971716 w 4087839"/>
              <a:gd name="connsiteY15" fmla="*/ 2283329 h 2912662"/>
              <a:gd name="connsiteX16" fmla="*/ 4053603 w 4087839"/>
              <a:gd name="connsiteY16" fmla="*/ 2078612 h 2912662"/>
              <a:gd name="connsiteX17" fmla="*/ 4080898 w 4087839"/>
              <a:gd name="connsiteY17" fmla="*/ 1573645 h 2912662"/>
              <a:gd name="connsiteX18" fmla="*/ 3930773 w 4087839"/>
              <a:gd name="connsiteY18" fmla="*/ 1314338 h 2912662"/>
              <a:gd name="connsiteX19" fmla="*/ 3712409 w 4087839"/>
              <a:gd name="connsiteY19" fmla="*/ 1000439 h 2912662"/>
              <a:gd name="connsiteX20" fmla="*/ 3521340 w 4087839"/>
              <a:gd name="connsiteY20" fmla="*/ 672893 h 2912662"/>
              <a:gd name="connsiteX21" fmla="*/ 3398510 w 4087839"/>
              <a:gd name="connsiteY21" fmla="*/ 536415 h 2912662"/>
              <a:gd name="connsiteX22" fmla="*/ 3262033 w 4087839"/>
              <a:gd name="connsiteY22" fmla="*/ 236165 h 2912662"/>
              <a:gd name="connsiteX23" fmla="*/ 3016373 w 4087839"/>
              <a:gd name="connsiteY23" fmla="*/ 17801 h 2912662"/>
              <a:gd name="connsiteX24" fmla="*/ 2893543 w 4087839"/>
              <a:gd name="connsiteY24" fmla="*/ 17801 h 2912662"/>
              <a:gd name="connsiteX25" fmla="*/ 2743418 w 4087839"/>
              <a:gd name="connsiteY25" fmla="*/ 58744 h 2912662"/>
              <a:gd name="connsiteX26" fmla="*/ 2593292 w 4087839"/>
              <a:gd name="connsiteY26" fmla="*/ 113335 h 2912662"/>
              <a:gd name="connsiteX27" fmla="*/ 2688827 w 4087839"/>
              <a:gd name="connsiteY27" fmla="*/ 345347 h 2912662"/>
              <a:gd name="connsiteX28" fmla="*/ 2866248 w 4087839"/>
              <a:gd name="connsiteY28" fmla="*/ 522768 h 2912662"/>
              <a:gd name="connsiteX29" fmla="*/ 3111907 w 4087839"/>
              <a:gd name="connsiteY29" fmla="*/ 645598 h 2912662"/>
              <a:gd name="connsiteX30" fmla="*/ 3302976 w 4087839"/>
              <a:gd name="connsiteY30" fmla="*/ 932201 h 2912662"/>
              <a:gd name="connsiteX31" fmla="*/ 3480397 w 4087839"/>
              <a:gd name="connsiteY31" fmla="*/ 1205156 h 2912662"/>
              <a:gd name="connsiteX32" fmla="*/ 3562283 w 4087839"/>
              <a:gd name="connsiteY32" fmla="*/ 1327986 h 2912662"/>
              <a:gd name="connsiteX33" fmla="*/ 3644170 w 4087839"/>
              <a:gd name="connsiteY33" fmla="*/ 1409872 h 2912662"/>
              <a:gd name="connsiteX34" fmla="*/ 3562283 w 4087839"/>
              <a:gd name="connsiteY34" fmla="*/ 1491759 h 2912662"/>
              <a:gd name="connsiteX35" fmla="*/ 3384863 w 4087839"/>
              <a:gd name="connsiteY35" fmla="*/ 1559998 h 2912662"/>
              <a:gd name="connsiteX36" fmla="*/ 3166498 w 4087839"/>
              <a:gd name="connsiteY36" fmla="*/ 1587293 h 2912662"/>
              <a:gd name="connsiteX37" fmla="*/ 2934486 w 4087839"/>
              <a:gd name="connsiteY37" fmla="*/ 1532702 h 2912662"/>
              <a:gd name="connsiteX38" fmla="*/ 2784361 w 4087839"/>
              <a:gd name="connsiteY38" fmla="*/ 1519054 h 2912662"/>
              <a:gd name="connsiteX39" fmla="*/ 2798009 w 4087839"/>
              <a:gd name="connsiteY39" fmla="*/ 1505407 h 2912662"/>
              <a:gd name="connsiteX40" fmla="*/ 3016373 w 4087839"/>
              <a:gd name="connsiteY40" fmla="*/ 1519054 h 2912662"/>
              <a:gd name="connsiteX41" fmla="*/ 2893543 w 4087839"/>
              <a:gd name="connsiteY41" fmla="*/ 1519054 h 2912662"/>
              <a:gd name="connsiteX42" fmla="*/ 2893543 w 4087839"/>
              <a:gd name="connsiteY42" fmla="*/ 1519054 h 2912662"/>
              <a:gd name="connsiteX43" fmla="*/ 2893543 w 4087839"/>
              <a:gd name="connsiteY43" fmla="*/ 1519054 h 2912662"/>
              <a:gd name="connsiteX0" fmla="*/ 163991 w 4087839"/>
              <a:gd name="connsiteY0" fmla="*/ 1095974 h 2913755"/>
              <a:gd name="connsiteX1" fmla="*/ 82104 w 4087839"/>
              <a:gd name="connsiteY1" fmla="*/ 1368929 h 2913755"/>
              <a:gd name="connsiteX2" fmla="*/ 27513 w 4087839"/>
              <a:gd name="connsiteY2" fmla="*/ 1519054 h 2913755"/>
              <a:gd name="connsiteX3" fmla="*/ 218 w 4087839"/>
              <a:gd name="connsiteY3" fmla="*/ 1737418 h 2913755"/>
              <a:gd name="connsiteX4" fmla="*/ 41161 w 4087839"/>
              <a:gd name="connsiteY4" fmla="*/ 2064965 h 2913755"/>
              <a:gd name="connsiteX5" fmla="*/ 273173 w 4087839"/>
              <a:gd name="connsiteY5" fmla="*/ 2433454 h 2913755"/>
              <a:gd name="connsiteX6" fmla="*/ 709901 w 4087839"/>
              <a:gd name="connsiteY6" fmla="*/ 2610875 h 2913755"/>
              <a:gd name="connsiteX7" fmla="*/ 1201221 w 4087839"/>
              <a:gd name="connsiteY7" fmla="*/ 2856535 h 2913755"/>
              <a:gd name="connsiteX8" fmla="*/ 1597006 w 4087839"/>
              <a:gd name="connsiteY8" fmla="*/ 2911126 h 2913755"/>
              <a:gd name="connsiteX9" fmla="*/ 1869961 w 4087839"/>
              <a:gd name="connsiteY9" fmla="*/ 2801944 h 2913755"/>
              <a:gd name="connsiteX10" fmla="*/ 2265747 w 4087839"/>
              <a:gd name="connsiteY10" fmla="*/ 2747353 h 2913755"/>
              <a:gd name="connsiteX11" fmla="*/ 2716122 w 4087839"/>
              <a:gd name="connsiteY11" fmla="*/ 2842887 h 2913755"/>
              <a:gd name="connsiteX12" fmla="*/ 3302976 w 4087839"/>
              <a:gd name="connsiteY12" fmla="*/ 2747353 h 2913755"/>
              <a:gd name="connsiteX13" fmla="*/ 3575931 w 4087839"/>
              <a:gd name="connsiteY13" fmla="*/ 2583579 h 2913755"/>
              <a:gd name="connsiteX14" fmla="*/ 3848886 w 4087839"/>
              <a:gd name="connsiteY14" fmla="*/ 2433454 h 2913755"/>
              <a:gd name="connsiteX15" fmla="*/ 3971716 w 4087839"/>
              <a:gd name="connsiteY15" fmla="*/ 2283329 h 2913755"/>
              <a:gd name="connsiteX16" fmla="*/ 4053603 w 4087839"/>
              <a:gd name="connsiteY16" fmla="*/ 2078612 h 2913755"/>
              <a:gd name="connsiteX17" fmla="*/ 4080898 w 4087839"/>
              <a:gd name="connsiteY17" fmla="*/ 1573645 h 2913755"/>
              <a:gd name="connsiteX18" fmla="*/ 3930773 w 4087839"/>
              <a:gd name="connsiteY18" fmla="*/ 1314338 h 2913755"/>
              <a:gd name="connsiteX19" fmla="*/ 3712409 w 4087839"/>
              <a:gd name="connsiteY19" fmla="*/ 1000439 h 2913755"/>
              <a:gd name="connsiteX20" fmla="*/ 3521340 w 4087839"/>
              <a:gd name="connsiteY20" fmla="*/ 672893 h 2913755"/>
              <a:gd name="connsiteX21" fmla="*/ 3398510 w 4087839"/>
              <a:gd name="connsiteY21" fmla="*/ 536415 h 2913755"/>
              <a:gd name="connsiteX22" fmla="*/ 3262033 w 4087839"/>
              <a:gd name="connsiteY22" fmla="*/ 236165 h 2913755"/>
              <a:gd name="connsiteX23" fmla="*/ 3016373 w 4087839"/>
              <a:gd name="connsiteY23" fmla="*/ 17801 h 2913755"/>
              <a:gd name="connsiteX24" fmla="*/ 2893543 w 4087839"/>
              <a:gd name="connsiteY24" fmla="*/ 17801 h 2913755"/>
              <a:gd name="connsiteX25" fmla="*/ 2743418 w 4087839"/>
              <a:gd name="connsiteY25" fmla="*/ 58744 h 2913755"/>
              <a:gd name="connsiteX26" fmla="*/ 2593292 w 4087839"/>
              <a:gd name="connsiteY26" fmla="*/ 113335 h 2913755"/>
              <a:gd name="connsiteX27" fmla="*/ 2688827 w 4087839"/>
              <a:gd name="connsiteY27" fmla="*/ 345347 h 2913755"/>
              <a:gd name="connsiteX28" fmla="*/ 2866248 w 4087839"/>
              <a:gd name="connsiteY28" fmla="*/ 522768 h 2913755"/>
              <a:gd name="connsiteX29" fmla="*/ 3111907 w 4087839"/>
              <a:gd name="connsiteY29" fmla="*/ 645598 h 2913755"/>
              <a:gd name="connsiteX30" fmla="*/ 3302976 w 4087839"/>
              <a:gd name="connsiteY30" fmla="*/ 932201 h 2913755"/>
              <a:gd name="connsiteX31" fmla="*/ 3480397 w 4087839"/>
              <a:gd name="connsiteY31" fmla="*/ 1205156 h 2913755"/>
              <a:gd name="connsiteX32" fmla="*/ 3562283 w 4087839"/>
              <a:gd name="connsiteY32" fmla="*/ 1327986 h 2913755"/>
              <a:gd name="connsiteX33" fmla="*/ 3644170 w 4087839"/>
              <a:gd name="connsiteY33" fmla="*/ 1409872 h 2913755"/>
              <a:gd name="connsiteX34" fmla="*/ 3562283 w 4087839"/>
              <a:gd name="connsiteY34" fmla="*/ 1491759 h 2913755"/>
              <a:gd name="connsiteX35" fmla="*/ 3384863 w 4087839"/>
              <a:gd name="connsiteY35" fmla="*/ 1559998 h 2913755"/>
              <a:gd name="connsiteX36" fmla="*/ 3166498 w 4087839"/>
              <a:gd name="connsiteY36" fmla="*/ 1587293 h 2913755"/>
              <a:gd name="connsiteX37" fmla="*/ 2934486 w 4087839"/>
              <a:gd name="connsiteY37" fmla="*/ 1532702 h 2913755"/>
              <a:gd name="connsiteX38" fmla="*/ 2784361 w 4087839"/>
              <a:gd name="connsiteY38" fmla="*/ 1519054 h 2913755"/>
              <a:gd name="connsiteX39" fmla="*/ 2798009 w 4087839"/>
              <a:gd name="connsiteY39" fmla="*/ 1505407 h 2913755"/>
              <a:gd name="connsiteX40" fmla="*/ 3016373 w 4087839"/>
              <a:gd name="connsiteY40" fmla="*/ 1519054 h 2913755"/>
              <a:gd name="connsiteX41" fmla="*/ 2893543 w 4087839"/>
              <a:gd name="connsiteY41" fmla="*/ 1519054 h 2913755"/>
              <a:gd name="connsiteX42" fmla="*/ 2893543 w 4087839"/>
              <a:gd name="connsiteY42" fmla="*/ 1519054 h 2913755"/>
              <a:gd name="connsiteX43" fmla="*/ 2893543 w 4087839"/>
              <a:gd name="connsiteY43" fmla="*/ 1519054 h 2913755"/>
              <a:gd name="connsiteX0" fmla="*/ 163991 w 4087839"/>
              <a:gd name="connsiteY0" fmla="*/ 1095974 h 2913755"/>
              <a:gd name="connsiteX1" fmla="*/ 82104 w 4087839"/>
              <a:gd name="connsiteY1" fmla="*/ 1368929 h 2913755"/>
              <a:gd name="connsiteX2" fmla="*/ 27513 w 4087839"/>
              <a:gd name="connsiteY2" fmla="*/ 1519054 h 2913755"/>
              <a:gd name="connsiteX3" fmla="*/ 218 w 4087839"/>
              <a:gd name="connsiteY3" fmla="*/ 1737418 h 2913755"/>
              <a:gd name="connsiteX4" fmla="*/ 41161 w 4087839"/>
              <a:gd name="connsiteY4" fmla="*/ 2064965 h 2913755"/>
              <a:gd name="connsiteX5" fmla="*/ 273173 w 4087839"/>
              <a:gd name="connsiteY5" fmla="*/ 2433454 h 2913755"/>
              <a:gd name="connsiteX6" fmla="*/ 709901 w 4087839"/>
              <a:gd name="connsiteY6" fmla="*/ 2610875 h 2913755"/>
              <a:gd name="connsiteX7" fmla="*/ 1201221 w 4087839"/>
              <a:gd name="connsiteY7" fmla="*/ 2856535 h 2913755"/>
              <a:gd name="connsiteX8" fmla="*/ 1597006 w 4087839"/>
              <a:gd name="connsiteY8" fmla="*/ 2911126 h 2913755"/>
              <a:gd name="connsiteX9" fmla="*/ 1869961 w 4087839"/>
              <a:gd name="connsiteY9" fmla="*/ 2801944 h 2913755"/>
              <a:gd name="connsiteX10" fmla="*/ 2265747 w 4087839"/>
              <a:gd name="connsiteY10" fmla="*/ 2747353 h 2913755"/>
              <a:gd name="connsiteX11" fmla="*/ 2729770 w 4087839"/>
              <a:gd name="connsiteY11" fmla="*/ 2774649 h 2913755"/>
              <a:gd name="connsiteX12" fmla="*/ 3302976 w 4087839"/>
              <a:gd name="connsiteY12" fmla="*/ 2747353 h 2913755"/>
              <a:gd name="connsiteX13" fmla="*/ 3575931 w 4087839"/>
              <a:gd name="connsiteY13" fmla="*/ 2583579 h 2913755"/>
              <a:gd name="connsiteX14" fmla="*/ 3848886 w 4087839"/>
              <a:gd name="connsiteY14" fmla="*/ 2433454 h 2913755"/>
              <a:gd name="connsiteX15" fmla="*/ 3971716 w 4087839"/>
              <a:gd name="connsiteY15" fmla="*/ 2283329 h 2913755"/>
              <a:gd name="connsiteX16" fmla="*/ 4053603 w 4087839"/>
              <a:gd name="connsiteY16" fmla="*/ 2078612 h 2913755"/>
              <a:gd name="connsiteX17" fmla="*/ 4080898 w 4087839"/>
              <a:gd name="connsiteY17" fmla="*/ 1573645 h 2913755"/>
              <a:gd name="connsiteX18" fmla="*/ 3930773 w 4087839"/>
              <a:gd name="connsiteY18" fmla="*/ 1314338 h 2913755"/>
              <a:gd name="connsiteX19" fmla="*/ 3712409 w 4087839"/>
              <a:gd name="connsiteY19" fmla="*/ 1000439 h 2913755"/>
              <a:gd name="connsiteX20" fmla="*/ 3521340 w 4087839"/>
              <a:gd name="connsiteY20" fmla="*/ 672893 h 2913755"/>
              <a:gd name="connsiteX21" fmla="*/ 3398510 w 4087839"/>
              <a:gd name="connsiteY21" fmla="*/ 536415 h 2913755"/>
              <a:gd name="connsiteX22" fmla="*/ 3262033 w 4087839"/>
              <a:gd name="connsiteY22" fmla="*/ 236165 h 2913755"/>
              <a:gd name="connsiteX23" fmla="*/ 3016373 w 4087839"/>
              <a:gd name="connsiteY23" fmla="*/ 17801 h 2913755"/>
              <a:gd name="connsiteX24" fmla="*/ 2893543 w 4087839"/>
              <a:gd name="connsiteY24" fmla="*/ 17801 h 2913755"/>
              <a:gd name="connsiteX25" fmla="*/ 2743418 w 4087839"/>
              <a:gd name="connsiteY25" fmla="*/ 58744 h 2913755"/>
              <a:gd name="connsiteX26" fmla="*/ 2593292 w 4087839"/>
              <a:gd name="connsiteY26" fmla="*/ 113335 h 2913755"/>
              <a:gd name="connsiteX27" fmla="*/ 2688827 w 4087839"/>
              <a:gd name="connsiteY27" fmla="*/ 345347 h 2913755"/>
              <a:gd name="connsiteX28" fmla="*/ 2866248 w 4087839"/>
              <a:gd name="connsiteY28" fmla="*/ 522768 h 2913755"/>
              <a:gd name="connsiteX29" fmla="*/ 3111907 w 4087839"/>
              <a:gd name="connsiteY29" fmla="*/ 645598 h 2913755"/>
              <a:gd name="connsiteX30" fmla="*/ 3302976 w 4087839"/>
              <a:gd name="connsiteY30" fmla="*/ 932201 h 2913755"/>
              <a:gd name="connsiteX31" fmla="*/ 3480397 w 4087839"/>
              <a:gd name="connsiteY31" fmla="*/ 1205156 h 2913755"/>
              <a:gd name="connsiteX32" fmla="*/ 3562283 w 4087839"/>
              <a:gd name="connsiteY32" fmla="*/ 1327986 h 2913755"/>
              <a:gd name="connsiteX33" fmla="*/ 3644170 w 4087839"/>
              <a:gd name="connsiteY33" fmla="*/ 1409872 h 2913755"/>
              <a:gd name="connsiteX34" fmla="*/ 3562283 w 4087839"/>
              <a:gd name="connsiteY34" fmla="*/ 1491759 h 2913755"/>
              <a:gd name="connsiteX35" fmla="*/ 3384863 w 4087839"/>
              <a:gd name="connsiteY35" fmla="*/ 1559998 h 2913755"/>
              <a:gd name="connsiteX36" fmla="*/ 3166498 w 4087839"/>
              <a:gd name="connsiteY36" fmla="*/ 1587293 h 2913755"/>
              <a:gd name="connsiteX37" fmla="*/ 2934486 w 4087839"/>
              <a:gd name="connsiteY37" fmla="*/ 1532702 h 2913755"/>
              <a:gd name="connsiteX38" fmla="*/ 2784361 w 4087839"/>
              <a:gd name="connsiteY38" fmla="*/ 1519054 h 2913755"/>
              <a:gd name="connsiteX39" fmla="*/ 2798009 w 4087839"/>
              <a:gd name="connsiteY39" fmla="*/ 1505407 h 2913755"/>
              <a:gd name="connsiteX40" fmla="*/ 3016373 w 4087839"/>
              <a:gd name="connsiteY40" fmla="*/ 1519054 h 2913755"/>
              <a:gd name="connsiteX41" fmla="*/ 2893543 w 4087839"/>
              <a:gd name="connsiteY41" fmla="*/ 1519054 h 2913755"/>
              <a:gd name="connsiteX42" fmla="*/ 2893543 w 4087839"/>
              <a:gd name="connsiteY42" fmla="*/ 1519054 h 2913755"/>
              <a:gd name="connsiteX43" fmla="*/ 2893543 w 4087839"/>
              <a:gd name="connsiteY43" fmla="*/ 1519054 h 2913755"/>
              <a:gd name="connsiteX0" fmla="*/ 163991 w 4087839"/>
              <a:gd name="connsiteY0" fmla="*/ 1095974 h 2864181"/>
              <a:gd name="connsiteX1" fmla="*/ 82104 w 4087839"/>
              <a:gd name="connsiteY1" fmla="*/ 1368929 h 2864181"/>
              <a:gd name="connsiteX2" fmla="*/ 27513 w 4087839"/>
              <a:gd name="connsiteY2" fmla="*/ 1519054 h 2864181"/>
              <a:gd name="connsiteX3" fmla="*/ 218 w 4087839"/>
              <a:gd name="connsiteY3" fmla="*/ 1737418 h 2864181"/>
              <a:gd name="connsiteX4" fmla="*/ 41161 w 4087839"/>
              <a:gd name="connsiteY4" fmla="*/ 2064965 h 2864181"/>
              <a:gd name="connsiteX5" fmla="*/ 273173 w 4087839"/>
              <a:gd name="connsiteY5" fmla="*/ 2433454 h 2864181"/>
              <a:gd name="connsiteX6" fmla="*/ 709901 w 4087839"/>
              <a:gd name="connsiteY6" fmla="*/ 2610875 h 2864181"/>
              <a:gd name="connsiteX7" fmla="*/ 1201221 w 4087839"/>
              <a:gd name="connsiteY7" fmla="*/ 2856535 h 2864181"/>
              <a:gd name="connsiteX8" fmla="*/ 1501472 w 4087839"/>
              <a:gd name="connsiteY8" fmla="*/ 2801944 h 2864181"/>
              <a:gd name="connsiteX9" fmla="*/ 1869961 w 4087839"/>
              <a:gd name="connsiteY9" fmla="*/ 2801944 h 2864181"/>
              <a:gd name="connsiteX10" fmla="*/ 2265747 w 4087839"/>
              <a:gd name="connsiteY10" fmla="*/ 2747353 h 2864181"/>
              <a:gd name="connsiteX11" fmla="*/ 2729770 w 4087839"/>
              <a:gd name="connsiteY11" fmla="*/ 2774649 h 2864181"/>
              <a:gd name="connsiteX12" fmla="*/ 3302976 w 4087839"/>
              <a:gd name="connsiteY12" fmla="*/ 2747353 h 2864181"/>
              <a:gd name="connsiteX13" fmla="*/ 3575931 w 4087839"/>
              <a:gd name="connsiteY13" fmla="*/ 2583579 h 2864181"/>
              <a:gd name="connsiteX14" fmla="*/ 3848886 w 4087839"/>
              <a:gd name="connsiteY14" fmla="*/ 2433454 h 2864181"/>
              <a:gd name="connsiteX15" fmla="*/ 3971716 w 4087839"/>
              <a:gd name="connsiteY15" fmla="*/ 2283329 h 2864181"/>
              <a:gd name="connsiteX16" fmla="*/ 4053603 w 4087839"/>
              <a:gd name="connsiteY16" fmla="*/ 2078612 h 2864181"/>
              <a:gd name="connsiteX17" fmla="*/ 4080898 w 4087839"/>
              <a:gd name="connsiteY17" fmla="*/ 1573645 h 2864181"/>
              <a:gd name="connsiteX18" fmla="*/ 3930773 w 4087839"/>
              <a:gd name="connsiteY18" fmla="*/ 1314338 h 2864181"/>
              <a:gd name="connsiteX19" fmla="*/ 3712409 w 4087839"/>
              <a:gd name="connsiteY19" fmla="*/ 1000439 h 2864181"/>
              <a:gd name="connsiteX20" fmla="*/ 3521340 w 4087839"/>
              <a:gd name="connsiteY20" fmla="*/ 672893 h 2864181"/>
              <a:gd name="connsiteX21" fmla="*/ 3398510 w 4087839"/>
              <a:gd name="connsiteY21" fmla="*/ 536415 h 2864181"/>
              <a:gd name="connsiteX22" fmla="*/ 3262033 w 4087839"/>
              <a:gd name="connsiteY22" fmla="*/ 236165 h 2864181"/>
              <a:gd name="connsiteX23" fmla="*/ 3016373 w 4087839"/>
              <a:gd name="connsiteY23" fmla="*/ 17801 h 2864181"/>
              <a:gd name="connsiteX24" fmla="*/ 2893543 w 4087839"/>
              <a:gd name="connsiteY24" fmla="*/ 17801 h 2864181"/>
              <a:gd name="connsiteX25" fmla="*/ 2743418 w 4087839"/>
              <a:gd name="connsiteY25" fmla="*/ 58744 h 2864181"/>
              <a:gd name="connsiteX26" fmla="*/ 2593292 w 4087839"/>
              <a:gd name="connsiteY26" fmla="*/ 113335 h 2864181"/>
              <a:gd name="connsiteX27" fmla="*/ 2688827 w 4087839"/>
              <a:gd name="connsiteY27" fmla="*/ 345347 h 2864181"/>
              <a:gd name="connsiteX28" fmla="*/ 2866248 w 4087839"/>
              <a:gd name="connsiteY28" fmla="*/ 522768 h 2864181"/>
              <a:gd name="connsiteX29" fmla="*/ 3111907 w 4087839"/>
              <a:gd name="connsiteY29" fmla="*/ 645598 h 2864181"/>
              <a:gd name="connsiteX30" fmla="*/ 3302976 w 4087839"/>
              <a:gd name="connsiteY30" fmla="*/ 932201 h 2864181"/>
              <a:gd name="connsiteX31" fmla="*/ 3480397 w 4087839"/>
              <a:gd name="connsiteY31" fmla="*/ 1205156 h 2864181"/>
              <a:gd name="connsiteX32" fmla="*/ 3562283 w 4087839"/>
              <a:gd name="connsiteY32" fmla="*/ 1327986 h 2864181"/>
              <a:gd name="connsiteX33" fmla="*/ 3644170 w 4087839"/>
              <a:gd name="connsiteY33" fmla="*/ 1409872 h 2864181"/>
              <a:gd name="connsiteX34" fmla="*/ 3562283 w 4087839"/>
              <a:gd name="connsiteY34" fmla="*/ 1491759 h 2864181"/>
              <a:gd name="connsiteX35" fmla="*/ 3384863 w 4087839"/>
              <a:gd name="connsiteY35" fmla="*/ 1559998 h 2864181"/>
              <a:gd name="connsiteX36" fmla="*/ 3166498 w 4087839"/>
              <a:gd name="connsiteY36" fmla="*/ 1587293 h 2864181"/>
              <a:gd name="connsiteX37" fmla="*/ 2934486 w 4087839"/>
              <a:gd name="connsiteY37" fmla="*/ 1532702 h 2864181"/>
              <a:gd name="connsiteX38" fmla="*/ 2784361 w 4087839"/>
              <a:gd name="connsiteY38" fmla="*/ 1519054 h 2864181"/>
              <a:gd name="connsiteX39" fmla="*/ 2798009 w 4087839"/>
              <a:gd name="connsiteY39" fmla="*/ 1505407 h 2864181"/>
              <a:gd name="connsiteX40" fmla="*/ 3016373 w 4087839"/>
              <a:gd name="connsiteY40" fmla="*/ 1519054 h 2864181"/>
              <a:gd name="connsiteX41" fmla="*/ 2893543 w 4087839"/>
              <a:gd name="connsiteY41" fmla="*/ 1519054 h 2864181"/>
              <a:gd name="connsiteX42" fmla="*/ 2893543 w 4087839"/>
              <a:gd name="connsiteY42" fmla="*/ 1519054 h 2864181"/>
              <a:gd name="connsiteX43" fmla="*/ 2893543 w 4087839"/>
              <a:gd name="connsiteY43" fmla="*/ 1519054 h 2864181"/>
              <a:gd name="connsiteX0" fmla="*/ 163991 w 4087839"/>
              <a:gd name="connsiteY0" fmla="*/ 1095974 h 2810557"/>
              <a:gd name="connsiteX1" fmla="*/ 82104 w 4087839"/>
              <a:gd name="connsiteY1" fmla="*/ 1368929 h 2810557"/>
              <a:gd name="connsiteX2" fmla="*/ 27513 w 4087839"/>
              <a:gd name="connsiteY2" fmla="*/ 1519054 h 2810557"/>
              <a:gd name="connsiteX3" fmla="*/ 218 w 4087839"/>
              <a:gd name="connsiteY3" fmla="*/ 1737418 h 2810557"/>
              <a:gd name="connsiteX4" fmla="*/ 41161 w 4087839"/>
              <a:gd name="connsiteY4" fmla="*/ 2064965 h 2810557"/>
              <a:gd name="connsiteX5" fmla="*/ 273173 w 4087839"/>
              <a:gd name="connsiteY5" fmla="*/ 2433454 h 2810557"/>
              <a:gd name="connsiteX6" fmla="*/ 709901 w 4087839"/>
              <a:gd name="connsiteY6" fmla="*/ 2610875 h 2810557"/>
              <a:gd name="connsiteX7" fmla="*/ 1146630 w 4087839"/>
              <a:gd name="connsiteY7" fmla="*/ 2720058 h 2810557"/>
              <a:gd name="connsiteX8" fmla="*/ 1501472 w 4087839"/>
              <a:gd name="connsiteY8" fmla="*/ 2801944 h 2810557"/>
              <a:gd name="connsiteX9" fmla="*/ 1869961 w 4087839"/>
              <a:gd name="connsiteY9" fmla="*/ 2801944 h 2810557"/>
              <a:gd name="connsiteX10" fmla="*/ 2265747 w 4087839"/>
              <a:gd name="connsiteY10" fmla="*/ 2747353 h 2810557"/>
              <a:gd name="connsiteX11" fmla="*/ 2729770 w 4087839"/>
              <a:gd name="connsiteY11" fmla="*/ 2774649 h 2810557"/>
              <a:gd name="connsiteX12" fmla="*/ 3302976 w 4087839"/>
              <a:gd name="connsiteY12" fmla="*/ 2747353 h 2810557"/>
              <a:gd name="connsiteX13" fmla="*/ 3575931 w 4087839"/>
              <a:gd name="connsiteY13" fmla="*/ 2583579 h 2810557"/>
              <a:gd name="connsiteX14" fmla="*/ 3848886 w 4087839"/>
              <a:gd name="connsiteY14" fmla="*/ 2433454 h 2810557"/>
              <a:gd name="connsiteX15" fmla="*/ 3971716 w 4087839"/>
              <a:gd name="connsiteY15" fmla="*/ 2283329 h 2810557"/>
              <a:gd name="connsiteX16" fmla="*/ 4053603 w 4087839"/>
              <a:gd name="connsiteY16" fmla="*/ 2078612 h 2810557"/>
              <a:gd name="connsiteX17" fmla="*/ 4080898 w 4087839"/>
              <a:gd name="connsiteY17" fmla="*/ 1573645 h 2810557"/>
              <a:gd name="connsiteX18" fmla="*/ 3930773 w 4087839"/>
              <a:gd name="connsiteY18" fmla="*/ 1314338 h 2810557"/>
              <a:gd name="connsiteX19" fmla="*/ 3712409 w 4087839"/>
              <a:gd name="connsiteY19" fmla="*/ 1000439 h 2810557"/>
              <a:gd name="connsiteX20" fmla="*/ 3521340 w 4087839"/>
              <a:gd name="connsiteY20" fmla="*/ 672893 h 2810557"/>
              <a:gd name="connsiteX21" fmla="*/ 3398510 w 4087839"/>
              <a:gd name="connsiteY21" fmla="*/ 536415 h 2810557"/>
              <a:gd name="connsiteX22" fmla="*/ 3262033 w 4087839"/>
              <a:gd name="connsiteY22" fmla="*/ 236165 h 2810557"/>
              <a:gd name="connsiteX23" fmla="*/ 3016373 w 4087839"/>
              <a:gd name="connsiteY23" fmla="*/ 17801 h 2810557"/>
              <a:gd name="connsiteX24" fmla="*/ 2893543 w 4087839"/>
              <a:gd name="connsiteY24" fmla="*/ 17801 h 2810557"/>
              <a:gd name="connsiteX25" fmla="*/ 2743418 w 4087839"/>
              <a:gd name="connsiteY25" fmla="*/ 58744 h 2810557"/>
              <a:gd name="connsiteX26" fmla="*/ 2593292 w 4087839"/>
              <a:gd name="connsiteY26" fmla="*/ 113335 h 2810557"/>
              <a:gd name="connsiteX27" fmla="*/ 2688827 w 4087839"/>
              <a:gd name="connsiteY27" fmla="*/ 345347 h 2810557"/>
              <a:gd name="connsiteX28" fmla="*/ 2866248 w 4087839"/>
              <a:gd name="connsiteY28" fmla="*/ 522768 h 2810557"/>
              <a:gd name="connsiteX29" fmla="*/ 3111907 w 4087839"/>
              <a:gd name="connsiteY29" fmla="*/ 645598 h 2810557"/>
              <a:gd name="connsiteX30" fmla="*/ 3302976 w 4087839"/>
              <a:gd name="connsiteY30" fmla="*/ 932201 h 2810557"/>
              <a:gd name="connsiteX31" fmla="*/ 3480397 w 4087839"/>
              <a:gd name="connsiteY31" fmla="*/ 1205156 h 2810557"/>
              <a:gd name="connsiteX32" fmla="*/ 3562283 w 4087839"/>
              <a:gd name="connsiteY32" fmla="*/ 1327986 h 2810557"/>
              <a:gd name="connsiteX33" fmla="*/ 3644170 w 4087839"/>
              <a:gd name="connsiteY33" fmla="*/ 1409872 h 2810557"/>
              <a:gd name="connsiteX34" fmla="*/ 3562283 w 4087839"/>
              <a:gd name="connsiteY34" fmla="*/ 1491759 h 2810557"/>
              <a:gd name="connsiteX35" fmla="*/ 3384863 w 4087839"/>
              <a:gd name="connsiteY35" fmla="*/ 1559998 h 2810557"/>
              <a:gd name="connsiteX36" fmla="*/ 3166498 w 4087839"/>
              <a:gd name="connsiteY36" fmla="*/ 1587293 h 2810557"/>
              <a:gd name="connsiteX37" fmla="*/ 2934486 w 4087839"/>
              <a:gd name="connsiteY37" fmla="*/ 1532702 h 2810557"/>
              <a:gd name="connsiteX38" fmla="*/ 2784361 w 4087839"/>
              <a:gd name="connsiteY38" fmla="*/ 1519054 h 2810557"/>
              <a:gd name="connsiteX39" fmla="*/ 2798009 w 4087839"/>
              <a:gd name="connsiteY39" fmla="*/ 1505407 h 2810557"/>
              <a:gd name="connsiteX40" fmla="*/ 3016373 w 4087839"/>
              <a:gd name="connsiteY40" fmla="*/ 1519054 h 2810557"/>
              <a:gd name="connsiteX41" fmla="*/ 2893543 w 4087839"/>
              <a:gd name="connsiteY41" fmla="*/ 1519054 h 2810557"/>
              <a:gd name="connsiteX42" fmla="*/ 2893543 w 4087839"/>
              <a:gd name="connsiteY42" fmla="*/ 1519054 h 2810557"/>
              <a:gd name="connsiteX43" fmla="*/ 2893543 w 4087839"/>
              <a:gd name="connsiteY43" fmla="*/ 1519054 h 2810557"/>
              <a:gd name="connsiteX0" fmla="*/ 163991 w 4087839"/>
              <a:gd name="connsiteY0" fmla="*/ 1095974 h 2809644"/>
              <a:gd name="connsiteX1" fmla="*/ 82104 w 4087839"/>
              <a:gd name="connsiteY1" fmla="*/ 1368929 h 2809644"/>
              <a:gd name="connsiteX2" fmla="*/ 27513 w 4087839"/>
              <a:gd name="connsiteY2" fmla="*/ 1519054 h 2809644"/>
              <a:gd name="connsiteX3" fmla="*/ 218 w 4087839"/>
              <a:gd name="connsiteY3" fmla="*/ 1737418 h 2809644"/>
              <a:gd name="connsiteX4" fmla="*/ 41161 w 4087839"/>
              <a:gd name="connsiteY4" fmla="*/ 2064965 h 2809644"/>
              <a:gd name="connsiteX5" fmla="*/ 273173 w 4087839"/>
              <a:gd name="connsiteY5" fmla="*/ 2433454 h 2809644"/>
              <a:gd name="connsiteX6" fmla="*/ 709901 w 4087839"/>
              <a:gd name="connsiteY6" fmla="*/ 2610875 h 2809644"/>
              <a:gd name="connsiteX7" fmla="*/ 1037448 w 4087839"/>
              <a:gd name="connsiteY7" fmla="*/ 2733705 h 2809644"/>
              <a:gd name="connsiteX8" fmla="*/ 1501472 w 4087839"/>
              <a:gd name="connsiteY8" fmla="*/ 2801944 h 2809644"/>
              <a:gd name="connsiteX9" fmla="*/ 1869961 w 4087839"/>
              <a:gd name="connsiteY9" fmla="*/ 2801944 h 2809644"/>
              <a:gd name="connsiteX10" fmla="*/ 2265747 w 4087839"/>
              <a:gd name="connsiteY10" fmla="*/ 2747353 h 2809644"/>
              <a:gd name="connsiteX11" fmla="*/ 2729770 w 4087839"/>
              <a:gd name="connsiteY11" fmla="*/ 2774649 h 2809644"/>
              <a:gd name="connsiteX12" fmla="*/ 3302976 w 4087839"/>
              <a:gd name="connsiteY12" fmla="*/ 2747353 h 2809644"/>
              <a:gd name="connsiteX13" fmla="*/ 3575931 w 4087839"/>
              <a:gd name="connsiteY13" fmla="*/ 2583579 h 2809644"/>
              <a:gd name="connsiteX14" fmla="*/ 3848886 w 4087839"/>
              <a:gd name="connsiteY14" fmla="*/ 2433454 h 2809644"/>
              <a:gd name="connsiteX15" fmla="*/ 3971716 w 4087839"/>
              <a:gd name="connsiteY15" fmla="*/ 2283329 h 2809644"/>
              <a:gd name="connsiteX16" fmla="*/ 4053603 w 4087839"/>
              <a:gd name="connsiteY16" fmla="*/ 2078612 h 2809644"/>
              <a:gd name="connsiteX17" fmla="*/ 4080898 w 4087839"/>
              <a:gd name="connsiteY17" fmla="*/ 1573645 h 2809644"/>
              <a:gd name="connsiteX18" fmla="*/ 3930773 w 4087839"/>
              <a:gd name="connsiteY18" fmla="*/ 1314338 h 2809644"/>
              <a:gd name="connsiteX19" fmla="*/ 3712409 w 4087839"/>
              <a:gd name="connsiteY19" fmla="*/ 1000439 h 2809644"/>
              <a:gd name="connsiteX20" fmla="*/ 3521340 w 4087839"/>
              <a:gd name="connsiteY20" fmla="*/ 672893 h 2809644"/>
              <a:gd name="connsiteX21" fmla="*/ 3398510 w 4087839"/>
              <a:gd name="connsiteY21" fmla="*/ 536415 h 2809644"/>
              <a:gd name="connsiteX22" fmla="*/ 3262033 w 4087839"/>
              <a:gd name="connsiteY22" fmla="*/ 236165 h 2809644"/>
              <a:gd name="connsiteX23" fmla="*/ 3016373 w 4087839"/>
              <a:gd name="connsiteY23" fmla="*/ 17801 h 2809644"/>
              <a:gd name="connsiteX24" fmla="*/ 2893543 w 4087839"/>
              <a:gd name="connsiteY24" fmla="*/ 17801 h 2809644"/>
              <a:gd name="connsiteX25" fmla="*/ 2743418 w 4087839"/>
              <a:gd name="connsiteY25" fmla="*/ 58744 h 2809644"/>
              <a:gd name="connsiteX26" fmla="*/ 2593292 w 4087839"/>
              <a:gd name="connsiteY26" fmla="*/ 113335 h 2809644"/>
              <a:gd name="connsiteX27" fmla="*/ 2688827 w 4087839"/>
              <a:gd name="connsiteY27" fmla="*/ 345347 h 2809644"/>
              <a:gd name="connsiteX28" fmla="*/ 2866248 w 4087839"/>
              <a:gd name="connsiteY28" fmla="*/ 522768 h 2809644"/>
              <a:gd name="connsiteX29" fmla="*/ 3111907 w 4087839"/>
              <a:gd name="connsiteY29" fmla="*/ 645598 h 2809644"/>
              <a:gd name="connsiteX30" fmla="*/ 3302976 w 4087839"/>
              <a:gd name="connsiteY30" fmla="*/ 932201 h 2809644"/>
              <a:gd name="connsiteX31" fmla="*/ 3480397 w 4087839"/>
              <a:gd name="connsiteY31" fmla="*/ 1205156 h 2809644"/>
              <a:gd name="connsiteX32" fmla="*/ 3562283 w 4087839"/>
              <a:gd name="connsiteY32" fmla="*/ 1327986 h 2809644"/>
              <a:gd name="connsiteX33" fmla="*/ 3644170 w 4087839"/>
              <a:gd name="connsiteY33" fmla="*/ 1409872 h 2809644"/>
              <a:gd name="connsiteX34" fmla="*/ 3562283 w 4087839"/>
              <a:gd name="connsiteY34" fmla="*/ 1491759 h 2809644"/>
              <a:gd name="connsiteX35" fmla="*/ 3384863 w 4087839"/>
              <a:gd name="connsiteY35" fmla="*/ 1559998 h 2809644"/>
              <a:gd name="connsiteX36" fmla="*/ 3166498 w 4087839"/>
              <a:gd name="connsiteY36" fmla="*/ 1587293 h 2809644"/>
              <a:gd name="connsiteX37" fmla="*/ 2934486 w 4087839"/>
              <a:gd name="connsiteY37" fmla="*/ 1532702 h 2809644"/>
              <a:gd name="connsiteX38" fmla="*/ 2784361 w 4087839"/>
              <a:gd name="connsiteY38" fmla="*/ 1519054 h 2809644"/>
              <a:gd name="connsiteX39" fmla="*/ 2798009 w 4087839"/>
              <a:gd name="connsiteY39" fmla="*/ 1505407 h 2809644"/>
              <a:gd name="connsiteX40" fmla="*/ 3016373 w 4087839"/>
              <a:gd name="connsiteY40" fmla="*/ 1519054 h 2809644"/>
              <a:gd name="connsiteX41" fmla="*/ 2893543 w 4087839"/>
              <a:gd name="connsiteY41" fmla="*/ 1519054 h 2809644"/>
              <a:gd name="connsiteX42" fmla="*/ 2893543 w 4087839"/>
              <a:gd name="connsiteY42" fmla="*/ 1519054 h 2809644"/>
              <a:gd name="connsiteX43" fmla="*/ 2893543 w 4087839"/>
              <a:gd name="connsiteY43" fmla="*/ 1519054 h 2809644"/>
              <a:gd name="connsiteX0" fmla="*/ 163991 w 4087839"/>
              <a:gd name="connsiteY0" fmla="*/ 1095974 h 2804294"/>
              <a:gd name="connsiteX1" fmla="*/ 82104 w 4087839"/>
              <a:gd name="connsiteY1" fmla="*/ 1368929 h 2804294"/>
              <a:gd name="connsiteX2" fmla="*/ 27513 w 4087839"/>
              <a:gd name="connsiteY2" fmla="*/ 1519054 h 2804294"/>
              <a:gd name="connsiteX3" fmla="*/ 218 w 4087839"/>
              <a:gd name="connsiteY3" fmla="*/ 1737418 h 2804294"/>
              <a:gd name="connsiteX4" fmla="*/ 41161 w 4087839"/>
              <a:gd name="connsiteY4" fmla="*/ 2064965 h 2804294"/>
              <a:gd name="connsiteX5" fmla="*/ 273173 w 4087839"/>
              <a:gd name="connsiteY5" fmla="*/ 2433454 h 2804294"/>
              <a:gd name="connsiteX6" fmla="*/ 709901 w 4087839"/>
              <a:gd name="connsiteY6" fmla="*/ 2610875 h 2804294"/>
              <a:gd name="connsiteX7" fmla="*/ 1037448 w 4087839"/>
              <a:gd name="connsiteY7" fmla="*/ 2733705 h 2804294"/>
              <a:gd name="connsiteX8" fmla="*/ 1460529 w 4087839"/>
              <a:gd name="connsiteY8" fmla="*/ 2788296 h 2804294"/>
              <a:gd name="connsiteX9" fmla="*/ 1869961 w 4087839"/>
              <a:gd name="connsiteY9" fmla="*/ 2801944 h 2804294"/>
              <a:gd name="connsiteX10" fmla="*/ 2265747 w 4087839"/>
              <a:gd name="connsiteY10" fmla="*/ 2747353 h 2804294"/>
              <a:gd name="connsiteX11" fmla="*/ 2729770 w 4087839"/>
              <a:gd name="connsiteY11" fmla="*/ 2774649 h 2804294"/>
              <a:gd name="connsiteX12" fmla="*/ 3302976 w 4087839"/>
              <a:gd name="connsiteY12" fmla="*/ 2747353 h 2804294"/>
              <a:gd name="connsiteX13" fmla="*/ 3575931 w 4087839"/>
              <a:gd name="connsiteY13" fmla="*/ 2583579 h 2804294"/>
              <a:gd name="connsiteX14" fmla="*/ 3848886 w 4087839"/>
              <a:gd name="connsiteY14" fmla="*/ 2433454 h 2804294"/>
              <a:gd name="connsiteX15" fmla="*/ 3971716 w 4087839"/>
              <a:gd name="connsiteY15" fmla="*/ 2283329 h 2804294"/>
              <a:gd name="connsiteX16" fmla="*/ 4053603 w 4087839"/>
              <a:gd name="connsiteY16" fmla="*/ 2078612 h 2804294"/>
              <a:gd name="connsiteX17" fmla="*/ 4080898 w 4087839"/>
              <a:gd name="connsiteY17" fmla="*/ 1573645 h 2804294"/>
              <a:gd name="connsiteX18" fmla="*/ 3930773 w 4087839"/>
              <a:gd name="connsiteY18" fmla="*/ 1314338 h 2804294"/>
              <a:gd name="connsiteX19" fmla="*/ 3712409 w 4087839"/>
              <a:gd name="connsiteY19" fmla="*/ 1000439 h 2804294"/>
              <a:gd name="connsiteX20" fmla="*/ 3521340 w 4087839"/>
              <a:gd name="connsiteY20" fmla="*/ 672893 h 2804294"/>
              <a:gd name="connsiteX21" fmla="*/ 3398510 w 4087839"/>
              <a:gd name="connsiteY21" fmla="*/ 536415 h 2804294"/>
              <a:gd name="connsiteX22" fmla="*/ 3262033 w 4087839"/>
              <a:gd name="connsiteY22" fmla="*/ 236165 h 2804294"/>
              <a:gd name="connsiteX23" fmla="*/ 3016373 w 4087839"/>
              <a:gd name="connsiteY23" fmla="*/ 17801 h 2804294"/>
              <a:gd name="connsiteX24" fmla="*/ 2893543 w 4087839"/>
              <a:gd name="connsiteY24" fmla="*/ 17801 h 2804294"/>
              <a:gd name="connsiteX25" fmla="*/ 2743418 w 4087839"/>
              <a:gd name="connsiteY25" fmla="*/ 58744 h 2804294"/>
              <a:gd name="connsiteX26" fmla="*/ 2593292 w 4087839"/>
              <a:gd name="connsiteY26" fmla="*/ 113335 h 2804294"/>
              <a:gd name="connsiteX27" fmla="*/ 2688827 w 4087839"/>
              <a:gd name="connsiteY27" fmla="*/ 345347 h 2804294"/>
              <a:gd name="connsiteX28" fmla="*/ 2866248 w 4087839"/>
              <a:gd name="connsiteY28" fmla="*/ 522768 h 2804294"/>
              <a:gd name="connsiteX29" fmla="*/ 3111907 w 4087839"/>
              <a:gd name="connsiteY29" fmla="*/ 645598 h 2804294"/>
              <a:gd name="connsiteX30" fmla="*/ 3302976 w 4087839"/>
              <a:gd name="connsiteY30" fmla="*/ 932201 h 2804294"/>
              <a:gd name="connsiteX31" fmla="*/ 3480397 w 4087839"/>
              <a:gd name="connsiteY31" fmla="*/ 1205156 h 2804294"/>
              <a:gd name="connsiteX32" fmla="*/ 3562283 w 4087839"/>
              <a:gd name="connsiteY32" fmla="*/ 1327986 h 2804294"/>
              <a:gd name="connsiteX33" fmla="*/ 3644170 w 4087839"/>
              <a:gd name="connsiteY33" fmla="*/ 1409872 h 2804294"/>
              <a:gd name="connsiteX34" fmla="*/ 3562283 w 4087839"/>
              <a:gd name="connsiteY34" fmla="*/ 1491759 h 2804294"/>
              <a:gd name="connsiteX35" fmla="*/ 3384863 w 4087839"/>
              <a:gd name="connsiteY35" fmla="*/ 1559998 h 2804294"/>
              <a:gd name="connsiteX36" fmla="*/ 3166498 w 4087839"/>
              <a:gd name="connsiteY36" fmla="*/ 1587293 h 2804294"/>
              <a:gd name="connsiteX37" fmla="*/ 2934486 w 4087839"/>
              <a:gd name="connsiteY37" fmla="*/ 1532702 h 2804294"/>
              <a:gd name="connsiteX38" fmla="*/ 2784361 w 4087839"/>
              <a:gd name="connsiteY38" fmla="*/ 1519054 h 2804294"/>
              <a:gd name="connsiteX39" fmla="*/ 2798009 w 4087839"/>
              <a:gd name="connsiteY39" fmla="*/ 1505407 h 2804294"/>
              <a:gd name="connsiteX40" fmla="*/ 3016373 w 4087839"/>
              <a:gd name="connsiteY40" fmla="*/ 1519054 h 2804294"/>
              <a:gd name="connsiteX41" fmla="*/ 2893543 w 4087839"/>
              <a:gd name="connsiteY41" fmla="*/ 1519054 h 2804294"/>
              <a:gd name="connsiteX42" fmla="*/ 2893543 w 4087839"/>
              <a:gd name="connsiteY42" fmla="*/ 1519054 h 2804294"/>
              <a:gd name="connsiteX43" fmla="*/ 2893543 w 4087839"/>
              <a:gd name="connsiteY43" fmla="*/ 1519054 h 2804294"/>
              <a:gd name="connsiteX0" fmla="*/ 163991 w 4087839"/>
              <a:gd name="connsiteY0" fmla="*/ 1095974 h 2804294"/>
              <a:gd name="connsiteX1" fmla="*/ 82104 w 4087839"/>
              <a:gd name="connsiteY1" fmla="*/ 1368929 h 2804294"/>
              <a:gd name="connsiteX2" fmla="*/ 27513 w 4087839"/>
              <a:gd name="connsiteY2" fmla="*/ 1519054 h 2804294"/>
              <a:gd name="connsiteX3" fmla="*/ 218 w 4087839"/>
              <a:gd name="connsiteY3" fmla="*/ 1737418 h 2804294"/>
              <a:gd name="connsiteX4" fmla="*/ 41161 w 4087839"/>
              <a:gd name="connsiteY4" fmla="*/ 2064965 h 2804294"/>
              <a:gd name="connsiteX5" fmla="*/ 273173 w 4087839"/>
              <a:gd name="connsiteY5" fmla="*/ 2433454 h 2804294"/>
              <a:gd name="connsiteX6" fmla="*/ 709901 w 4087839"/>
              <a:gd name="connsiteY6" fmla="*/ 2610875 h 2804294"/>
              <a:gd name="connsiteX7" fmla="*/ 1037448 w 4087839"/>
              <a:gd name="connsiteY7" fmla="*/ 2733705 h 2804294"/>
              <a:gd name="connsiteX8" fmla="*/ 1460529 w 4087839"/>
              <a:gd name="connsiteY8" fmla="*/ 2788296 h 2804294"/>
              <a:gd name="connsiteX9" fmla="*/ 1869961 w 4087839"/>
              <a:gd name="connsiteY9" fmla="*/ 2801944 h 2804294"/>
              <a:gd name="connsiteX10" fmla="*/ 2265747 w 4087839"/>
              <a:gd name="connsiteY10" fmla="*/ 2747353 h 2804294"/>
              <a:gd name="connsiteX11" fmla="*/ 2729770 w 4087839"/>
              <a:gd name="connsiteY11" fmla="*/ 2774649 h 2804294"/>
              <a:gd name="connsiteX12" fmla="*/ 3302976 w 4087839"/>
              <a:gd name="connsiteY12" fmla="*/ 2747353 h 2804294"/>
              <a:gd name="connsiteX13" fmla="*/ 3685113 w 4087839"/>
              <a:gd name="connsiteY13" fmla="*/ 2651818 h 2804294"/>
              <a:gd name="connsiteX14" fmla="*/ 3848886 w 4087839"/>
              <a:gd name="connsiteY14" fmla="*/ 2433454 h 2804294"/>
              <a:gd name="connsiteX15" fmla="*/ 3971716 w 4087839"/>
              <a:gd name="connsiteY15" fmla="*/ 2283329 h 2804294"/>
              <a:gd name="connsiteX16" fmla="*/ 4053603 w 4087839"/>
              <a:gd name="connsiteY16" fmla="*/ 2078612 h 2804294"/>
              <a:gd name="connsiteX17" fmla="*/ 4080898 w 4087839"/>
              <a:gd name="connsiteY17" fmla="*/ 1573645 h 2804294"/>
              <a:gd name="connsiteX18" fmla="*/ 3930773 w 4087839"/>
              <a:gd name="connsiteY18" fmla="*/ 1314338 h 2804294"/>
              <a:gd name="connsiteX19" fmla="*/ 3712409 w 4087839"/>
              <a:gd name="connsiteY19" fmla="*/ 1000439 h 2804294"/>
              <a:gd name="connsiteX20" fmla="*/ 3521340 w 4087839"/>
              <a:gd name="connsiteY20" fmla="*/ 672893 h 2804294"/>
              <a:gd name="connsiteX21" fmla="*/ 3398510 w 4087839"/>
              <a:gd name="connsiteY21" fmla="*/ 536415 h 2804294"/>
              <a:gd name="connsiteX22" fmla="*/ 3262033 w 4087839"/>
              <a:gd name="connsiteY22" fmla="*/ 236165 h 2804294"/>
              <a:gd name="connsiteX23" fmla="*/ 3016373 w 4087839"/>
              <a:gd name="connsiteY23" fmla="*/ 17801 h 2804294"/>
              <a:gd name="connsiteX24" fmla="*/ 2893543 w 4087839"/>
              <a:gd name="connsiteY24" fmla="*/ 17801 h 2804294"/>
              <a:gd name="connsiteX25" fmla="*/ 2743418 w 4087839"/>
              <a:gd name="connsiteY25" fmla="*/ 58744 h 2804294"/>
              <a:gd name="connsiteX26" fmla="*/ 2593292 w 4087839"/>
              <a:gd name="connsiteY26" fmla="*/ 113335 h 2804294"/>
              <a:gd name="connsiteX27" fmla="*/ 2688827 w 4087839"/>
              <a:gd name="connsiteY27" fmla="*/ 345347 h 2804294"/>
              <a:gd name="connsiteX28" fmla="*/ 2866248 w 4087839"/>
              <a:gd name="connsiteY28" fmla="*/ 522768 h 2804294"/>
              <a:gd name="connsiteX29" fmla="*/ 3111907 w 4087839"/>
              <a:gd name="connsiteY29" fmla="*/ 645598 h 2804294"/>
              <a:gd name="connsiteX30" fmla="*/ 3302976 w 4087839"/>
              <a:gd name="connsiteY30" fmla="*/ 932201 h 2804294"/>
              <a:gd name="connsiteX31" fmla="*/ 3480397 w 4087839"/>
              <a:gd name="connsiteY31" fmla="*/ 1205156 h 2804294"/>
              <a:gd name="connsiteX32" fmla="*/ 3562283 w 4087839"/>
              <a:gd name="connsiteY32" fmla="*/ 1327986 h 2804294"/>
              <a:gd name="connsiteX33" fmla="*/ 3644170 w 4087839"/>
              <a:gd name="connsiteY33" fmla="*/ 1409872 h 2804294"/>
              <a:gd name="connsiteX34" fmla="*/ 3562283 w 4087839"/>
              <a:gd name="connsiteY34" fmla="*/ 1491759 h 2804294"/>
              <a:gd name="connsiteX35" fmla="*/ 3384863 w 4087839"/>
              <a:gd name="connsiteY35" fmla="*/ 1559998 h 2804294"/>
              <a:gd name="connsiteX36" fmla="*/ 3166498 w 4087839"/>
              <a:gd name="connsiteY36" fmla="*/ 1587293 h 2804294"/>
              <a:gd name="connsiteX37" fmla="*/ 2934486 w 4087839"/>
              <a:gd name="connsiteY37" fmla="*/ 1532702 h 2804294"/>
              <a:gd name="connsiteX38" fmla="*/ 2784361 w 4087839"/>
              <a:gd name="connsiteY38" fmla="*/ 1519054 h 2804294"/>
              <a:gd name="connsiteX39" fmla="*/ 2798009 w 4087839"/>
              <a:gd name="connsiteY39" fmla="*/ 1505407 h 2804294"/>
              <a:gd name="connsiteX40" fmla="*/ 3016373 w 4087839"/>
              <a:gd name="connsiteY40" fmla="*/ 1519054 h 2804294"/>
              <a:gd name="connsiteX41" fmla="*/ 2893543 w 4087839"/>
              <a:gd name="connsiteY41" fmla="*/ 1519054 h 2804294"/>
              <a:gd name="connsiteX42" fmla="*/ 2893543 w 4087839"/>
              <a:gd name="connsiteY42" fmla="*/ 1519054 h 2804294"/>
              <a:gd name="connsiteX43" fmla="*/ 2893543 w 4087839"/>
              <a:gd name="connsiteY43" fmla="*/ 1519054 h 2804294"/>
              <a:gd name="connsiteX0" fmla="*/ 163991 w 4087839"/>
              <a:gd name="connsiteY0" fmla="*/ 1095974 h 2804294"/>
              <a:gd name="connsiteX1" fmla="*/ 82104 w 4087839"/>
              <a:gd name="connsiteY1" fmla="*/ 1368929 h 2804294"/>
              <a:gd name="connsiteX2" fmla="*/ 27513 w 4087839"/>
              <a:gd name="connsiteY2" fmla="*/ 1519054 h 2804294"/>
              <a:gd name="connsiteX3" fmla="*/ 218 w 4087839"/>
              <a:gd name="connsiteY3" fmla="*/ 1737418 h 2804294"/>
              <a:gd name="connsiteX4" fmla="*/ 41161 w 4087839"/>
              <a:gd name="connsiteY4" fmla="*/ 2064965 h 2804294"/>
              <a:gd name="connsiteX5" fmla="*/ 273173 w 4087839"/>
              <a:gd name="connsiteY5" fmla="*/ 2433454 h 2804294"/>
              <a:gd name="connsiteX6" fmla="*/ 709901 w 4087839"/>
              <a:gd name="connsiteY6" fmla="*/ 2610875 h 2804294"/>
              <a:gd name="connsiteX7" fmla="*/ 1037448 w 4087839"/>
              <a:gd name="connsiteY7" fmla="*/ 2733705 h 2804294"/>
              <a:gd name="connsiteX8" fmla="*/ 1460529 w 4087839"/>
              <a:gd name="connsiteY8" fmla="*/ 2788296 h 2804294"/>
              <a:gd name="connsiteX9" fmla="*/ 1869961 w 4087839"/>
              <a:gd name="connsiteY9" fmla="*/ 2801944 h 2804294"/>
              <a:gd name="connsiteX10" fmla="*/ 2265747 w 4087839"/>
              <a:gd name="connsiteY10" fmla="*/ 2747353 h 2804294"/>
              <a:gd name="connsiteX11" fmla="*/ 2729770 w 4087839"/>
              <a:gd name="connsiteY11" fmla="*/ 2774649 h 2804294"/>
              <a:gd name="connsiteX12" fmla="*/ 3302976 w 4087839"/>
              <a:gd name="connsiteY12" fmla="*/ 2747353 h 2804294"/>
              <a:gd name="connsiteX13" fmla="*/ 3780647 w 4087839"/>
              <a:gd name="connsiteY13" fmla="*/ 2556284 h 2804294"/>
              <a:gd name="connsiteX14" fmla="*/ 3848886 w 4087839"/>
              <a:gd name="connsiteY14" fmla="*/ 2433454 h 2804294"/>
              <a:gd name="connsiteX15" fmla="*/ 3971716 w 4087839"/>
              <a:gd name="connsiteY15" fmla="*/ 2283329 h 2804294"/>
              <a:gd name="connsiteX16" fmla="*/ 4053603 w 4087839"/>
              <a:gd name="connsiteY16" fmla="*/ 2078612 h 2804294"/>
              <a:gd name="connsiteX17" fmla="*/ 4080898 w 4087839"/>
              <a:gd name="connsiteY17" fmla="*/ 1573645 h 2804294"/>
              <a:gd name="connsiteX18" fmla="*/ 3930773 w 4087839"/>
              <a:gd name="connsiteY18" fmla="*/ 1314338 h 2804294"/>
              <a:gd name="connsiteX19" fmla="*/ 3712409 w 4087839"/>
              <a:gd name="connsiteY19" fmla="*/ 1000439 h 2804294"/>
              <a:gd name="connsiteX20" fmla="*/ 3521340 w 4087839"/>
              <a:gd name="connsiteY20" fmla="*/ 672893 h 2804294"/>
              <a:gd name="connsiteX21" fmla="*/ 3398510 w 4087839"/>
              <a:gd name="connsiteY21" fmla="*/ 536415 h 2804294"/>
              <a:gd name="connsiteX22" fmla="*/ 3262033 w 4087839"/>
              <a:gd name="connsiteY22" fmla="*/ 236165 h 2804294"/>
              <a:gd name="connsiteX23" fmla="*/ 3016373 w 4087839"/>
              <a:gd name="connsiteY23" fmla="*/ 17801 h 2804294"/>
              <a:gd name="connsiteX24" fmla="*/ 2893543 w 4087839"/>
              <a:gd name="connsiteY24" fmla="*/ 17801 h 2804294"/>
              <a:gd name="connsiteX25" fmla="*/ 2743418 w 4087839"/>
              <a:gd name="connsiteY25" fmla="*/ 58744 h 2804294"/>
              <a:gd name="connsiteX26" fmla="*/ 2593292 w 4087839"/>
              <a:gd name="connsiteY26" fmla="*/ 113335 h 2804294"/>
              <a:gd name="connsiteX27" fmla="*/ 2688827 w 4087839"/>
              <a:gd name="connsiteY27" fmla="*/ 345347 h 2804294"/>
              <a:gd name="connsiteX28" fmla="*/ 2866248 w 4087839"/>
              <a:gd name="connsiteY28" fmla="*/ 522768 h 2804294"/>
              <a:gd name="connsiteX29" fmla="*/ 3111907 w 4087839"/>
              <a:gd name="connsiteY29" fmla="*/ 645598 h 2804294"/>
              <a:gd name="connsiteX30" fmla="*/ 3302976 w 4087839"/>
              <a:gd name="connsiteY30" fmla="*/ 932201 h 2804294"/>
              <a:gd name="connsiteX31" fmla="*/ 3480397 w 4087839"/>
              <a:gd name="connsiteY31" fmla="*/ 1205156 h 2804294"/>
              <a:gd name="connsiteX32" fmla="*/ 3562283 w 4087839"/>
              <a:gd name="connsiteY32" fmla="*/ 1327986 h 2804294"/>
              <a:gd name="connsiteX33" fmla="*/ 3644170 w 4087839"/>
              <a:gd name="connsiteY33" fmla="*/ 1409872 h 2804294"/>
              <a:gd name="connsiteX34" fmla="*/ 3562283 w 4087839"/>
              <a:gd name="connsiteY34" fmla="*/ 1491759 h 2804294"/>
              <a:gd name="connsiteX35" fmla="*/ 3384863 w 4087839"/>
              <a:gd name="connsiteY35" fmla="*/ 1559998 h 2804294"/>
              <a:gd name="connsiteX36" fmla="*/ 3166498 w 4087839"/>
              <a:gd name="connsiteY36" fmla="*/ 1587293 h 2804294"/>
              <a:gd name="connsiteX37" fmla="*/ 2934486 w 4087839"/>
              <a:gd name="connsiteY37" fmla="*/ 1532702 h 2804294"/>
              <a:gd name="connsiteX38" fmla="*/ 2784361 w 4087839"/>
              <a:gd name="connsiteY38" fmla="*/ 1519054 h 2804294"/>
              <a:gd name="connsiteX39" fmla="*/ 2798009 w 4087839"/>
              <a:gd name="connsiteY39" fmla="*/ 1505407 h 2804294"/>
              <a:gd name="connsiteX40" fmla="*/ 3016373 w 4087839"/>
              <a:gd name="connsiteY40" fmla="*/ 1519054 h 2804294"/>
              <a:gd name="connsiteX41" fmla="*/ 2893543 w 4087839"/>
              <a:gd name="connsiteY41" fmla="*/ 1519054 h 2804294"/>
              <a:gd name="connsiteX42" fmla="*/ 2893543 w 4087839"/>
              <a:gd name="connsiteY42" fmla="*/ 1519054 h 2804294"/>
              <a:gd name="connsiteX43" fmla="*/ 2893543 w 4087839"/>
              <a:gd name="connsiteY43" fmla="*/ 1519054 h 2804294"/>
              <a:gd name="connsiteX0" fmla="*/ 163991 w 4087839"/>
              <a:gd name="connsiteY0" fmla="*/ 1095974 h 2804294"/>
              <a:gd name="connsiteX1" fmla="*/ 82104 w 4087839"/>
              <a:gd name="connsiteY1" fmla="*/ 1368929 h 2804294"/>
              <a:gd name="connsiteX2" fmla="*/ 27513 w 4087839"/>
              <a:gd name="connsiteY2" fmla="*/ 1519054 h 2804294"/>
              <a:gd name="connsiteX3" fmla="*/ 218 w 4087839"/>
              <a:gd name="connsiteY3" fmla="*/ 1737418 h 2804294"/>
              <a:gd name="connsiteX4" fmla="*/ 41161 w 4087839"/>
              <a:gd name="connsiteY4" fmla="*/ 2064965 h 2804294"/>
              <a:gd name="connsiteX5" fmla="*/ 273173 w 4087839"/>
              <a:gd name="connsiteY5" fmla="*/ 2433454 h 2804294"/>
              <a:gd name="connsiteX6" fmla="*/ 709901 w 4087839"/>
              <a:gd name="connsiteY6" fmla="*/ 2610875 h 2804294"/>
              <a:gd name="connsiteX7" fmla="*/ 1037448 w 4087839"/>
              <a:gd name="connsiteY7" fmla="*/ 2733705 h 2804294"/>
              <a:gd name="connsiteX8" fmla="*/ 1460529 w 4087839"/>
              <a:gd name="connsiteY8" fmla="*/ 2788296 h 2804294"/>
              <a:gd name="connsiteX9" fmla="*/ 1869961 w 4087839"/>
              <a:gd name="connsiteY9" fmla="*/ 2801944 h 2804294"/>
              <a:gd name="connsiteX10" fmla="*/ 2265747 w 4087839"/>
              <a:gd name="connsiteY10" fmla="*/ 2747353 h 2804294"/>
              <a:gd name="connsiteX11" fmla="*/ 2729770 w 4087839"/>
              <a:gd name="connsiteY11" fmla="*/ 2774649 h 2804294"/>
              <a:gd name="connsiteX12" fmla="*/ 3302976 w 4087839"/>
              <a:gd name="connsiteY12" fmla="*/ 2747353 h 2804294"/>
              <a:gd name="connsiteX13" fmla="*/ 3780647 w 4087839"/>
              <a:gd name="connsiteY13" fmla="*/ 2556284 h 2804294"/>
              <a:gd name="connsiteX14" fmla="*/ 3917125 w 4087839"/>
              <a:gd name="connsiteY14" fmla="*/ 2283328 h 2804294"/>
              <a:gd name="connsiteX15" fmla="*/ 3971716 w 4087839"/>
              <a:gd name="connsiteY15" fmla="*/ 2283329 h 2804294"/>
              <a:gd name="connsiteX16" fmla="*/ 4053603 w 4087839"/>
              <a:gd name="connsiteY16" fmla="*/ 2078612 h 2804294"/>
              <a:gd name="connsiteX17" fmla="*/ 4080898 w 4087839"/>
              <a:gd name="connsiteY17" fmla="*/ 1573645 h 2804294"/>
              <a:gd name="connsiteX18" fmla="*/ 3930773 w 4087839"/>
              <a:gd name="connsiteY18" fmla="*/ 1314338 h 2804294"/>
              <a:gd name="connsiteX19" fmla="*/ 3712409 w 4087839"/>
              <a:gd name="connsiteY19" fmla="*/ 1000439 h 2804294"/>
              <a:gd name="connsiteX20" fmla="*/ 3521340 w 4087839"/>
              <a:gd name="connsiteY20" fmla="*/ 672893 h 2804294"/>
              <a:gd name="connsiteX21" fmla="*/ 3398510 w 4087839"/>
              <a:gd name="connsiteY21" fmla="*/ 536415 h 2804294"/>
              <a:gd name="connsiteX22" fmla="*/ 3262033 w 4087839"/>
              <a:gd name="connsiteY22" fmla="*/ 236165 h 2804294"/>
              <a:gd name="connsiteX23" fmla="*/ 3016373 w 4087839"/>
              <a:gd name="connsiteY23" fmla="*/ 17801 h 2804294"/>
              <a:gd name="connsiteX24" fmla="*/ 2893543 w 4087839"/>
              <a:gd name="connsiteY24" fmla="*/ 17801 h 2804294"/>
              <a:gd name="connsiteX25" fmla="*/ 2743418 w 4087839"/>
              <a:gd name="connsiteY25" fmla="*/ 58744 h 2804294"/>
              <a:gd name="connsiteX26" fmla="*/ 2593292 w 4087839"/>
              <a:gd name="connsiteY26" fmla="*/ 113335 h 2804294"/>
              <a:gd name="connsiteX27" fmla="*/ 2688827 w 4087839"/>
              <a:gd name="connsiteY27" fmla="*/ 345347 h 2804294"/>
              <a:gd name="connsiteX28" fmla="*/ 2866248 w 4087839"/>
              <a:gd name="connsiteY28" fmla="*/ 522768 h 2804294"/>
              <a:gd name="connsiteX29" fmla="*/ 3111907 w 4087839"/>
              <a:gd name="connsiteY29" fmla="*/ 645598 h 2804294"/>
              <a:gd name="connsiteX30" fmla="*/ 3302976 w 4087839"/>
              <a:gd name="connsiteY30" fmla="*/ 932201 h 2804294"/>
              <a:gd name="connsiteX31" fmla="*/ 3480397 w 4087839"/>
              <a:gd name="connsiteY31" fmla="*/ 1205156 h 2804294"/>
              <a:gd name="connsiteX32" fmla="*/ 3562283 w 4087839"/>
              <a:gd name="connsiteY32" fmla="*/ 1327986 h 2804294"/>
              <a:gd name="connsiteX33" fmla="*/ 3644170 w 4087839"/>
              <a:gd name="connsiteY33" fmla="*/ 1409872 h 2804294"/>
              <a:gd name="connsiteX34" fmla="*/ 3562283 w 4087839"/>
              <a:gd name="connsiteY34" fmla="*/ 1491759 h 2804294"/>
              <a:gd name="connsiteX35" fmla="*/ 3384863 w 4087839"/>
              <a:gd name="connsiteY35" fmla="*/ 1559998 h 2804294"/>
              <a:gd name="connsiteX36" fmla="*/ 3166498 w 4087839"/>
              <a:gd name="connsiteY36" fmla="*/ 1587293 h 2804294"/>
              <a:gd name="connsiteX37" fmla="*/ 2934486 w 4087839"/>
              <a:gd name="connsiteY37" fmla="*/ 1532702 h 2804294"/>
              <a:gd name="connsiteX38" fmla="*/ 2784361 w 4087839"/>
              <a:gd name="connsiteY38" fmla="*/ 1519054 h 2804294"/>
              <a:gd name="connsiteX39" fmla="*/ 2798009 w 4087839"/>
              <a:gd name="connsiteY39" fmla="*/ 1505407 h 2804294"/>
              <a:gd name="connsiteX40" fmla="*/ 3016373 w 4087839"/>
              <a:gd name="connsiteY40" fmla="*/ 1519054 h 2804294"/>
              <a:gd name="connsiteX41" fmla="*/ 2893543 w 4087839"/>
              <a:gd name="connsiteY41" fmla="*/ 1519054 h 2804294"/>
              <a:gd name="connsiteX42" fmla="*/ 2893543 w 4087839"/>
              <a:gd name="connsiteY42" fmla="*/ 1519054 h 2804294"/>
              <a:gd name="connsiteX43" fmla="*/ 2893543 w 4087839"/>
              <a:gd name="connsiteY43" fmla="*/ 1519054 h 2804294"/>
              <a:gd name="connsiteX0" fmla="*/ 163991 w 4086796"/>
              <a:gd name="connsiteY0" fmla="*/ 1095974 h 2804294"/>
              <a:gd name="connsiteX1" fmla="*/ 82104 w 4086796"/>
              <a:gd name="connsiteY1" fmla="*/ 1368929 h 2804294"/>
              <a:gd name="connsiteX2" fmla="*/ 27513 w 4086796"/>
              <a:gd name="connsiteY2" fmla="*/ 1519054 h 2804294"/>
              <a:gd name="connsiteX3" fmla="*/ 218 w 4086796"/>
              <a:gd name="connsiteY3" fmla="*/ 1737418 h 2804294"/>
              <a:gd name="connsiteX4" fmla="*/ 41161 w 4086796"/>
              <a:gd name="connsiteY4" fmla="*/ 2064965 h 2804294"/>
              <a:gd name="connsiteX5" fmla="*/ 273173 w 4086796"/>
              <a:gd name="connsiteY5" fmla="*/ 2433454 h 2804294"/>
              <a:gd name="connsiteX6" fmla="*/ 709901 w 4086796"/>
              <a:gd name="connsiteY6" fmla="*/ 2610875 h 2804294"/>
              <a:gd name="connsiteX7" fmla="*/ 1037448 w 4086796"/>
              <a:gd name="connsiteY7" fmla="*/ 2733705 h 2804294"/>
              <a:gd name="connsiteX8" fmla="*/ 1460529 w 4086796"/>
              <a:gd name="connsiteY8" fmla="*/ 2788296 h 2804294"/>
              <a:gd name="connsiteX9" fmla="*/ 1869961 w 4086796"/>
              <a:gd name="connsiteY9" fmla="*/ 2801944 h 2804294"/>
              <a:gd name="connsiteX10" fmla="*/ 2265747 w 4086796"/>
              <a:gd name="connsiteY10" fmla="*/ 2747353 h 2804294"/>
              <a:gd name="connsiteX11" fmla="*/ 2729770 w 4086796"/>
              <a:gd name="connsiteY11" fmla="*/ 2774649 h 2804294"/>
              <a:gd name="connsiteX12" fmla="*/ 3302976 w 4086796"/>
              <a:gd name="connsiteY12" fmla="*/ 2747353 h 2804294"/>
              <a:gd name="connsiteX13" fmla="*/ 3780647 w 4086796"/>
              <a:gd name="connsiteY13" fmla="*/ 2556284 h 2804294"/>
              <a:gd name="connsiteX14" fmla="*/ 3917125 w 4086796"/>
              <a:gd name="connsiteY14" fmla="*/ 2283328 h 2804294"/>
              <a:gd name="connsiteX15" fmla="*/ 4026307 w 4086796"/>
              <a:gd name="connsiteY15" fmla="*/ 2119556 h 2804294"/>
              <a:gd name="connsiteX16" fmla="*/ 4053603 w 4086796"/>
              <a:gd name="connsiteY16" fmla="*/ 2078612 h 2804294"/>
              <a:gd name="connsiteX17" fmla="*/ 4080898 w 4086796"/>
              <a:gd name="connsiteY17" fmla="*/ 1573645 h 2804294"/>
              <a:gd name="connsiteX18" fmla="*/ 3930773 w 4086796"/>
              <a:gd name="connsiteY18" fmla="*/ 1314338 h 2804294"/>
              <a:gd name="connsiteX19" fmla="*/ 3712409 w 4086796"/>
              <a:gd name="connsiteY19" fmla="*/ 1000439 h 2804294"/>
              <a:gd name="connsiteX20" fmla="*/ 3521340 w 4086796"/>
              <a:gd name="connsiteY20" fmla="*/ 672893 h 2804294"/>
              <a:gd name="connsiteX21" fmla="*/ 3398510 w 4086796"/>
              <a:gd name="connsiteY21" fmla="*/ 536415 h 2804294"/>
              <a:gd name="connsiteX22" fmla="*/ 3262033 w 4086796"/>
              <a:gd name="connsiteY22" fmla="*/ 236165 h 2804294"/>
              <a:gd name="connsiteX23" fmla="*/ 3016373 w 4086796"/>
              <a:gd name="connsiteY23" fmla="*/ 17801 h 2804294"/>
              <a:gd name="connsiteX24" fmla="*/ 2893543 w 4086796"/>
              <a:gd name="connsiteY24" fmla="*/ 17801 h 2804294"/>
              <a:gd name="connsiteX25" fmla="*/ 2743418 w 4086796"/>
              <a:gd name="connsiteY25" fmla="*/ 58744 h 2804294"/>
              <a:gd name="connsiteX26" fmla="*/ 2593292 w 4086796"/>
              <a:gd name="connsiteY26" fmla="*/ 113335 h 2804294"/>
              <a:gd name="connsiteX27" fmla="*/ 2688827 w 4086796"/>
              <a:gd name="connsiteY27" fmla="*/ 345347 h 2804294"/>
              <a:gd name="connsiteX28" fmla="*/ 2866248 w 4086796"/>
              <a:gd name="connsiteY28" fmla="*/ 522768 h 2804294"/>
              <a:gd name="connsiteX29" fmla="*/ 3111907 w 4086796"/>
              <a:gd name="connsiteY29" fmla="*/ 645598 h 2804294"/>
              <a:gd name="connsiteX30" fmla="*/ 3302976 w 4086796"/>
              <a:gd name="connsiteY30" fmla="*/ 932201 h 2804294"/>
              <a:gd name="connsiteX31" fmla="*/ 3480397 w 4086796"/>
              <a:gd name="connsiteY31" fmla="*/ 1205156 h 2804294"/>
              <a:gd name="connsiteX32" fmla="*/ 3562283 w 4086796"/>
              <a:gd name="connsiteY32" fmla="*/ 1327986 h 2804294"/>
              <a:gd name="connsiteX33" fmla="*/ 3644170 w 4086796"/>
              <a:gd name="connsiteY33" fmla="*/ 1409872 h 2804294"/>
              <a:gd name="connsiteX34" fmla="*/ 3562283 w 4086796"/>
              <a:gd name="connsiteY34" fmla="*/ 1491759 h 2804294"/>
              <a:gd name="connsiteX35" fmla="*/ 3384863 w 4086796"/>
              <a:gd name="connsiteY35" fmla="*/ 1559998 h 2804294"/>
              <a:gd name="connsiteX36" fmla="*/ 3166498 w 4086796"/>
              <a:gd name="connsiteY36" fmla="*/ 1587293 h 2804294"/>
              <a:gd name="connsiteX37" fmla="*/ 2934486 w 4086796"/>
              <a:gd name="connsiteY37" fmla="*/ 1532702 h 2804294"/>
              <a:gd name="connsiteX38" fmla="*/ 2784361 w 4086796"/>
              <a:gd name="connsiteY38" fmla="*/ 1519054 h 2804294"/>
              <a:gd name="connsiteX39" fmla="*/ 2798009 w 4086796"/>
              <a:gd name="connsiteY39" fmla="*/ 1505407 h 2804294"/>
              <a:gd name="connsiteX40" fmla="*/ 3016373 w 4086796"/>
              <a:gd name="connsiteY40" fmla="*/ 1519054 h 2804294"/>
              <a:gd name="connsiteX41" fmla="*/ 2893543 w 4086796"/>
              <a:gd name="connsiteY41" fmla="*/ 1519054 h 2804294"/>
              <a:gd name="connsiteX42" fmla="*/ 2893543 w 4086796"/>
              <a:gd name="connsiteY42" fmla="*/ 1519054 h 2804294"/>
              <a:gd name="connsiteX43" fmla="*/ 2893543 w 4086796"/>
              <a:gd name="connsiteY43" fmla="*/ 1519054 h 2804294"/>
              <a:gd name="connsiteX0" fmla="*/ 163991 w 4086796"/>
              <a:gd name="connsiteY0" fmla="*/ 1095974 h 2804294"/>
              <a:gd name="connsiteX1" fmla="*/ 82104 w 4086796"/>
              <a:gd name="connsiteY1" fmla="*/ 1368929 h 2804294"/>
              <a:gd name="connsiteX2" fmla="*/ 27513 w 4086796"/>
              <a:gd name="connsiteY2" fmla="*/ 1519054 h 2804294"/>
              <a:gd name="connsiteX3" fmla="*/ 218 w 4086796"/>
              <a:gd name="connsiteY3" fmla="*/ 1737418 h 2804294"/>
              <a:gd name="connsiteX4" fmla="*/ 41161 w 4086796"/>
              <a:gd name="connsiteY4" fmla="*/ 2064965 h 2804294"/>
              <a:gd name="connsiteX5" fmla="*/ 273173 w 4086796"/>
              <a:gd name="connsiteY5" fmla="*/ 2433454 h 2804294"/>
              <a:gd name="connsiteX6" fmla="*/ 709901 w 4086796"/>
              <a:gd name="connsiteY6" fmla="*/ 2610875 h 2804294"/>
              <a:gd name="connsiteX7" fmla="*/ 1037448 w 4086796"/>
              <a:gd name="connsiteY7" fmla="*/ 2733705 h 2804294"/>
              <a:gd name="connsiteX8" fmla="*/ 1460529 w 4086796"/>
              <a:gd name="connsiteY8" fmla="*/ 2788296 h 2804294"/>
              <a:gd name="connsiteX9" fmla="*/ 1869961 w 4086796"/>
              <a:gd name="connsiteY9" fmla="*/ 2801944 h 2804294"/>
              <a:gd name="connsiteX10" fmla="*/ 2265747 w 4086796"/>
              <a:gd name="connsiteY10" fmla="*/ 2747353 h 2804294"/>
              <a:gd name="connsiteX11" fmla="*/ 2729770 w 4086796"/>
              <a:gd name="connsiteY11" fmla="*/ 2774649 h 2804294"/>
              <a:gd name="connsiteX12" fmla="*/ 3302976 w 4086796"/>
              <a:gd name="connsiteY12" fmla="*/ 2747353 h 2804294"/>
              <a:gd name="connsiteX13" fmla="*/ 3780647 w 4086796"/>
              <a:gd name="connsiteY13" fmla="*/ 2556284 h 2804294"/>
              <a:gd name="connsiteX14" fmla="*/ 4012660 w 4086796"/>
              <a:gd name="connsiteY14" fmla="*/ 2337919 h 2804294"/>
              <a:gd name="connsiteX15" fmla="*/ 4026307 w 4086796"/>
              <a:gd name="connsiteY15" fmla="*/ 2119556 h 2804294"/>
              <a:gd name="connsiteX16" fmla="*/ 4053603 w 4086796"/>
              <a:gd name="connsiteY16" fmla="*/ 2078612 h 2804294"/>
              <a:gd name="connsiteX17" fmla="*/ 4080898 w 4086796"/>
              <a:gd name="connsiteY17" fmla="*/ 1573645 h 2804294"/>
              <a:gd name="connsiteX18" fmla="*/ 3930773 w 4086796"/>
              <a:gd name="connsiteY18" fmla="*/ 1314338 h 2804294"/>
              <a:gd name="connsiteX19" fmla="*/ 3712409 w 4086796"/>
              <a:gd name="connsiteY19" fmla="*/ 1000439 h 2804294"/>
              <a:gd name="connsiteX20" fmla="*/ 3521340 w 4086796"/>
              <a:gd name="connsiteY20" fmla="*/ 672893 h 2804294"/>
              <a:gd name="connsiteX21" fmla="*/ 3398510 w 4086796"/>
              <a:gd name="connsiteY21" fmla="*/ 536415 h 2804294"/>
              <a:gd name="connsiteX22" fmla="*/ 3262033 w 4086796"/>
              <a:gd name="connsiteY22" fmla="*/ 236165 h 2804294"/>
              <a:gd name="connsiteX23" fmla="*/ 3016373 w 4086796"/>
              <a:gd name="connsiteY23" fmla="*/ 17801 h 2804294"/>
              <a:gd name="connsiteX24" fmla="*/ 2893543 w 4086796"/>
              <a:gd name="connsiteY24" fmla="*/ 17801 h 2804294"/>
              <a:gd name="connsiteX25" fmla="*/ 2743418 w 4086796"/>
              <a:gd name="connsiteY25" fmla="*/ 58744 h 2804294"/>
              <a:gd name="connsiteX26" fmla="*/ 2593292 w 4086796"/>
              <a:gd name="connsiteY26" fmla="*/ 113335 h 2804294"/>
              <a:gd name="connsiteX27" fmla="*/ 2688827 w 4086796"/>
              <a:gd name="connsiteY27" fmla="*/ 345347 h 2804294"/>
              <a:gd name="connsiteX28" fmla="*/ 2866248 w 4086796"/>
              <a:gd name="connsiteY28" fmla="*/ 522768 h 2804294"/>
              <a:gd name="connsiteX29" fmla="*/ 3111907 w 4086796"/>
              <a:gd name="connsiteY29" fmla="*/ 645598 h 2804294"/>
              <a:gd name="connsiteX30" fmla="*/ 3302976 w 4086796"/>
              <a:gd name="connsiteY30" fmla="*/ 932201 h 2804294"/>
              <a:gd name="connsiteX31" fmla="*/ 3480397 w 4086796"/>
              <a:gd name="connsiteY31" fmla="*/ 1205156 h 2804294"/>
              <a:gd name="connsiteX32" fmla="*/ 3562283 w 4086796"/>
              <a:gd name="connsiteY32" fmla="*/ 1327986 h 2804294"/>
              <a:gd name="connsiteX33" fmla="*/ 3644170 w 4086796"/>
              <a:gd name="connsiteY33" fmla="*/ 1409872 h 2804294"/>
              <a:gd name="connsiteX34" fmla="*/ 3562283 w 4086796"/>
              <a:gd name="connsiteY34" fmla="*/ 1491759 h 2804294"/>
              <a:gd name="connsiteX35" fmla="*/ 3384863 w 4086796"/>
              <a:gd name="connsiteY35" fmla="*/ 1559998 h 2804294"/>
              <a:gd name="connsiteX36" fmla="*/ 3166498 w 4086796"/>
              <a:gd name="connsiteY36" fmla="*/ 1587293 h 2804294"/>
              <a:gd name="connsiteX37" fmla="*/ 2934486 w 4086796"/>
              <a:gd name="connsiteY37" fmla="*/ 1532702 h 2804294"/>
              <a:gd name="connsiteX38" fmla="*/ 2784361 w 4086796"/>
              <a:gd name="connsiteY38" fmla="*/ 1519054 h 2804294"/>
              <a:gd name="connsiteX39" fmla="*/ 2798009 w 4086796"/>
              <a:gd name="connsiteY39" fmla="*/ 1505407 h 2804294"/>
              <a:gd name="connsiteX40" fmla="*/ 3016373 w 4086796"/>
              <a:gd name="connsiteY40" fmla="*/ 1519054 h 2804294"/>
              <a:gd name="connsiteX41" fmla="*/ 2893543 w 4086796"/>
              <a:gd name="connsiteY41" fmla="*/ 1519054 h 2804294"/>
              <a:gd name="connsiteX42" fmla="*/ 2893543 w 4086796"/>
              <a:gd name="connsiteY42" fmla="*/ 1519054 h 2804294"/>
              <a:gd name="connsiteX43" fmla="*/ 2893543 w 4086796"/>
              <a:gd name="connsiteY43" fmla="*/ 1519054 h 2804294"/>
              <a:gd name="connsiteX0" fmla="*/ 163991 w 4190838"/>
              <a:gd name="connsiteY0" fmla="*/ 1095974 h 2804294"/>
              <a:gd name="connsiteX1" fmla="*/ 82104 w 4190838"/>
              <a:gd name="connsiteY1" fmla="*/ 1368929 h 2804294"/>
              <a:gd name="connsiteX2" fmla="*/ 27513 w 4190838"/>
              <a:gd name="connsiteY2" fmla="*/ 1519054 h 2804294"/>
              <a:gd name="connsiteX3" fmla="*/ 218 w 4190838"/>
              <a:gd name="connsiteY3" fmla="*/ 1737418 h 2804294"/>
              <a:gd name="connsiteX4" fmla="*/ 41161 w 4190838"/>
              <a:gd name="connsiteY4" fmla="*/ 2064965 h 2804294"/>
              <a:gd name="connsiteX5" fmla="*/ 273173 w 4190838"/>
              <a:gd name="connsiteY5" fmla="*/ 2433454 h 2804294"/>
              <a:gd name="connsiteX6" fmla="*/ 709901 w 4190838"/>
              <a:gd name="connsiteY6" fmla="*/ 2610875 h 2804294"/>
              <a:gd name="connsiteX7" fmla="*/ 1037448 w 4190838"/>
              <a:gd name="connsiteY7" fmla="*/ 2733705 h 2804294"/>
              <a:gd name="connsiteX8" fmla="*/ 1460529 w 4190838"/>
              <a:gd name="connsiteY8" fmla="*/ 2788296 h 2804294"/>
              <a:gd name="connsiteX9" fmla="*/ 1869961 w 4190838"/>
              <a:gd name="connsiteY9" fmla="*/ 2801944 h 2804294"/>
              <a:gd name="connsiteX10" fmla="*/ 2265747 w 4190838"/>
              <a:gd name="connsiteY10" fmla="*/ 2747353 h 2804294"/>
              <a:gd name="connsiteX11" fmla="*/ 2729770 w 4190838"/>
              <a:gd name="connsiteY11" fmla="*/ 2774649 h 2804294"/>
              <a:gd name="connsiteX12" fmla="*/ 3302976 w 4190838"/>
              <a:gd name="connsiteY12" fmla="*/ 2747353 h 2804294"/>
              <a:gd name="connsiteX13" fmla="*/ 3780647 w 4190838"/>
              <a:gd name="connsiteY13" fmla="*/ 2556284 h 2804294"/>
              <a:gd name="connsiteX14" fmla="*/ 4012660 w 4190838"/>
              <a:gd name="connsiteY14" fmla="*/ 2337919 h 2804294"/>
              <a:gd name="connsiteX15" fmla="*/ 4026307 w 4190838"/>
              <a:gd name="connsiteY15" fmla="*/ 2119556 h 2804294"/>
              <a:gd name="connsiteX16" fmla="*/ 4190081 w 4190838"/>
              <a:gd name="connsiteY16" fmla="*/ 2119555 h 2804294"/>
              <a:gd name="connsiteX17" fmla="*/ 4080898 w 4190838"/>
              <a:gd name="connsiteY17" fmla="*/ 1573645 h 2804294"/>
              <a:gd name="connsiteX18" fmla="*/ 3930773 w 4190838"/>
              <a:gd name="connsiteY18" fmla="*/ 1314338 h 2804294"/>
              <a:gd name="connsiteX19" fmla="*/ 3712409 w 4190838"/>
              <a:gd name="connsiteY19" fmla="*/ 1000439 h 2804294"/>
              <a:gd name="connsiteX20" fmla="*/ 3521340 w 4190838"/>
              <a:gd name="connsiteY20" fmla="*/ 672893 h 2804294"/>
              <a:gd name="connsiteX21" fmla="*/ 3398510 w 4190838"/>
              <a:gd name="connsiteY21" fmla="*/ 536415 h 2804294"/>
              <a:gd name="connsiteX22" fmla="*/ 3262033 w 4190838"/>
              <a:gd name="connsiteY22" fmla="*/ 236165 h 2804294"/>
              <a:gd name="connsiteX23" fmla="*/ 3016373 w 4190838"/>
              <a:gd name="connsiteY23" fmla="*/ 17801 h 2804294"/>
              <a:gd name="connsiteX24" fmla="*/ 2893543 w 4190838"/>
              <a:gd name="connsiteY24" fmla="*/ 17801 h 2804294"/>
              <a:gd name="connsiteX25" fmla="*/ 2743418 w 4190838"/>
              <a:gd name="connsiteY25" fmla="*/ 58744 h 2804294"/>
              <a:gd name="connsiteX26" fmla="*/ 2593292 w 4190838"/>
              <a:gd name="connsiteY26" fmla="*/ 113335 h 2804294"/>
              <a:gd name="connsiteX27" fmla="*/ 2688827 w 4190838"/>
              <a:gd name="connsiteY27" fmla="*/ 345347 h 2804294"/>
              <a:gd name="connsiteX28" fmla="*/ 2866248 w 4190838"/>
              <a:gd name="connsiteY28" fmla="*/ 522768 h 2804294"/>
              <a:gd name="connsiteX29" fmla="*/ 3111907 w 4190838"/>
              <a:gd name="connsiteY29" fmla="*/ 645598 h 2804294"/>
              <a:gd name="connsiteX30" fmla="*/ 3302976 w 4190838"/>
              <a:gd name="connsiteY30" fmla="*/ 932201 h 2804294"/>
              <a:gd name="connsiteX31" fmla="*/ 3480397 w 4190838"/>
              <a:gd name="connsiteY31" fmla="*/ 1205156 h 2804294"/>
              <a:gd name="connsiteX32" fmla="*/ 3562283 w 4190838"/>
              <a:gd name="connsiteY32" fmla="*/ 1327986 h 2804294"/>
              <a:gd name="connsiteX33" fmla="*/ 3644170 w 4190838"/>
              <a:gd name="connsiteY33" fmla="*/ 1409872 h 2804294"/>
              <a:gd name="connsiteX34" fmla="*/ 3562283 w 4190838"/>
              <a:gd name="connsiteY34" fmla="*/ 1491759 h 2804294"/>
              <a:gd name="connsiteX35" fmla="*/ 3384863 w 4190838"/>
              <a:gd name="connsiteY35" fmla="*/ 1559998 h 2804294"/>
              <a:gd name="connsiteX36" fmla="*/ 3166498 w 4190838"/>
              <a:gd name="connsiteY36" fmla="*/ 1587293 h 2804294"/>
              <a:gd name="connsiteX37" fmla="*/ 2934486 w 4190838"/>
              <a:gd name="connsiteY37" fmla="*/ 1532702 h 2804294"/>
              <a:gd name="connsiteX38" fmla="*/ 2784361 w 4190838"/>
              <a:gd name="connsiteY38" fmla="*/ 1519054 h 2804294"/>
              <a:gd name="connsiteX39" fmla="*/ 2798009 w 4190838"/>
              <a:gd name="connsiteY39" fmla="*/ 1505407 h 2804294"/>
              <a:gd name="connsiteX40" fmla="*/ 3016373 w 4190838"/>
              <a:gd name="connsiteY40" fmla="*/ 1519054 h 2804294"/>
              <a:gd name="connsiteX41" fmla="*/ 2893543 w 4190838"/>
              <a:gd name="connsiteY41" fmla="*/ 1519054 h 2804294"/>
              <a:gd name="connsiteX42" fmla="*/ 2893543 w 4190838"/>
              <a:gd name="connsiteY42" fmla="*/ 1519054 h 2804294"/>
              <a:gd name="connsiteX43" fmla="*/ 2893543 w 4190838"/>
              <a:gd name="connsiteY43" fmla="*/ 1519054 h 2804294"/>
              <a:gd name="connsiteX0" fmla="*/ 163991 w 4193065"/>
              <a:gd name="connsiteY0" fmla="*/ 1095974 h 2804294"/>
              <a:gd name="connsiteX1" fmla="*/ 82104 w 4193065"/>
              <a:gd name="connsiteY1" fmla="*/ 1368929 h 2804294"/>
              <a:gd name="connsiteX2" fmla="*/ 27513 w 4193065"/>
              <a:gd name="connsiteY2" fmla="*/ 1519054 h 2804294"/>
              <a:gd name="connsiteX3" fmla="*/ 218 w 4193065"/>
              <a:gd name="connsiteY3" fmla="*/ 1737418 h 2804294"/>
              <a:gd name="connsiteX4" fmla="*/ 41161 w 4193065"/>
              <a:gd name="connsiteY4" fmla="*/ 2064965 h 2804294"/>
              <a:gd name="connsiteX5" fmla="*/ 273173 w 4193065"/>
              <a:gd name="connsiteY5" fmla="*/ 2433454 h 2804294"/>
              <a:gd name="connsiteX6" fmla="*/ 709901 w 4193065"/>
              <a:gd name="connsiteY6" fmla="*/ 2610875 h 2804294"/>
              <a:gd name="connsiteX7" fmla="*/ 1037448 w 4193065"/>
              <a:gd name="connsiteY7" fmla="*/ 2733705 h 2804294"/>
              <a:gd name="connsiteX8" fmla="*/ 1460529 w 4193065"/>
              <a:gd name="connsiteY8" fmla="*/ 2788296 h 2804294"/>
              <a:gd name="connsiteX9" fmla="*/ 1869961 w 4193065"/>
              <a:gd name="connsiteY9" fmla="*/ 2801944 h 2804294"/>
              <a:gd name="connsiteX10" fmla="*/ 2265747 w 4193065"/>
              <a:gd name="connsiteY10" fmla="*/ 2747353 h 2804294"/>
              <a:gd name="connsiteX11" fmla="*/ 2729770 w 4193065"/>
              <a:gd name="connsiteY11" fmla="*/ 2774649 h 2804294"/>
              <a:gd name="connsiteX12" fmla="*/ 3302976 w 4193065"/>
              <a:gd name="connsiteY12" fmla="*/ 2747353 h 2804294"/>
              <a:gd name="connsiteX13" fmla="*/ 3780647 w 4193065"/>
              <a:gd name="connsiteY13" fmla="*/ 2556284 h 2804294"/>
              <a:gd name="connsiteX14" fmla="*/ 4012660 w 4193065"/>
              <a:gd name="connsiteY14" fmla="*/ 2337919 h 2804294"/>
              <a:gd name="connsiteX15" fmla="*/ 4149137 w 4193065"/>
              <a:gd name="connsiteY15" fmla="*/ 2201443 h 2804294"/>
              <a:gd name="connsiteX16" fmla="*/ 4190081 w 4193065"/>
              <a:gd name="connsiteY16" fmla="*/ 2119555 h 2804294"/>
              <a:gd name="connsiteX17" fmla="*/ 4080898 w 4193065"/>
              <a:gd name="connsiteY17" fmla="*/ 1573645 h 2804294"/>
              <a:gd name="connsiteX18" fmla="*/ 3930773 w 4193065"/>
              <a:gd name="connsiteY18" fmla="*/ 1314338 h 2804294"/>
              <a:gd name="connsiteX19" fmla="*/ 3712409 w 4193065"/>
              <a:gd name="connsiteY19" fmla="*/ 1000439 h 2804294"/>
              <a:gd name="connsiteX20" fmla="*/ 3521340 w 4193065"/>
              <a:gd name="connsiteY20" fmla="*/ 672893 h 2804294"/>
              <a:gd name="connsiteX21" fmla="*/ 3398510 w 4193065"/>
              <a:gd name="connsiteY21" fmla="*/ 536415 h 2804294"/>
              <a:gd name="connsiteX22" fmla="*/ 3262033 w 4193065"/>
              <a:gd name="connsiteY22" fmla="*/ 236165 h 2804294"/>
              <a:gd name="connsiteX23" fmla="*/ 3016373 w 4193065"/>
              <a:gd name="connsiteY23" fmla="*/ 17801 h 2804294"/>
              <a:gd name="connsiteX24" fmla="*/ 2893543 w 4193065"/>
              <a:gd name="connsiteY24" fmla="*/ 17801 h 2804294"/>
              <a:gd name="connsiteX25" fmla="*/ 2743418 w 4193065"/>
              <a:gd name="connsiteY25" fmla="*/ 58744 h 2804294"/>
              <a:gd name="connsiteX26" fmla="*/ 2593292 w 4193065"/>
              <a:gd name="connsiteY26" fmla="*/ 113335 h 2804294"/>
              <a:gd name="connsiteX27" fmla="*/ 2688827 w 4193065"/>
              <a:gd name="connsiteY27" fmla="*/ 345347 h 2804294"/>
              <a:gd name="connsiteX28" fmla="*/ 2866248 w 4193065"/>
              <a:gd name="connsiteY28" fmla="*/ 522768 h 2804294"/>
              <a:gd name="connsiteX29" fmla="*/ 3111907 w 4193065"/>
              <a:gd name="connsiteY29" fmla="*/ 645598 h 2804294"/>
              <a:gd name="connsiteX30" fmla="*/ 3302976 w 4193065"/>
              <a:gd name="connsiteY30" fmla="*/ 932201 h 2804294"/>
              <a:gd name="connsiteX31" fmla="*/ 3480397 w 4193065"/>
              <a:gd name="connsiteY31" fmla="*/ 1205156 h 2804294"/>
              <a:gd name="connsiteX32" fmla="*/ 3562283 w 4193065"/>
              <a:gd name="connsiteY32" fmla="*/ 1327986 h 2804294"/>
              <a:gd name="connsiteX33" fmla="*/ 3644170 w 4193065"/>
              <a:gd name="connsiteY33" fmla="*/ 1409872 h 2804294"/>
              <a:gd name="connsiteX34" fmla="*/ 3562283 w 4193065"/>
              <a:gd name="connsiteY34" fmla="*/ 1491759 h 2804294"/>
              <a:gd name="connsiteX35" fmla="*/ 3384863 w 4193065"/>
              <a:gd name="connsiteY35" fmla="*/ 1559998 h 2804294"/>
              <a:gd name="connsiteX36" fmla="*/ 3166498 w 4193065"/>
              <a:gd name="connsiteY36" fmla="*/ 1587293 h 2804294"/>
              <a:gd name="connsiteX37" fmla="*/ 2934486 w 4193065"/>
              <a:gd name="connsiteY37" fmla="*/ 1532702 h 2804294"/>
              <a:gd name="connsiteX38" fmla="*/ 2784361 w 4193065"/>
              <a:gd name="connsiteY38" fmla="*/ 1519054 h 2804294"/>
              <a:gd name="connsiteX39" fmla="*/ 2798009 w 4193065"/>
              <a:gd name="connsiteY39" fmla="*/ 1505407 h 2804294"/>
              <a:gd name="connsiteX40" fmla="*/ 3016373 w 4193065"/>
              <a:gd name="connsiteY40" fmla="*/ 1519054 h 2804294"/>
              <a:gd name="connsiteX41" fmla="*/ 2893543 w 4193065"/>
              <a:gd name="connsiteY41" fmla="*/ 1519054 h 2804294"/>
              <a:gd name="connsiteX42" fmla="*/ 2893543 w 4193065"/>
              <a:gd name="connsiteY42" fmla="*/ 1519054 h 2804294"/>
              <a:gd name="connsiteX43" fmla="*/ 2893543 w 4193065"/>
              <a:gd name="connsiteY43" fmla="*/ 1519054 h 2804294"/>
              <a:gd name="connsiteX0" fmla="*/ 163991 w 4157375"/>
              <a:gd name="connsiteY0" fmla="*/ 1095974 h 2804294"/>
              <a:gd name="connsiteX1" fmla="*/ 82104 w 4157375"/>
              <a:gd name="connsiteY1" fmla="*/ 1368929 h 2804294"/>
              <a:gd name="connsiteX2" fmla="*/ 27513 w 4157375"/>
              <a:gd name="connsiteY2" fmla="*/ 1519054 h 2804294"/>
              <a:gd name="connsiteX3" fmla="*/ 218 w 4157375"/>
              <a:gd name="connsiteY3" fmla="*/ 1737418 h 2804294"/>
              <a:gd name="connsiteX4" fmla="*/ 41161 w 4157375"/>
              <a:gd name="connsiteY4" fmla="*/ 2064965 h 2804294"/>
              <a:gd name="connsiteX5" fmla="*/ 273173 w 4157375"/>
              <a:gd name="connsiteY5" fmla="*/ 2433454 h 2804294"/>
              <a:gd name="connsiteX6" fmla="*/ 709901 w 4157375"/>
              <a:gd name="connsiteY6" fmla="*/ 2610875 h 2804294"/>
              <a:gd name="connsiteX7" fmla="*/ 1037448 w 4157375"/>
              <a:gd name="connsiteY7" fmla="*/ 2733705 h 2804294"/>
              <a:gd name="connsiteX8" fmla="*/ 1460529 w 4157375"/>
              <a:gd name="connsiteY8" fmla="*/ 2788296 h 2804294"/>
              <a:gd name="connsiteX9" fmla="*/ 1869961 w 4157375"/>
              <a:gd name="connsiteY9" fmla="*/ 2801944 h 2804294"/>
              <a:gd name="connsiteX10" fmla="*/ 2265747 w 4157375"/>
              <a:gd name="connsiteY10" fmla="*/ 2747353 h 2804294"/>
              <a:gd name="connsiteX11" fmla="*/ 2729770 w 4157375"/>
              <a:gd name="connsiteY11" fmla="*/ 2774649 h 2804294"/>
              <a:gd name="connsiteX12" fmla="*/ 3302976 w 4157375"/>
              <a:gd name="connsiteY12" fmla="*/ 2747353 h 2804294"/>
              <a:gd name="connsiteX13" fmla="*/ 3780647 w 4157375"/>
              <a:gd name="connsiteY13" fmla="*/ 2556284 h 2804294"/>
              <a:gd name="connsiteX14" fmla="*/ 4012660 w 4157375"/>
              <a:gd name="connsiteY14" fmla="*/ 2337919 h 2804294"/>
              <a:gd name="connsiteX15" fmla="*/ 4149137 w 4157375"/>
              <a:gd name="connsiteY15" fmla="*/ 2201443 h 2804294"/>
              <a:gd name="connsiteX16" fmla="*/ 4135490 w 4157375"/>
              <a:gd name="connsiteY16" fmla="*/ 1983077 h 2804294"/>
              <a:gd name="connsiteX17" fmla="*/ 4080898 w 4157375"/>
              <a:gd name="connsiteY17" fmla="*/ 1573645 h 2804294"/>
              <a:gd name="connsiteX18" fmla="*/ 3930773 w 4157375"/>
              <a:gd name="connsiteY18" fmla="*/ 1314338 h 2804294"/>
              <a:gd name="connsiteX19" fmla="*/ 3712409 w 4157375"/>
              <a:gd name="connsiteY19" fmla="*/ 1000439 h 2804294"/>
              <a:gd name="connsiteX20" fmla="*/ 3521340 w 4157375"/>
              <a:gd name="connsiteY20" fmla="*/ 672893 h 2804294"/>
              <a:gd name="connsiteX21" fmla="*/ 3398510 w 4157375"/>
              <a:gd name="connsiteY21" fmla="*/ 536415 h 2804294"/>
              <a:gd name="connsiteX22" fmla="*/ 3262033 w 4157375"/>
              <a:gd name="connsiteY22" fmla="*/ 236165 h 2804294"/>
              <a:gd name="connsiteX23" fmla="*/ 3016373 w 4157375"/>
              <a:gd name="connsiteY23" fmla="*/ 17801 h 2804294"/>
              <a:gd name="connsiteX24" fmla="*/ 2893543 w 4157375"/>
              <a:gd name="connsiteY24" fmla="*/ 17801 h 2804294"/>
              <a:gd name="connsiteX25" fmla="*/ 2743418 w 4157375"/>
              <a:gd name="connsiteY25" fmla="*/ 58744 h 2804294"/>
              <a:gd name="connsiteX26" fmla="*/ 2593292 w 4157375"/>
              <a:gd name="connsiteY26" fmla="*/ 113335 h 2804294"/>
              <a:gd name="connsiteX27" fmla="*/ 2688827 w 4157375"/>
              <a:gd name="connsiteY27" fmla="*/ 345347 h 2804294"/>
              <a:gd name="connsiteX28" fmla="*/ 2866248 w 4157375"/>
              <a:gd name="connsiteY28" fmla="*/ 522768 h 2804294"/>
              <a:gd name="connsiteX29" fmla="*/ 3111907 w 4157375"/>
              <a:gd name="connsiteY29" fmla="*/ 645598 h 2804294"/>
              <a:gd name="connsiteX30" fmla="*/ 3302976 w 4157375"/>
              <a:gd name="connsiteY30" fmla="*/ 932201 h 2804294"/>
              <a:gd name="connsiteX31" fmla="*/ 3480397 w 4157375"/>
              <a:gd name="connsiteY31" fmla="*/ 1205156 h 2804294"/>
              <a:gd name="connsiteX32" fmla="*/ 3562283 w 4157375"/>
              <a:gd name="connsiteY32" fmla="*/ 1327986 h 2804294"/>
              <a:gd name="connsiteX33" fmla="*/ 3644170 w 4157375"/>
              <a:gd name="connsiteY33" fmla="*/ 1409872 h 2804294"/>
              <a:gd name="connsiteX34" fmla="*/ 3562283 w 4157375"/>
              <a:gd name="connsiteY34" fmla="*/ 1491759 h 2804294"/>
              <a:gd name="connsiteX35" fmla="*/ 3384863 w 4157375"/>
              <a:gd name="connsiteY35" fmla="*/ 1559998 h 2804294"/>
              <a:gd name="connsiteX36" fmla="*/ 3166498 w 4157375"/>
              <a:gd name="connsiteY36" fmla="*/ 1587293 h 2804294"/>
              <a:gd name="connsiteX37" fmla="*/ 2934486 w 4157375"/>
              <a:gd name="connsiteY37" fmla="*/ 1532702 h 2804294"/>
              <a:gd name="connsiteX38" fmla="*/ 2784361 w 4157375"/>
              <a:gd name="connsiteY38" fmla="*/ 1519054 h 2804294"/>
              <a:gd name="connsiteX39" fmla="*/ 2798009 w 4157375"/>
              <a:gd name="connsiteY39" fmla="*/ 1505407 h 2804294"/>
              <a:gd name="connsiteX40" fmla="*/ 3016373 w 4157375"/>
              <a:gd name="connsiteY40" fmla="*/ 1519054 h 2804294"/>
              <a:gd name="connsiteX41" fmla="*/ 2893543 w 4157375"/>
              <a:gd name="connsiteY41" fmla="*/ 1519054 h 2804294"/>
              <a:gd name="connsiteX42" fmla="*/ 2893543 w 4157375"/>
              <a:gd name="connsiteY42" fmla="*/ 1519054 h 2804294"/>
              <a:gd name="connsiteX43" fmla="*/ 2893543 w 4157375"/>
              <a:gd name="connsiteY43" fmla="*/ 1519054 h 2804294"/>
              <a:gd name="connsiteX0" fmla="*/ 163991 w 4157375"/>
              <a:gd name="connsiteY0" fmla="*/ 1095974 h 2804294"/>
              <a:gd name="connsiteX1" fmla="*/ 82104 w 4157375"/>
              <a:gd name="connsiteY1" fmla="*/ 1368929 h 2804294"/>
              <a:gd name="connsiteX2" fmla="*/ 27513 w 4157375"/>
              <a:gd name="connsiteY2" fmla="*/ 1519054 h 2804294"/>
              <a:gd name="connsiteX3" fmla="*/ 218 w 4157375"/>
              <a:gd name="connsiteY3" fmla="*/ 1737418 h 2804294"/>
              <a:gd name="connsiteX4" fmla="*/ 41161 w 4157375"/>
              <a:gd name="connsiteY4" fmla="*/ 2064965 h 2804294"/>
              <a:gd name="connsiteX5" fmla="*/ 273173 w 4157375"/>
              <a:gd name="connsiteY5" fmla="*/ 2433454 h 2804294"/>
              <a:gd name="connsiteX6" fmla="*/ 709901 w 4157375"/>
              <a:gd name="connsiteY6" fmla="*/ 2610875 h 2804294"/>
              <a:gd name="connsiteX7" fmla="*/ 1037448 w 4157375"/>
              <a:gd name="connsiteY7" fmla="*/ 2733705 h 2804294"/>
              <a:gd name="connsiteX8" fmla="*/ 1460529 w 4157375"/>
              <a:gd name="connsiteY8" fmla="*/ 2788296 h 2804294"/>
              <a:gd name="connsiteX9" fmla="*/ 1869961 w 4157375"/>
              <a:gd name="connsiteY9" fmla="*/ 2801944 h 2804294"/>
              <a:gd name="connsiteX10" fmla="*/ 2265747 w 4157375"/>
              <a:gd name="connsiteY10" fmla="*/ 2747353 h 2804294"/>
              <a:gd name="connsiteX11" fmla="*/ 2729770 w 4157375"/>
              <a:gd name="connsiteY11" fmla="*/ 2774649 h 2804294"/>
              <a:gd name="connsiteX12" fmla="*/ 3302976 w 4157375"/>
              <a:gd name="connsiteY12" fmla="*/ 2747353 h 2804294"/>
              <a:gd name="connsiteX13" fmla="*/ 3780647 w 4157375"/>
              <a:gd name="connsiteY13" fmla="*/ 2556284 h 2804294"/>
              <a:gd name="connsiteX14" fmla="*/ 4012660 w 4157375"/>
              <a:gd name="connsiteY14" fmla="*/ 2337919 h 2804294"/>
              <a:gd name="connsiteX15" fmla="*/ 4149137 w 4157375"/>
              <a:gd name="connsiteY15" fmla="*/ 2201443 h 2804294"/>
              <a:gd name="connsiteX16" fmla="*/ 4135490 w 4157375"/>
              <a:gd name="connsiteY16" fmla="*/ 1983077 h 2804294"/>
              <a:gd name="connsiteX17" fmla="*/ 4080898 w 4157375"/>
              <a:gd name="connsiteY17" fmla="*/ 1573645 h 2804294"/>
              <a:gd name="connsiteX18" fmla="*/ 3930773 w 4157375"/>
              <a:gd name="connsiteY18" fmla="*/ 1314338 h 2804294"/>
              <a:gd name="connsiteX19" fmla="*/ 3712409 w 4157375"/>
              <a:gd name="connsiteY19" fmla="*/ 1000439 h 2804294"/>
              <a:gd name="connsiteX20" fmla="*/ 3521340 w 4157375"/>
              <a:gd name="connsiteY20" fmla="*/ 672893 h 2804294"/>
              <a:gd name="connsiteX21" fmla="*/ 3398510 w 4157375"/>
              <a:gd name="connsiteY21" fmla="*/ 536415 h 2804294"/>
              <a:gd name="connsiteX22" fmla="*/ 3262033 w 4157375"/>
              <a:gd name="connsiteY22" fmla="*/ 236165 h 2804294"/>
              <a:gd name="connsiteX23" fmla="*/ 3016373 w 4157375"/>
              <a:gd name="connsiteY23" fmla="*/ 17801 h 2804294"/>
              <a:gd name="connsiteX24" fmla="*/ 2893543 w 4157375"/>
              <a:gd name="connsiteY24" fmla="*/ 17801 h 2804294"/>
              <a:gd name="connsiteX25" fmla="*/ 2743418 w 4157375"/>
              <a:gd name="connsiteY25" fmla="*/ 58744 h 2804294"/>
              <a:gd name="connsiteX26" fmla="*/ 2593292 w 4157375"/>
              <a:gd name="connsiteY26" fmla="*/ 113335 h 2804294"/>
              <a:gd name="connsiteX27" fmla="*/ 2688827 w 4157375"/>
              <a:gd name="connsiteY27" fmla="*/ 345347 h 2804294"/>
              <a:gd name="connsiteX28" fmla="*/ 2866248 w 4157375"/>
              <a:gd name="connsiteY28" fmla="*/ 522768 h 2804294"/>
              <a:gd name="connsiteX29" fmla="*/ 3111907 w 4157375"/>
              <a:gd name="connsiteY29" fmla="*/ 645598 h 2804294"/>
              <a:gd name="connsiteX30" fmla="*/ 3302976 w 4157375"/>
              <a:gd name="connsiteY30" fmla="*/ 932201 h 2804294"/>
              <a:gd name="connsiteX31" fmla="*/ 3480397 w 4157375"/>
              <a:gd name="connsiteY31" fmla="*/ 1205156 h 2804294"/>
              <a:gd name="connsiteX32" fmla="*/ 3562283 w 4157375"/>
              <a:gd name="connsiteY32" fmla="*/ 1327986 h 2804294"/>
              <a:gd name="connsiteX33" fmla="*/ 3507692 w 4157375"/>
              <a:gd name="connsiteY33" fmla="*/ 1409872 h 2804294"/>
              <a:gd name="connsiteX34" fmla="*/ 3562283 w 4157375"/>
              <a:gd name="connsiteY34" fmla="*/ 1491759 h 2804294"/>
              <a:gd name="connsiteX35" fmla="*/ 3384863 w 4157375"/>
              <a:gd name="connsiteY35" fmla="*/ 1559998 h 2804294"/>
              <a:gd name="connsiteX36" fmla="*/ 3166498 w 4157375"/>
              <a:gd name="connsiteY36" fmla="*/ 1587293 h 2804294"/>
              <a:gd name="connsiteX37" fmla="*/ 2934486 w 4157375"/>
              <a:gd name="connsiteY37" fmla="*/ 1532702 h 2804294"/>
              <a:gd name="connsiteX38" fmla="*/ 2784361 w 4157375"/>
              <a:gd name="connsiteY38" fmla="*/ 1519054 h 2804294"/>
              <a:gd name="connsiteX39" fmla="*/ 2798009 w 4157375"/>
              <a:gd name="connsiteY39" fmla="*/ 1505407 h 2804294"/>
              <a:gd name="connsiteX40" fmla="*/ 3016373 w 4157375"/>
              <a:gd name="connsiteY40" fmla="*/ 1519054 h 2804294"/>
              <a:gd name="connsiteX41" fmla="*/ 2893543 w 4157375"/>
              <a:gd name="connsiteY41" fmla="*/ 1519054 h 2804294"/>
              <a:gd name="connsiteX42" fmla="*/ 2893543 w 4157375"/>
              <a:gd name="connsiteY42" fmla="*/ 1519054 h 2804294"/>
              <a:gd name="connsiteX43" fmla="*/ 2893543 w 4157375"/>
              <a:gd name="connsiteY43" fmla="*/ 1519054 h 2804294"/>
              <a:gd name="connsiteX0" fmla="*/ 163991 w 4157375"/>
              <a:gd name="connsiteY0" fmla="*/ 1095974 h 2804294"/>
              <a:gd name="connsiteX1" fmla="*/ 82104 w 4157375"/>
              <a:gd name="connsiteY1" fmla="*/ 1368929 h 2804294"/>
              <a:gd name="connsiteX2" fmla="*/ 27513 w 4157375"/>
              <a:gd name="connsiteY2" fmla="*/ 1519054 h 2804294"/>
              <a:gd name="connsiteX3" fmla="*/ 218 w 4157375"/>
              <a:gd name="connsiteY3" fmla="*/ 1737418 h 2804294"/>
              <a:gd name="connsiteX4" fmla="*/ 41161 w 4157375"/>
              <a:gd name="connsiteY4" fmla="*/ 2064965 h 2804294"/>
              <a:gd name="connsiteX5" fmla="*/ 273173 w 4157375"/>
              <a:gd name="connsiteY5" fmla="*/ 2433454 h 2804294"/>
              <a:gd name="connsiteX6" fmla="*/ 709901 w 4157375"/>
              <a:gd name="connsiteY6" fmla="*/ 2610875 h 2804294"/>
              <a:gd name="connsiteX7" fmla="*/ 1037448 w 4157375"/>
              <a:gd name="connsiteY7" fmla="*/ 2733705 h 2804294"/>
              <a:gd name="connsiteX8" fmla="*/ 1460529 w 4157375"/>
              <a:gd name="connsiteY8" fmla="*/ 2788296 h 2804294"/>
              <a:gd name="connsiteX9" fmla="*/ 1869961 w 4157375"/>
              <a:gd name="connsiteY9" fmla="*/ 2801944 h 2804294"/>
              <a:gd name="connsiteX10" fmla="*/ 2265747 w 4157375"/>
              <a:gd name="connsiteY10" fmla="*/ 2747353 h 2804294"/>
              <a:gd name="connsiteX11" fmla="*/ 2729770 w 4157375"/>
              <a:gd name="connsiteY11" fmla="*/ 2774649 h 2804294"/>
              <a:gd name="connsiteX12" fmla="*/ 3302976 w 4157375"/>
              <a:gd name="connsiteY12" fmla="*/ 2747353 h 2804294"/>
              <a:gd name="connsiteX13" fmla="*/ 3780647 w 4157375"/>
              <a:gd name="connsiteY13" fmla="*/ 2556284 h 2804294"/>
              <a:gd name="connsiteX14" fmla="*/ 4012660 w 4157375"/>
              <a:gd name="connsiteY14" fmla="*/ 2337919 h 2804294"/>
              <a:gd name="connsiteX15" fmla="*/ 4149137 w 4157375"/>
              <a:gd name="connsiteY15" fmla="*/ 2201443 h 2804294"/>
              <a:gd name="connsiteX16" fmla="*/ 4135490 w 4157375"/>
              <a:gd name="connsiteY16" fmla="*/ 1983077 h 2804294"/>
              <a:gd name="connsiteX17" fmla="*/ 4080898 w 4157375"/>
              <a:gd name="connsiteY17" fmla="*/ 1573645 h 2804294"/>
              <a:gd name="connsiteX18" fmla="*/ 3930773 w 4157375"/>
              <a:gd name="connsiteY18" fmla="*/ 1314338 h 2804294"/>
              <a:gd name="connsiteX19" fmla="*/ 3712409 w 4157375"/>
              <a:gd name="connsiteY19" fmla="*/ 1000439 h 2804294"/>
              <a:gd name="connsiteX20" fmla="*/ 3521340 w 4157375"/>
              <a:gd name="connsiteY20" fmla="*/ 672893 h 2804294"/>
              <a:gd name="connsiteX21" fmla="*/ 3398510 w 4157375"/>
              <a:gd name="connsiteY21" fmla="*/ 536415 h 2804294"/>
              <a:gd name="connsiteX22" fmla="*/ 3262033 w 4157375"/>
              <a:gd name="connsiteY22" fmla="*/ 236165 h 2804294"/>
              <a:gd name="connsiteX23" fmla="*/ 3016373 w 4157375"/>
              <a:gd name="connsiteY23" fmla="*/ 17801 h 2804294"/>
              <a:gd name="connsiteX24" fmla="*/ 2893543 w 4157375"/>
              <a:gd name="connsiteY24" fmla="*/ 17801 h 2804294"/>
              <a:gd name="connsiteX25" fmla="*/ 2743418 w 4157375"/>
              <a:gd name="connsiteY25" fmla="*/ 58744 h 2804294"/>
              <a:gd name="connsiteX26" fmla="*/ 2593292 w 4157375"/>
              <a:gd name="connsiteY26" fmla="*/ 113335 h 2804294"/>
              <a:gd name="connsiteX27" fmla="*/ 2688827 w 4157375"/>
              <a:gd name="connsiteY27" fmla="*/ 345347 h 2804294"/>
              <a:gd name="connsiteX28" fmla="*/ 2866248 w 4157375"/>
              <a:gd name="connsiteY28" fmla="*/ 522768 h 2804294"/>
              <a:gd name="connsiteX29" fmla="*/ 3111907 w 4157375"/>
              <a:gd name="connsiteY29" fmla="*/ 645598 h 2804294"/>
              <a:gd name="connsiteX30" fmla="*/ 3302976 w 4157375"/>
              <a:gd name="connsiteY30" fmla="*/ 932201 h 2804294"/>
              <a:gd name="connsiteX31" fmla="*/ 3480397 w 4157375"/>
              <a:gd name="connsiteY31" fmla="*/ 1205156 h 2804294"/>
              <a:gd name="connsiteX32" fmla="*/ 3562283 w 4157375"/>
              <a:gd name="connsiteY32" fmla="*/ 1327986 h 2804294"/>
              <a:gd name="connsiteX33" fmla="*/ 3507692 w 4157375"/>
              <a:gd name="connsiteY33" fmla="*/ 1409872 h 2804294"/>
              <a:gd name="connsiteX34" fmla="*/ 3603226 w 4157375"/>
              <a:gd name="connsiteY34" fmla="*/ 1519054 h 2804294"/>
              <a:gd name="connsiteX35" fmla="*/ 3384863 w 4157375"/>
              <a:gd name="connsiteY35" fmla="*/ 1559998 h 2804294"/>
              <a:gd name="connsiteX36" fmla="*/ 3166498 w 4157375"/>
              <a:gd name="connsiteY36" fmla="*/ 1587293 h 2804294"/>
              <a:gd name="connsiteX37" fmla="*/ 2934486 w 4157375"/>
              <a:gd name="connsiteY37" fmla="*/ 1532702 h 2804294"/>
              <a:gd name="connsiteX38" fmla="*/ 2784361 w 4157375"/>
              <a:gd name="connsiteY38" fmla="*/ 1519054 h 2804294"/>
              <a:gd name="connsiteX39" fmla="*/ 2798009 w 4157375"/>
              <a:gd name="connsiteY39" fmla="*/ 1505407 h 2804294"/>
              <a:gd name="connsiteX40" fmla="*/ 3016373 w 4157375"/>
              <a:gd name="connsiteY40" fmla="*/ 1519054 h 2804294"/>
              <a:gd name="connsiteX41" fmla="*/ 2893543 w 4157375"/>
              <a:gd name="connsiteY41" fmla="*/ 1519054 h 2804294"/>
              <a:gd name="connsiteX42" fmla="*/ 2893543 w 4157375"/>
              <a:gd name="connsiteY42" fmla="*/ 1519054 h 2804294"/>
              <a:gd name="connsiteX43" fmla="*/ 2893543 w 4157375"/>
              <a:gd name="connsiteY43" fmla="*/ 1519054 h 2804294"/>
              <a:gd name="connsiteX0" fmla="*/ 163991 w 4157375"/>
              <a:gd name="connsiteY0" fmla="*/ 1095974 h 2804294"/>
              <a:gd name="connsiteX1" fmla="*/ 82104 w 4157375"/>
              <a:gd name="connsiteY1" fmla="*/ 1368929 h 2804294"/>
              <a:gd name="connsiteX2" fmla="*/ 27513 w 4157375"/>
              <a:gd name="connsiteY2" fmla="*/ 1519054 h 2804294"/>
              <a:gd name="connsiteX3" fmla="*/ 218 w 4157375"/>
              <a:gd name="connsiteY3" fmla="*/ 1737418 h 2804294"/>
              <a:gd name="connsiteX4" fmla="*/ 41161 w 4157375"/>
              <a:gd name="connsiteY4" fmla="*/ 2064965 h 2804294"/>
              <a:gd name="connsiteX5" fmla="*/ 273173 w 4157375"/>
              <a:gd name="connsiteY5" fmla="*/ 2433454 h 2804294"/>
              <a:gd name="connsiteX6" fmla="*/ 709901 w 4157375"/>
              <a:gd name="connsiteY6" fmla="*/ 2610875 h 2804294"/>
              <a:gd name="connsiteX7" fmla="*/ 1037448 w 4157375"/>
              <a:gd name="connsiteY7" fmla="*/ 2733705 h 2804294"/>
              <a:gd name="connsiteX8" fmla="*/ 1460529 w 4157375"/>
              <a:gd name="connsiteY8" fmla="*/ 2788296 h 2804294"/>
              <a:gd name="connsiteX9" fmla="*/ 1869961 w 4157375"/>
              <a:gd name="connsiteY9" fmla="*/ 2801944 h 2804294"/>
              <a:gd name="connsiteX10" fmla="*/ 2265747 w 4157375"/>
              <a:gd name="connsiteY10" fmla="*/ 2747353 h 2804294"/>
              <a:gd name="connsiteX11" fmla="*/ 2729770 w 4157375"/>
              <a:gd name="connsiteY11" fmla="*/ 2774649 h 2804294"/>
              <a:gd name="connsiteX12" fmla="*/ 3302976 w 4157375"/>
              <a:gd name="connsiteY12" fmla="*/ 2747353 h 2804294"/>
              <a:gd name="connsiteX13" fmla="*/ 3780647 w 4157375"/>
              <a:gd name="connsiteY13" fmla="*/ 2556284 h 2804294"/>
              <a:gd name="connsiteX14" fmla="*/ 4012660 w 4157375"/>
              <a:gd name="connsiteY14" fmla="*/ 2337919 h 2804294"/>
              <a:gd name="connsiteX15" fmla="*/ 4149137 w 4157375"/>
              <a:gd name="connsiteY15" fmla="*/ 2201443 h 2804294"/>
              <a:gd name="connsiteX16" fmla="*/ 4135490 w 4157375"/>
              <a:gd name="connsiteY16" fmla="*/ 1983077 h 2804294"/>
              <a:gd name="connsiteX17" fmla="*/ 4080898 w 4157375"/>
              <a:gd name="connsiteY17" fmla="*/ 1573645 h 2804294"/>
              <a:gd name="connsiteX18" fmla="*/ 3930773 w 4157375"/>
              <a:gd name="connsiteY18" fmla="*/ 1314338 h 2804294"/>
              <a:gd name="connsiteX19" fmla="*/ 3712409 w 4157375"/>
              <a:gd name="connsiteY19" fmla="*/ 1000439 h 2804294"/>
              <a:gd name="connsiteX20" fmla="*/ 3521340 w 4157375"/>
              <a:gd name="connsiteY20" fmla="*/ 672893 h 2804294"/>
              <a:gd name="connsiteX21" fmla="*/ 3398510 w 4157375"/>
              <a:gd name="connsiteY21" fmla="*/ 536415 h 2804294"/>
              <a:gd name="connsiteX22" fmla="*/ 3262033 w 4157375"/>
              <a:gd name="connsiteY22" fmla="*/ 236165 h 2804294"/>
              <a:gd name="connsiteX23" fmla="*/ 3016373 w 4157375"/>
              <a:gd name="connsiteY23" fmla="*/ 17801 h 2804294"/>
              <a:gd name="connsiteX24" fmla="*/ 2893543 w 4157375"/>
              <a:gd name="connsiteY24" fmla="*/ 17801 h 2804294"/>
              <a:gd name="connsiteX25" fmla="*/ 2743418 w 4157375"/>
              <a:gd name="connsiteY25" fmla="*/ 58744 h 2804294"/>
              <a:gd name="connsiteX26" fmla="*/ 2593292 w 4157375"/>
              <a:gd name="connsiteY26" fmla="*/ 113335 h 2804294"/>
              <a:gd name="connsiteX27" fmla="*/ 2688827 w 4157375"/>
              <a:gd name="connsiteY27" fmla="*/ 345347 h 2804294"/>
              <a:gd name="connsiteX28" fmla="*/ 2866248 w 4157375"/>
              <a:gd name="connsiteY28" fmla="*/ 522768 h 2804294"/>
              <a:gd name="connsiteX29" fmla="*/ 3111907 w 4157375"/>
              <a:gd name="connsiteY29" fmla="*/ 645598 h 2804294"/>
              <a:gd name="connsiteX30" fmla="*/ 3302976 w 4157375"/>
              <a:gd name="connsiteY30" fmla="*/ 932201 h 2804294"/>
              <a:gd name="connsiteX31" fmla="*/ 3480397 w 4157375"/>
              <a:gd name="connsiteY31" fmla="*/ 1205156 h 2804294"/>
              <a:gd name="connsiteX32" fmla="*/ 3562283 w 4157375"/>
              <a:gd name="connsiteY32" fmla="*/ 1327986 h 2804294"/>
              <a:gd name="connsiteX33" fmla="*/ 3589578 w 4157375"/>
              <a:gd name="connsiteY33" fmla="*/ 1409872 h 2804294"/>
              <a:gd name="connsiteX34" fmla="*/ 3603226 w 4157375"/>
              <a:gd name="connsiteY34" fmla="*/ 1519054 h 2804294"/>
              <a:gd name="connsiteX35" fmla="*/ 3384863 w 4157375"/>
              <a:gd name="connsiteY35" fmla="*/ 1559998 h 2804294"/>
              <a:gd name="connsiteX36" fmla="*/ 3166498 w 4157375"/>
              <a:gd name="connsiteY36" fmla="*/ 1587293 h 2804294"/>
              <a:gd name="connsiteX37" fmla="*/ 2934486 w 4157375"/>
              <a:gd name="connsiteY37" fmla="*/ 1532702 h 2804294"/>
              <a:gd name="connsiteX38" fmla="*/ 2784361 w 4157375"/>
              <a:gd name="connsiteY38" fmla="*/ 1519054 h 2804294"/>
              <a:gd name="connsiteX39" fmla="*/ 2798009 w 4157375"/>
              <a:gd name="connsiteY39" fmla="*/ 1505407 h 2804294"/>
              <a:gd name="connsiteX40" fmla="*/ 3016373 w 4157375"/>
              <a:gd name="connsiteY40" fmla="*/ 1519054 h 2804294"/>
              <a:gd name="connsiteX41" fmla="*/ 2893543 w 4157375"/>
              <a:gd name="connsiteY41" fmla="*/ 1519054 h 2804294"/>
              <a:gd name="connsiteX42" fmla="*/ 2893543 w 4157375"/>
              <a:gd name="connsiteY42" fmla="*/ 1519054 h 2804294"/>
              <a:gd name="connsiteX43" fmla="*/ 2893543 w 4157375"/>
              <a:gd name="connsiteY43" fmla="*/ 1519054 h 2804294"/>
              <a:gd name="connsiteX0" fmla="*/ 163991 w 4157375"/>
              <a:gd name="connsiteY0" fmla="*/ 1095974 h 2804294"/>
              <a:gd name="connsiteX1" fmla="*/ 82104 w 4157375"/>
              <a:gd name="connsiteY1" fmla="*/ 1368929 h 2804294"/>
              <a:gd name="connsiteX2" fmla="*/ 27513 w 4157375"/>
              <a:gd name="connsiteY2" fmla="*/ 1519054 h 2804294"/>
              <a:gd name="connsiteX3" fmla="*/ 218 w 4157375"/>
              <a:gd name="connsiteY3" fmla="*/ 1737418 h 2804294"/>
              <a:gd name="connsiteX4" fmla="*/ 41161 w 4157375"/>
              <a:gd name="connsiteY4" fmla="*/ 2064965 h 2804294"/>
              <a:gd name="connsiteX5" fmla="*/ 273173 w 4157375"/>
              <a:gd name="connsiteY5" fmla="*/ 2433454 h 2804294"/>
              <a:gd name="connsiteX6" fmla="*/ 709901 w 4157375"/>
              <a:gd name="connsiteY6" fmla="*/ 2610875 h 2804294"/>
              <a:gd name="connsiteX7" fmla="*/ 1037448 w 4157375"/>
              <a:gd name="connsiteY7" fmla="*/ 2733705 h 2804294"/>
              <a:gd name="connsiteX8" fmla="*/ 1460529 w 4157375"/>
              <a:gd name="connsiteY8" fmla="*/ 2788296 h 2804294"/>
              <a:gd name="connsiteX9" fmla="*/ 1869961 w 4157375"/>
              <a:gd name="connsiteY9" fmla="*/ 2801944 h 2804294"/>
              <a:gd name="connsiteX10" fmla="*/ 2265747 w 4157375"/>
              <a:gd name="connsiteY10" fmla="*/ 2747353 h 2804294"/>
              <a:gd name="connsiteX11" fmla="*/ 2729770 w 4157375"/>
              <a:gd name="connsiteY11" fmla="*/ 2774649 h 2804294"/>
              <a:gd name="connsiteX12" fmla="*/ 3302976 w 4157375"/>
              <a:gd name="connsiteY12" fmla="*/ 2747353 h 2804294"/>
              <a:gd name="connsiteX13" fmla="*/ 3780647 w 4157375"/>
              <a:gd name="connsiteY13" fmla="*/ 2556284 h 2804294"/>
              <a:gd name="connsiteX14" fmla="*/ 4012660 w 4157375"/>
              <a:gd name="connsiteY14" fmla="*/ 2337919 h 2804294"/>
              <a:gd name="connsiteX15" fmla="*/ 4149137 w 4157375"/>
              <a:gd name="connsiteY15" fmla="*/ 2201443 h 2804294"/>
              <a:gd name="connsiteX16" fmla="*/ 4135490 w 4157375"/>
              <a:gd name="connsiteY16" fmla="*/ 1983077 h 2804294"/>
              <a:gd name="connsiteX17" fmla="*/ 4080898 w 4157375"/>
              <a:gd name="connsiteY17" fmla="*/ 1573645 h 2804294"/>
              <a:gd name="connsiteX18" fmla="*/ 3930773 w 4157375"/>
              <a:gd name="connsiteY18" fmla="*/ 1314338 h 2804294"/>
              <a:gd name="connsiteX19" fmla="*/ 3712409 w 4157375"/>
              <a:gd name="connsiteY19" fmla="*/ 1000439 h 2804294"/>
              <a:gd name="connsiteX20" fmla="*/ 3562283 w 4157375"/>
              <a:gd name="connsiteY20" fmla="*/ 672893 h 2804294"/>
              <a:gd name="connsiteX21" fmla="*/ 3398510 w 4157375"/>
              <a:gd name="connsiteY21" fmla="*/ 536415 h 2804294"/>
              <a:gd name="connsiteX22" fmla="*/ 3262033 w 4157375"/>
              <a:gd name="connsiteY22" fmla="*/ 236165 h 2804294"/>
              <a:gd name="connsiteX23" fmla="*/ 3016373 w 4157375"/>
              <a:gd name="connsiteY23" fmla="*/ 17801 h 2804294"/>
              <a:gd name="connsiteX24" fmla="*/ 2893543 w 4157375"/>
              <a:gd name="connsiteY24" fmla="*/ 17801 h 2804294"/>
              <a:gd name="connsiteX25" fmla="*/ 2743418 w 4157375"/>
              <a:gd name="connsiteY25" fmla="*/ 58744 h 2804294"/>
              <a:gd name="connsiteX26" fmla="*/ 2593292 w 4157375"/>
              <a:gd name="connsiteY26" fmla="*/ 113335 h 2804294"/>
              <a:gd name="connsiteX27" fmla="*/ 2688827 w 4157375"/>
              <a:gd name="connsiteY27" fmla="*/ 345347 h 2804294"/>
              <a:gd name="connsiteX28" fmla="*/ 2866248 w 4157375"/>
              <a:gd name="connsiteY28" fmla="*/ 522768 h 2804294"/>
              <a:gd name="connsiteX29" fmla="*/ 3111907 w 4157375"/>
              <a:gd name="connsiteY29" fmla="*/ 645598 h 2804294"/>
              <a:gd name="connsiteX30" fmla="*/ 3302976 w 4157375"/>
              <a:gd name="connsiteY30" fmla="*/ 932201 h 2804294"/>
              <a:gd name="connsiteX31" fmla="*/ 3480397 w 4157375"/>
              <a:gd name="connsiteY31" fmla="*/ 1205156 h 2804294"/>
              <a:gd name="connsiteX32" fmla="*/ 3562283 w 4157375"/>
              <a:gd name="connsiteY32" fmla="*/ 1327986 h 2804294"/>
              <a:gd name="connsiteX33" fmla="*/ 3589578 w 4157375"/>
              <a:gd name="connsiteY33" fmla="*/ 1409872 h 2804294"/>
              <a:gd name="connsiteX34" fmla="*/ 3603226 w 4157375"/>
              <a:gd name="connsiteY34" fmla="*/ 1519054 h 2804294"/>
              <a:gd name="connsiteX35" fmla="*/ 3384863 w 4157375"/>
              <a:gd name="connsiteY35" fmla="*/ 1559998 h 2804294"/>
              <a:gd name="connsiteX36" fmla="*/ 3166498 w 4157375"/>
              <a:gd name="connsiteY36" fmla="*/ 1587293 h 2804294"/>
              <a:gd name="connsiteX37" fmla="*/ 2934486 w 4157375"/>
              <a:gd name="connsiteY37" fmla="*/ 1532702 h 2804294"/>
              <a:gd name="connsiteX38" fmla="*/ 2784361 w 4157375"/>
              <a:gd name="connsiteY38" fmla="*/ 1519054 h 2804294"/>
              <a:gd name="connsiteX39" fmla="*/ 2798009 w 4157375"/>
              <a:gd name="connsiteY39" fmla="*/ 1505407 h 2804294"/>
              <a:gd name="connsiteX40" fmla="*/ 3016373 w 4157375"/>
              <a:gd name="connsiteY40" fmla="*/ 1519054 h 2804294"/>
              <a:gd name="connsiteX41" fmla="*/ 2893543 w 4157375"/>
              <a:gd name="connsiteY41" fmla="*/ 1519054 h 2804294"/>
              <a:gd name="connsiteX42" fmla="*/ 2893543 w 4157375"/>
              <a:gd name="connsiteY42" fmla="*/ 1519054 h 2804294"/>
              <a:gd name="connsiteX43" fmla="*/ 2893543 w 4157375"/>
              <a:gd name="connsiteY43" fmla="*/ 1519054 h 2804294"/>
              <a:gd name="connsiteX0" fmla="*/ 163991 w 4157375"/>
              <a:gd name="connsiteY0" fmla="*/ 1095974 h 2804294"/>
              <a:gd name="connsiteX1" fmla="*/ 82104 w 4157375"/>
              <a:gd name="connsiteY1" fmla="*/ 1368929 h 2804294"/>
              <a:gd name="connsiteX2" fmla="*/ 27513 w 4157375"/>
              <a:gd name="connsiteY2" fmla="*/ 1519054 h 2804294"/>
              <a:gd name="connsiteX3" fmla="*/ 218 w 4157375"/>
              <a:gd name="connsiteY3" fmla="*/ 1737418 h 2804294"/>
              <a:gd name="connsiteX4" fmla="*/ 41161 w 4157375"/>
              <a:gd name="connsiteY4" fmla="*/ 2064965 h 2804294"/>
              <a:gd name="connsiteX5" fmla="*/ 273173 w 4157375"/>
              <a:gd name="connsiteY5" fmla="*/ 2433454 h 2804294"/>
              <a:gd name="connsiteX6" fmla="*/ 709901 w 4157375"/>
              <a:gd name="connsiteY6" fmla="*/ 2610875 h 2804294"/>
              <a:gd name="connsiteX7" fmla="*/ 1037448 w 4157375"/>
              <a:gd name="connsiteY7" fmla="*/ 2733705 h 2804294"/>
              <a:gd name="connsiteX8" fmla="*/ 1460529 w 4157375"/>
              <a:gd name="connsiteY8" fmla="*/ 2788296 h 2804294"/>
              <a:gd name="connsiteX9" fmla="*/ 1869961 w 4157375"/>
              <a:gd name="connsiteY9" fmla="*/ 2801944 h 2804294"/>
              <a:gd name="connsiteX10" fmla="*/ 2265747 w 4157375"/>
              <a:gd name="connsiteY10" fmla="*/ 2747353 h 2804294"/>
              <a:gd name="connsiteX11" fmla="*/ 2729770 w 4157375"/>
              <a:gd name="connsiteY11" fmla="*/ 2774649 h 2804294"/>
              <a:gd name="connsiteX12" fmla="*/ 3302976 w 4157375"/>
              <a:gd name="connsiteY12" fmla="*/ 2747353 h 2804294"/>
              <a:gd name="connsiteX13" fmla="*/ 3780647 w 4157375"/>
              <a:gd name="connsiteY13" fmla="*/ 2556284 h 2804294"/>
              <a:gd name="connsiteX14" fmla="*/ 4012660 w 4157375"/>
              <a:gd name="connsiteY14" fmla="*/ 2337919 h 2804294"/>
              <a:gd name="connsiteX15" fmla="*/ 4149137 w 4157375"/>
              <a:gd name="connsiteY15" fmla="*/ 2201443 h 2804294"/>
              <a:gd name="connsiteX16" fmla="*/ 4135490 w 4157375"/>
              <a:gd name="connsiteY16" fmla="*/ 1983077 h 2804294"/>
              <a:gd name="connsiteX17" fmla="*/ 4080898 w 4157375"/>
              <a:gd name="connsiteY17" fmla="*/ 1573645 h 2804294"/>
              <a:gd name="connsiteX18" fmla="*/ 3930773 w 4157375"/>
              <a:gd name="connsiteY18" fmla="*/ 1314338 h 2804294"/>
              <a:gd name="connsiteX19" fmla="*/ 3767000 w 4157375"/>
              <a:gd name="connsiteY19" fmla="*/ 973143 h 2804294"/>
              <a:gd name="connsiteX20" fmla="*/ 3562283 w 4157375"/>
              <a:gd name="connsiteY20" fmla="*/ 672893 h 2804294"/>
              <a:gd name="connsiteX21" fmla="*/ 3398510 w 4157375"/>
              <a:gd name="connsiteY21" fmla="*/ 536415 h 2804294"/>
              <a:gd name="connsiteX22" fmla="*/ 3262033 w 4157375"/>
              <a:gd name="connsiteY22" fmla="*/ 236165 h 2804294"/>
              <a:gd name="connsiteX23" fmla="*/ 3016373 w 4157375"/>
              <a:gd name="connsiteY23" fmla="*/ 17801 h 2804294"/>
              <a:gd name="connsiteX24" fmla="*/ 2893543 w 4157375"/>
              <a:gd name="connsiteY24" fmla="*/ 17801 h 2804294"/>
              <a:gd name="connsiteX25" fmla="*/ 2743418 w 4157375"/>
              <a:gd name="connsiteY25" fmla="*/ 58744 h 2804294"/>
              <a:gd name="connsiteX26" fmla="*/ 2593292 w 4157375"/>
              <a:gd name="connsiteY26" fmla="*/ 113335 h 2804294"/>
              <a:gd name="connsiteX27" fmla="*/ 2688827 w 4157375"/>
              <a:gd name="connsiteY27" fmla="*/ 345347 h 2804294"/>
              <a:gd name="connsiteX28" fmla="*/ 2866248 w 4157375"/>
              <a:gd name="connsiteY28" fmla="*/ 522768 h 2804294"/>
              <a:gd name="connsiteX29" fmla="*/ 3111907 w 4157375"/>
              <a:gd name="connsiteY29" fmla="*/ 645598 h 2804294"/>
              <a:gd name="connsiteX30" fmla="*/ 3302976 w 4157375"/>
              <a:gd name="connsiteY30" fmla="*/ 932201 h 2804294"/>
              <a:gd name="connsiteX31" fmla="*/ 3480397 w 4157375"/>
              <a:gd name="connsiteY31" fmla="*/ 1205156 h 2804294"/>
              <a:gd name="connsiteX32" fmla="*/ 3562283 w 4157375"/>
              <a:gd name="connsiteY32" fmla="*/ 1327986 h 2804294"/>
              <a:gd name="connsiteX33" fmla="*/ 3589578 w 4157375"/>
              <a:gd name="connsiteY33" fmla="*/ 1409872 h 2804294"/>
              <a:gd name="connsiteX34" fmla="*/ 3603226 w 4157375"/>
              <a:gd name="connsiteY34" fmla="*/ 1519054 h 2804294"/>
              <a:gd name="connsiteX35" fmla="*/ 3384863 w 4157375"/>
              <a:gd name="connsiteY35" fmla="*/ 1559998 h 2804294"/>
              <a:gd name="connsiteX36" fmla="*/ 3166498 w 4157375"/>
              <a:gd name="connsiteY36" fmla="*/ 1587293 h 2804294"/>
              <a:gd name="connsiteX37" fmla="*/ 2934486 w 4157375"/>
              <a:gd name="connsiteY37" fmla="*/ 1532702 h 2804294"/>
              <a:gd name="connsiteX38" fmla="*/ 2784361 w 4157375"/>
              <a:gd name="connsiteY38" fmla="*/ 1519054 h 2804294"/>
              <a:gd name="connsiteX39" fmla="*/ 2798009 w 4157375"/>
              <a:gd name="connsiteY39" fmla="*/ 1505407 h 2804294"/>
              <a:gd name="connsiteX40" fmla="*/ 3016373 w 4157375"/>
              <a:gd name="connsiteY40" fmla="*/ 1519054 h 2804294"/>
              <a:gd name="connsiteX41" fmla="*/ 2893543 w 4157375"/>
              <a:gd name="connsiteY41" fmla="*/ 1519054 h 2804294"/>
              <a:gd name="connsiteX42" fmla="*/ 2893543 w 4157375"/>
              <a:gd name="connsiteY42" fmla="*/ 1519054 h 2804294"/>
              <a:gd name="connsiteX43" fmla="*/ 2893543 w 4157375"/>
              <a:gd name="connsiteY43" fmla="*/ 1519054 h 2804294"/>
              <a:gd name="connsiteX0" fmla="*/ 163991 w 4157375"/>
              <a:gd name="connsiteY0" fmla="*/ 1095974 h 2804294"/>
              <a:gd name="connsiteX1" fmla="*/ 82104 w 4157375"/>
              <a:gd name="connsiteY1" fmla="*/ 1368929 h 2804294"/>
              <a:gd name="connsiteX2" fmla="*/ 27513 w 4157375"/>
              <a:gd name="connsiteY2" fmla="*/ 1519054 h 2804294"/>
              <a:gd name="connsiteX3" fmla="*/ 218 w 4157375"/>
              <a:gd name="connsiteY3" fmla="*/ 1737418 h 2804294"/>
              <a:gd name="connsiteX4" fmla="*/ 41161 w 4157375"/>
              <a:gd name="connsiteY4" fmla="*/ 2064965 h 2804294"/>
              <a:gd name="connsiteX5" fmla="*/ 273173 w 4157375"/>
              <a:gd name="connsiteY5" fmla="*/ 2433454 h 2804294"/>
              <a:gd name="connsiteX6" fmla="*/ 709901 w 4157375"/>
              <a:gd name="connsiteY6" fmla="*/ 2610875 h 2804294"/>
              <a:gd name="connsiteX7" fmla="*/ 1037448 w 4157375"/>
              <a:gd name="connsiteY7" fmla="*/ 2733705 h 2804294"/>
              <a:gd name="connsiteX8" fmla="*/ 1460529 w 4157375"/>
              <a:gd name="connsiteY8" fmla="*/ 2788296 h 2804294"/>
              <a:gd name="connsiteX9" fmla="*/ 1869961 w 4157375"/>
              <a:gd name="connsiteY9" fmla="*/ 2801944 h 2804294"/>
              <a:gd name="connsiteX10" fmla="*/ 2265747 w 4157375"/>
              <a:gd name="connsiteY10" fmla="*/ 2747353 h 2804294"/>
              <a:gd name="connsiteX11" fmla="*/ 2729770 w 4157375"/>
              <a:gd name="connsiteY11" fmla="*/ 2774649 h 2804294"/>
              <a:gd name="connsiteX12" fmla="*/ 3302976 w 4157375"/>
              <a:gd name="connsiteY12" fmla="*/ 2747353 h 2804294"/>
              <a:gd name="connsiteX13" fmla="*/ 3780647 w 4157375"/>
              <a:gd name="connsiteY13" fmla="*/ 2556284 h 2804294"/>
              <a:gd name="connsiteX14" fmla="*/ 4012660 w 4157375"/>
              <a:gd name="connsiteY14" fmla="*/ 2337919 h 2804294"/>
              <a:gd name="connsiteX15" fmla="*/ 4149137 w 4157375"/>
              <a:gd name="connsiteY15" fmla="*/ 2201443 h 2804294"/>
              <a:gd name="connsiteX16" fmla="*/ 4135490 w 4157375"/>
              <a:gd name="connsiteY16" fmla="*/ 1983077 h 2804294"/>
              <a:gd name="connsiteX17" fmla="*/ 4080898 w 4157375"/>
              <a:gd name="connsiteY17" fmla="*/ 1573645 h 2804294"/>
              <a:gd name="connsiteX18" fmla="*/ 3985364 w 4157375"/>
              <a:gd name="connsiteY18" fmla="*/ 1273394 h 2804294"/>
              <a:gd name="connsiteX19" fmla="*/ 3767000 w 4157375"/>
              <a:gd name="connsiteY19" fmla="*/ 973143 h 2804294"/>
              <a:gd name="connsiteX20" fmla="*/ 3562283 w 4157375"/>
              <a:gd name="connsiteY20" fmla="*/ 672893 h 2804294"/>
              <a:gd name="connsiteX21" fmla="*/ 3398510 w 4157375"/>
              <a:gd name="connsiteY21" fmla="*/ 536415 h 2804294"/>
              <a:gd name="connsiteX22" fmla="*/ 3262033 w 4157375"/>
              <a:gd name="connsiteY22" fmla="*/ 236165 h 2804294"/>
              <a:gd name="connsiteX23" fmla="*/ 3016373 w 4157375"/>
              <a:gd name="connsiteY23" fmla="*/ 17801 h 2804294"/>
              <a:gd name="connsiteX24" fmla="*/ 2893543 w 4157375"/>
              <a:gd name="connsiteY24" fmla="*/ 17801 h 2804294"/>
              <a:gd name="connsiteX25" fmla="*/ 2743418 w 4157375"/>
              <a:gd name="connsiteY25" fmla="*/ 58744 h 2804294"/>
              <a:gd name="connsiteX26" fmla="*/ 2593292 w 4157375"/>
              <a:gd name="connsiteY26" fmla="*/ 113335 h 2804294"/>
              <a:gd name="connsiteX27" fmla="*/ 2688827 w 4157375"/>
              <a:gd name="connsiteY27" fmla="*/ 345347 h 2804294"/>
              <a:gd name="connsiteX28" fmla="*/ 2866248 w 4157375"/>
              <a:gd name="connsiteY28" fmla="*/ 522768 h 2804294"/>
              <a:gd name="connsiteX29" fmla="*/ 3111907 w 4157375"/>
              <a:gd name="connsiteY29" fmla="*/ 645598 h 2804294"/>
              <a:gd name="connsiteX30" fmla="*/ 3302976 w 4157375"/>
              <a:gd name="connsiteY30" fmla="*/ 932201 h 2804294"/>
              <a:gd name="connsiteX31" fmla="*/ 3480397 w 4157375"/>
              <a:gd name="connsiteY31" fmla="*/ 1205156 h 2804294"/>
              <a:gd name="connsiteX32" fmla="*/ 3562283 w 4157375"/>
              <a:gd name="connsiteY32" fmla="*/ 1327986 h 2804294"/>
              <a:gd name="connsiteX33" fmla="*/ 3589578 w 4157375"/>
              <a:gd name="connsiteY33" fmla="*/ 1409872 h 2804294"/>
              <a:gd name="connsiteX34" fmla="*/ 3603226 w 4157375"/>
              <a:gd name="connsiteY34" fmla="*/ 1519054 h 2804294"/>
              <a:gd name="connsiteX35" fmla="*/ 3384863 w 4157375"/>
              <a:gd name="connsiteY35" fmla="*/ 1559998 h 2804294"/>
              <a:gd name="connsiteX36" fmla="*/ 3166498 w 4157375"/>
              <a:gd name="connsiteY36" fmla="*/ 1587293 h 2804294"/>
              <a:gd name="connsiteX37" fmla="*/ 2934486 w 4157375"/>
              <a:gd name="connsiteY37" fmla="*/ 1532702 h 2804294"/>
              <a:gd name="connsiteX38" fmla="*/ 2784361 w 4157375"/>
              <a:gd name="connsiteY38" fmla="*/ 1519054 h 2804294"/>
              <a:gd name="connsiteX39" fmla="*/ 2798009 w 4157375"/>
              <a:gd name="connsiteY39" fmla="*/ 1505407 h 2804294"/>
              <a:gd name="connsiteX40" fmla="*/ 3016373 w 4157375"/>
              <a:gd name="connsiteY40" fmla="*/ 1519054 h 2804294"/>
              <a:gd name="connsiteX41" fmla="*/ 2893543 w 4157375"/>
              <a:gd name="connsiteY41" fmla="*/ 1519054 h 2804294"/>
              <a:gd name="connsiteX42" fmla="*/ 2893543 w 4157375"/>
              <a:gd name="connsiteY42" fmla="*/ 1519054 h 2804294"/>
              <a:gd name="connsiteX43" fmla="*/ 2893543 w 4157375"/>
              <a:gd name="connsiteY43" fmla="*/ 1519054 h 2804294"/>
              <a:gd name="connsiteX0" fmla="*/ 163991 w 4169771"/>
              <a:gd name="connsiteY0" fmla="*/ 1095974 h 2804294"/>
              <a:gd name="connsiteX1" fmla="*/ 82104 w 4169771"/>
              <a:gd name="connsiteY1" fmla="*/ 1368929 h 2804294"/>
              <a:gd name="connsiteX2" fmla="*/ 27513 w 4169771"/>
              <a:gd name="connsiteY2" fmla="*/ 1519054 h 2804294"/>
              <a:gd name="connsiteX3" fmla="*/ 218 w 4169771"/>
              <a:gd name="connsiteY3" fmla="*/ 1737418 h 2804294"/>
              <a:gd name="connsiteX4" fmla="*/ 41161 w 4169771"/>
              <a:gd name="connsiteY4" fmla="*/ 2064965 h 2804294"/>
              <a:gd name="connsiteX5" fmla="*/ 273173 w 4169771"/>
              <a:gd name="connsiteY5" fmla="*/ 2433454 h 2804294"/>
              <a:gd name="connsiteX6" fmla="*/ 709901 w 4169771"/>
              <a:gd name="connsiteY6" fmla="*/ 2610875 h 2804294"/>
              <a:gd name="connsiteX7" fmla="*/ 1037448 w 4169771"/>
              <a:gd name="connsiteY7" fmla="*/ 2733705 h 2804294"/>
              <a:gd name="connsiteX8" fmla="*/ 1460529 w 4169771"/>
              <a:gd name="connsiteY8" fmla="*/ 2788296 h 2804294"/>
              <a:gd name="connsiteX9" fmla="*/ 1869961 w 4169771"/>
              <a:gd name="connsiteY9" fmla="*/ 2801944 h 2804294"/>
              <a:gd name="connsiteX10" fmla="*/ 2265747 w 4169771"/>
              <a:gd name="connsiteY10" fmla="*/ 2747353 h 2804294"/>
              <a:gd name="connsiteX11" fmla="*/ 2729770 w 4169771"/>
              <a:gd name="connsiteY11" fmla="*/ 2774649 h 2804294"/>
              <a:gd name="connsiteX12" fmla="*/ 3302976 w 4169771"/>
              <a:gd name="connsiteY12" fmla="*/ 2747353 h 2804294"/>
              <a:gd name="connsiteX13" fmla="*/ 3780647 w 4169771"/>
              <a:gd name="connsiteY13" fmla="*/ 2556284 h 2804294"/>
              <a:gd name="connsiteX14" fmla="*/ 4012660 w 4169771"/>
              <a:gd name="connsiteY14" fmla="*/ 2337919 h 2804294"/>
              <a:gd name="connsiteX15" fmla="*/ 4149137 w 4169771"/>
              <a:gd name="connsiteY15" fmla="*/ 2201443 h 2804294"/>
              <a:gd name="connsiteX16" fmla="*/ 4135490 w 4169771"/>
              <a:gd name="connsiteY16" fmla="*/ 1983077 h 2804294"/>
              <a:gd name="connsiteX17" fmla="*/ 4162784 w 4169771"/>
              <a:gd name="connsiteY17" fmla="*/ 1587292 h 2804294"/>
              <a:gd name="connsiteX18" fmla="*/ 3985364 w 4169771"/>
              <a:gd name="connsiteY18" fmla="*/ 1273394 h 2804294"/>
              <a:gd name="connsiteX19" fmla="*/ 3767000 w 4169771"/>
              <a:gd name="connsiteY19" fmla="*/ 973143 h 2804294"/>
              <a:gd name="connsiteX20" fmla="*/ 3562283 w 4169771"/>
              <a:gd name="connsiteY20" fmla="*/ 672893 h 2804294"/>
              <a:gd name="connsiteX21" fmla="*/ 3398510 w 4169771"/>
              <a:gd name="connsiteY21" fmla="*/ 536415 h 2804294"/>
              <a:gd name="connsiteX22" fmla="*/ 3262033 w 4169771"/>
              <a:gd name="connsiteY22" fmla="*/ 236165 h 2804294"/>
              <a:gd name="connsiteX23" fmla="*/ 3016373 w 4169771"/>
              <a:gd name="connsiteY23" fmla="*/ 17801 h 2804294"/>
              <a:gd name="connsiteX24" fmla="*/ 2893543 w 4169771"/>
              <a:gd name="connsiteY24" fmla="*/ 17801 h 2804294"/>
              <a:gd name="connsiteX25" fmla="*/ 2743418 w 4169771"/>
              <a:gd name="connsiteY25" fmla="*/ 58744 h 2804294"/>
              <a:gd name="connsiteX26" fmla="*/ 2593292 w 4169771"/>
              <a:gd name="connsiteY26" fmla="*/ 113335 h 2804294"/>
              <a:gd name="connsiteX27" fmla="*/ 2688827 w 4169771"/>
              <a:gd name="connsiteY27" fmla="*/ 345347 h 2804294"/>
              <a:gd name="connsiteX28" fmla="*/ 2866248 w 4169771"/>
              <a:gd name="connsiteY28" fmla="*/ 522768 h 2804294"/>
              <a:gd name="connsiteX29" fmla="*/ 3111907 w 4169771"/>
              <a:gd name="connsiteY29" fmla="*/ 645598 h 2804294"/>
              <a:gd name="connsiteX30" fmla="*/ 3302976 w 4169771"/>
              <a:gd name="connsiteY30" fmla="*/ 932201 h 2804294"/>
              <a:gd name="connsiteX31" fmla="*/ 3480397 w 4169771"/>
              <a:gd name="connsiteY31" fmla="*/ 1205156 h 2804294"/>
              <a:gd name="connsiteX32" fmla="*/ 3562283 w 4169771"/>
              <a:gd name="connsiteY32" fmla="*/ 1327986 h 2804294"/>
              <a:gd name="connsiteX33" fmla="*/ 3589578 w 4169771"/>
              <a:gd name="connsiteY33" fmla="*/ 1409872 h 2804294"/>
              <a:gd name="connsiteX34" fmla="*/ 3603226 w 4169771"/>
              <a:gd name="connsiteY34" fmla="*/ 1519054 h 2804294"/>
              <a:gd name="connsiteX35" fmla="*/ 3384863 w 4169771"/>
              <a:gd name="connsiteY35" fmla="*/ 1559998 h 2804294"/>
              <a:gd name="connsiteX36" fmla="*/ 3166498 w 4169771"/>
              <a:gd name="connsiteY36" fmla="*/ 1587293 h 2804294"/>
              <a:gd name="connsiteX37" fmla="*/ 2934486 w 4169771"/>
              <a:gd name="connsiteY37" fmla="*/ 1532702 h 2804294"/>
              <a:gd name="connsiteX38" fmla="*/ 2784361 w 4169771"/>
              <a:gd name="connsiteY38" fmla="*/ 1519054 h 2804294"/>
              <a:gd name="connsiteX39" fmla="*/ 2798009 w 4169771"/>
              <a:gd name="connsiteY39" fmla="*/ 1505407 h 2804294"/>
              <a:gd name="connsiteX40" fmla="*/ 3016373 w 4169771"/>
              <a:gd name="connsiteY40" fmla="*/ 1519054 h 2804294"/>
              <a:gd name="connsiteX41" fmla="*/ 2893543 w 4169771"/>
              <a:gd name="connsiteY41" fmla="*/ 1519054 h 2804294"/>
              <a:gd name="connsiteX42" fmla="*/ 2893543 w 4169771"/>
              <a:gd name="connsiteY42" fmla="*/ 1519054 h 2804294"/>
              <a:gd name="connsiteX43" fmla="*/ 2893543 w 4169771"/>
              <a:gd name="connsiteY43" fmla="*/ 1519054 h 2804294"/>
              <a:gd name="connsiteX0" fmla="*/ 163991 w 4217566"/>
              <a:gd name="connsiteY0" fmla="*/ 1095974 h 2804294"/>
              <a:gd name="connsiteX1" fmla="*/ 82104 w 4217566"/>
              <a:gd name="connsiteY1" fmla="*/ 1368929 h 2804294"/>
              <a:gd name="connsiteX2" fmla="*/ 27513 w 4217566"/>
              <a:gd name="connsiteY2" fmla="*/ 1519054 h 2804294"/>
              <a:gd name="connsiteX3" fmla="*/ 218 w 4217566"/>
              <a:gd name="connsiteY3" fmla="*/ 1737418 h 2804294"/>
              <a:gd name="connsiteX4" fmla="*/ 41161 w 4217566"/>
              <a:gd name="connsiteY4" fmla="*/ 2064965 h 2804294"/>
              <a:gd name="connsiteX5" fmla="*/ 273173 w 4217566"/>
              <a:gd name="connsiteY5" fmla="*/ 2433454 h 2804294"/>
              <a:gd name="connsiteX6" fmla="*/ 709901 w 4217566"/>
              <a:gd name="connsiteY6" fmla="*/ 2610875 h 2804294"/>
              <a:gd name="connsiteX7" fmla="*/ 1037448 w 4217566"/>
              <a:gd name="connsiteY7" fmla="*/ 2733705 h 2804294"/>
              <a:gd name="connsiteX8" fmla="*/ 1460529 w 4217566"/>
              <a:gd name="connsiteY8" fmla="*/ 2788296 h 2804294"/>
              <a:gd name="connsiteX9" fmla="*/ 1869961 w 4217566"/>
              <a:gd name="connsiteY9" fmla="*/ 2801944 h 2804294"/>
              <a:gd name="connsiteX10" fmla="*/ 2265747 w 4217566"/>
              <a:gd name="connsiteY10" fmla="*/ 2747353 h 2804294"/>
              <a:gd name="connsiteX11" fmla="*/ 2729770 w 4217566"/>
              <a:gd name="connsiteY11" fmla="*/ 2774649 h 2804294"/>
              <a:gd name="connsiteX12" fmla="*/ 3302976 w 4217566"/>
              <a:gd name="connsiteY12" fmla="*/ 2747353 h 2804294"/>
              <a:gd name="connsiteX13" fmla="*/ 3780647 w 4217566"/>
              <a:gd name="connsiteY13" fmla="*/ 2556284 h 2804294"/>
              <a:gd name="connsiteX14" fmla="*/ 4012660 w 4217566"/>
              <a:gd name="connsiteY14" fmla="*/ 2337919 h 2804294"/>
              <a:gd name="connsiteX15" fmla="*/ 4149137 w 4217566"/>
              <a:gd name="connsiteY15" fmla="*/ 2201443 h 2804294"/>
              <a:gd name="connsiteX16" fmla="*/ 4217377 w 4217566"/>
              <a:gd name="connsiteY16" fmla="*/ 2010373 h 2804294"/>
              <a:gd name="connsiteX17" fmla="*/ 4162784 w 4217566"/>
              <a:gd name="connsiteY17" fmla="*/ 1587292 h 2804294"/>
              <a:gd name="connsiteX18" fmla="*/ 3985364 w 4217566"/>
              <a:gd name="connsiteY18" fmla="*/ 1273394 h 2804294"/>
              <a:gd name="connsiteX19" fmla="*/ 3767000 w 4217566"/>
              <a:gd name="connsiteY19" fmla="*/ 973143 h 2804294"/>
              <a:gd name="connsiteX20" fmla="*/ 3562283 w 4217566"/>
              <a:gd name="connsiteY20" fmla="*/ 672893 h 2804294"/>
              <a:gd name="connsiteX21" fmla="*/ 3398510 w 4217566"/>
              <a:gd name="connsiteY21" fmla="*/ 536415 h 2804294"/>
              <a:gd name="connsiteX22" fmla="*/ 3262033 w 4217566"/>
              <a:gd name="connsiteY22" fmla="*/ 236165 h 2804294"/>
              <a:gd name="connsiteX23" fmla="*/ 3016373 w 4217566"/>
              <a:gd name="connsiteY23" fmla="*/ 17801 h 2804294"/>
              <a:gd name="connsiteX24" fmla="*/ 2893543 w 4217566"/>
              <a:gd name="connsiteY24" fmla="*/ 17801 h 2804294"/>
              <a:gd name="connsiteX25" fmla="*/ 2743418 w 4217566"/>
              <a:gd name="connsiteY25" fmla="*/ 58744 h 2804294"/>
              <a:gd name="connsiteX26" fmla="*/ 2593292 w 4217566"/>
              <a:gd name="connsiteY26" fmla="*/ 113335 h 2804294"/>
              <a:gd name="connsiteX27" fmla="*/ 2688827 w 4217566"/>
              <a:gd name="connsiteY27" fmla="*/ 345347 h 2804294"/>
              <a:gd name="connsiteX28" fmla="*/ 2866248 w 4217566"/>
              <a:gd name="connsiteY28" fmla="*/ 522768 h 2804294"/>
              <a:gd name="connsiteX29" fmla="*/ 3111907 w 4217566"/>
              <a:gd name="connsiteY29" fmla="*/ 645598 h 2804294"/>
              <a:gd name="connsiteX30" fmla="*/ 3302976 w 4217566"/>
              <a:gd name="connsiteY30" fmla="*/ 932201 h 2804294"/>
              <a:gd name="connsiteX31" fmla="*/ 3480397 w 4217566"/>
              <a:gd name="connsiteY31" fmla="*/ 1205156 h 2804294"/>
              <a:gd name="connsiteX32" fmla="*/ 3562283 w 4217566"/>
              <a:gd name="connsiteY32" fmla="*/ 1327986 h 2804294"/>
              <a:gd name="connsiteX33" fmla="*/ 3589578 w 4217566"/>
              <a:gd name="connsiteY33" fmla="*/ 1409872 h 2804294"/>
              <a:gd name="connsiteX34" fmla="*/ 3603226 w 4217566"/>
              <a:gd name="connsiteY34" fmla="*/ 1519054 h 2804294"/>
              <a:gd name="connsiteX35" fmla="*/ 3384863 w 4217566"/>
              <a:gd name="connsiteY35" fmla="*/ 1559998 h 2804294"/>
              <a:gd name="connsiteX36" fmla="*/ 3166498 w 4217566"/>
              <a:gd name="connsiteY36" fmla="*/ 1587293 h 2804294"/>
              <a:gd name="connsiteX37" fmla="*/ 2934486 w 4217566"/>
              <a:gd name="connsiteY37" fmla="*/ 1532702 h 2804294"/>
              <a:gd name="connsiteX38" fmla="*/ 2784361 w 4217566"/>
              <a:gd name="connsiteY38" fmla="*/ 1519054 h 2804294"/>
              <a:gd name="connsiteX39" fmla="*/ 2798009 w 4217566"/>
              <a:gd name="connsiteY39" fmla="*/ 1505407 h 2804294"/>
              <a:gd name="connsiteX40" fmla="*/ 3016373 w 4217566"/>
              <a:gd name="connsiteY40" fmla="*/ 1519054 h 2804294"/>
              <a:gd name="connsiteX41" fmla="*/ 2893543 w 4217566"/>
              <a:gd name="connsiteY41" fmla="*/ 1519054 h 2804294"/>
              <a:gd name="connsiteX42" fmla="*/ 2893543 w 4217566"/>
              <a:gd name="connsiteY42" fmla="*/ 1519054 h 2804294"/>
              <a:gd name="connsiteX43" fmla="*/ 2893543 w 4217566"/>
              <a:gd name="connsiteY43" fmla="*/ 1519054 h 280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217566" h="2804294">
                <a:moveTo>
                  <a:pt x="163991" y="1095974"/>
                </a:moveTo>
                <a:cubicBezTo>
                  <a:pt x="134420" y="1197195"/>
                  <a:pt x="104850" y="1298416"/>
                  <a:pt x="82104" y="1368929"/>
                </a:cubicBezTo>
                <a:cubicBezTo>
                  <a:pt x="59358" y="1439442"/>
                  <a:pt x="41161" y="1457639"/>
                  <a:pt x="27513" y="1519054"/>
                </a:cubicBezTo>
                <a:cubicBezTo>
                  <a:pt x="13865" y="1580469"/>
                  <a:pt x="-2057" y="1646433"/>
                  <a:pt x="218" y="1737418"/>
                </a:cubicBezTo>
                <a:cubicBezTo>
                  <a:pt x="2493" y="1828403"/>
                  <a:pt x="-4331" y="1948959"/>
                  <a:pt x="41161" y="2064965"/>
                </a:cubicBezTo>
                <a:cubicBezTo>
                  <a:pt x="86653" y="2180971"/>
                  <a:pt x="161716" y="2342469"/>
                  <a:pt x="273173" y="2433454"/>
                </a:cubicBezTo>
                <a:cubicBezTo>
                  <a:pt x="384630" y="2524439"/>
                  <a:pt x="582522" y="2560833"/>
                  <a:pt x="709901" y="2610875"/>
                </a:cubicBezTo>
                <a:cubicBezTo>
                  <a:pt x="837280" y="2660917"/>
                  <a:pt x="912343" y="2704135"/>
                  <a:pt x="1037448" y="2733705"/>
                </a:cubicBezTo>
                <a:cubicBezTo>
                  <a:pt x="1162553" y="2763275"/>
                  <a:pt x="1321777" y="2776923"/>
                  <a:pt x="1460529" y="2788296"/>
                </a:cubicBezTo>
                <a:cubicBezTo>
                  <a:pt x="1599281" y="2799669"/>
                  <a:pt x="1735758" y="2808768"/>
                  <a:pt x="1869961" y="2801944"/>
                </a:cubicBezTo>
                <a:cubicBezTo>
                  <a:pt x="2004164" y="2795120"/>
                  <a:pt x="2122446" y="2751902"/>
                  <a:pt x="2265747" y="2747353"/>
                </a:cubicBezTo>
                <a:cubicBezTo>
                  <a:pt x="2409048" y="2742804"/>
                  <a:pt x="2556899" y="2774649"/>
                  <a:pt x="2729770" y="2774649"/>
                </a:cubicBezTo>
                <a:cubicBezTo>
                  <a:pt x="2902641" y="2774649"/>
                  <a:pt x="3127830" y="2783747"/>
                  <a:pt x="3302976" y="2747353"/>
                </a:cubicBezTo>
                <a:cubicBezTo>
                  <a:pt x="3478122" y="2710959"/>
                  <a:pt x="3662366" y="2624523"/>
                  <a:pt x="3780647" y="2556284"/>
                </a:cubicBezTo>
                <a:cubicBezTo>
                  <a:pt x="3898928" y="2488045"/>
                  <a:pt x="3951245" y="2397059"/>
                  <a:pt x="4012660" y="2337919"/>
                </a:cubicBezTo>
                <a:cubicBezTo>
                  <a:pt x="4074075" y="2278779"/>
                  <a:pt x="4115018" y="2256034"/>
                  <a:pt x="4149137" y="2201443"/>
                </a:cubicBezTo>
                <a:cubicBezTo>
                  <a:pt x="4183256" y="2146852"/>
                  <a:pt x="4215103" y="2112731"/>
                  <a:pt x="4217377" y="2010373"/>
                </a:cubicBezTo>
                <a:cubicBezTo>
                  <a:pt x="4219651" y="1908015"/>
                  <a:pt x="4201453" y="1710122"/>
                  <a:pt x="4162784" y="1587292"/>
                </a:cubicBezTo>
                <a:cubicBezTo>
                  <a:pt x="4124115" y="1464462"/>
                  <a:pt x="4051328" y="1375752"/>
                  <a:pt x="3985364" y="1273394"/>
                </a:cubicBezTo>
                <a:cubicBezTo>
                  <a:pt x="3919400" y="1171036"/>
                  <a:pt x="3837514" y="1073227"/>
                  <a:pt x="3767000" y="973143"/>
                </a:cubicBezTo>
                <a:cubicBezTo>
                  <a:pt x="3696487" y="873060"/>
                  <a:pt x="3623698" y="745681"/>
                  <a:pt x="3562283" y="672893"/>
                </a:cubicBezTo>
                <a:cubicBezTo>
                  <a:pt x="3500868" y="600105"/>
                  <a:pt x="3448552" y="609203"/>
                  <a:pt x="3398510" y="536415"/>
                </a:cubicBezTo>
                <a:cubicBezTo>
                  <a:pt x="3348468" y="463627"/>
                  <a:pt x="3325722" y="322601"/>
                  <a:pt x="3262033" y="236165"/>
                </a:cubicBezTo>
                <a:cubicBezTo>
                  <a:pt x="3198344" y="149729"/>
                  <a:pt x="3077788" y="54195"/>
                  <a:pt x="3016373" y="17801"/>
                </a:cubicBezTo>
                <a:cubicBezTo>
                  <a:pt x="2954958" y="-18593"/>
                  <a:pt x="2939036" y="10977"/>
                  <a:pt x="2893543" y="17801"/>
                </a:cubicBezTo>
                <a:cubicBezTo>
                  <a:pt x="2848051" y="24625"/>
                  <a:pt x="2793460" y="42822"/>
                  <a:pt x="2743418" y="58744"/>
                </a:cubicBezTo>
                <a:cubicBezTo>
                  <a:pt x="2693376" y="74666"/>
                  <a:pt x="2602390" y="65568"/>
                  <a:pt x="2593292" y="113335"/>
                </a:cubicBezTo>
                <a:cubicBezTo>
                  <a:pt x="2584194" y="161102"/>
                  <a:pt x="2643334" y="277108"/>
                  <a:pt x="2688827" y="345347"/>
                </a:cubicBezTo>
                <a:cubicBezTo>
                  <a:pt x="2734320" y="413586"/>
                  <a:pt x="2795735" y="472726"/>
                  <a:pt x="2866248" y="522768"/>
                </a:cubicBezTo>
                <a:cubicBezTo>
                  <a:pt x="2936761" y="572810"/>
                  <a:pt x="3039119" y="577359"/>
                  <a:pt x="3111907" y="645598"/>
                </a:cubicBezTo>
                <a:cubicBezTo>
                  <a:pt x="3184695" y="713837"/>
                  <a:pt x="3241561" y="838941"/>
                  <a:pt x="3302976" y="932201"/>
                </a:cubicBezTo>
                <a:cubicBezTo>
                  <a:pt x="3364391" y="1025461"/>
                  <a:pt x="3437179" y="1139192"/>
                  <a:pt x="3480397" y="1205156"/>
                </a:cubicBezTo>
                <a:cubicBezTo>
                  <a:pt x="3523615" y="1271120"/>
                  <a:pt x="3544086" y="1293867"/>
                  <a:pt x="3562283" y="1327986"/>
                </a:cubicBezTo>
                <a:cubicBezTo>
                  <a:pt x="3580480" y="1362105"/>
                  <a:pt x="3582754" y="1378027"/>
                  <a:pt x="3589578" y="1409872"/>
                </a:cubicBezTo>
                <a:cubicBezTo>
                  <a:pt x="3596402" y="1441717"/>
                  <a:pt x="3637345" y="1494033"/>
                  <a:pt x="3603226" y="1519054"/>
                </a:cubicBezTo>
                <a:cubicBezTo>
                  <a:pt x="3569107" y="1544075"/>
                  <a:pt x="3457651" y="1548625"/>
                  <a:pt x="3384863" y="1559998"/>
                </a:cubicBezTo>
                <a:cubicBezTo>
                  <a:pt x="3312075" y="1571371"/>
                  <a:pt x="3241561" y="1591842"/>
                  <a:pt x="3166498" y="1587293"/>
                </a:cubicBezTo>
                <a:cubicBezTo>
                  <a:pt x="3091435" y="1582744"/>
                  <a:pt x="2998175" y="1544075"/>
                  <a:pt x="2934486" y="1532702"/>
                </a:cubicBezTo>
                <a:cubicBezTo>
                  <a:pt x="2870797" y="1521329"/>
                  <a:pt x="2807107" y="1523603"/>
                  <a:pt x="2784361" y="1519054"/>
                </a:cubicBezTo>
                <a:cubicBezTo>
                  <a:pt x="2761615" y="1514505"/>
                  <a:pt x="2759340" y="1505407"/>
                  <a:pt x="2798009" y="1505407"/>
                </a:cubicBezTo>
                <a:cubicBezTo>
                  <a:pt x="2836678" y="1505407"/>
                  <a:pt x="3000451" y="1516779"/>
                  <a:pt x="3016373" y="1519054"/>
                </a:cubicBezTo>
                <a:cubicBezTo>
                  <a:pt x="3032295" y="1521329"/>
                  <a:pt x="2893543" y="1519054"/>
                  <a:pt x="2893543" y="1519054"/>
                </a:cubicBezTo>
                <a:lnTo>
                  <a:pt x="2893543" y="1519054"/>
                </a:lnTo>
                <a:lnTo>
                  <a:pt x="2893543" y="151905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57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Documents\Caro\Potsdam\HPI\HCI\Volleytactics\Bilder\meshman01007_51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4" t="22194" r="27354" b="21256"/>
          <a:stretch/>
        </p:blipFill>
        <p:spPr bwMode="auto">
          <a:xfrm>
            <a:off x="7676690" y="343359"/>
            <a:ext cx="6832414" cy="648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ihandform 7"/>
          <p:cNvSpPr/>
          <p:nvPr/>
        </p:nvSpPr>
        <p:spPr>
          <a:xfrm>
            <a:off x="1856935" y="3155752"/>
            <a:ext cx="661182" cy="122020"/>
          </a:xfrm>
          <a:custGeom>
            <a:avLst/>
            <a:gdLst>
              <a:gd name="connsiteX0" fmla="*/ 0 w 661182"/>
              <a:gd name="connsiteY0" fmla="*/ 122020 h 122020"/>
              <a:gd name="connsiteX1" fmla="*/ 309490 w 661182"/>
              <a:gd name="connsiteY1" fmla="*/ 9479 h 122020"/>
              <a:gd name="connsiteX2" fmla="*/ 506437 w 661182"/>
              <a:gd name="connsiteY2" fmla="*/ 9479 h 122020"/>
              <a:gd name="connsiteX3" fmla="*/ 562708 w 661182"/>
              <a:gd name="connsiteY3" fmla="*/ 37614 h 122020"/>
              <a:gd name="connsiteX4" fmla="*/ 661182 w 661182"/>
              <a:gd name="connsiteY4" fmla="*/ 107953 h 1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182" h="122020">
                <a:moveTo>
                  <a:pt x="0" y="122020"/>
                </a:moveTo>
                <a:cubicBezTo>
                  <a:pt x="112542" y="75128"/>
                  <a:pt x="225084" y="28236"/>
                  <a:pt x="309490" y="9479"/>
                </a:cubicBezTo>
                <a:cubicBezTo>
                  <a:pt x="393896" y="-9278"/>
                  <a:pt x="464234" y="4790"/>
                  <a:pt x="506437" y="9479"/>
                </a:cubicBezTo>
                <a:cubicBezTo>
                  <a:pt x="548640" y="14168"/>
                  <a:pt x="536917" y="21202"/>
                  <a:pt x="562708" y="37614"/>
                </a:cubicBezTo>
                <a:cubicBezTo>
                  <a:pt x="588499" y="54026"/>
                  <a:pt x="661182" y="107953"/>
                  <a:pt x="661182" y="10795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2574386" y="2938211"/>
            <a:ext cx="351693" cy="1479045"/>
          </a:xfrm>
          <a:custGeom>
            <a:avLst/>
            <a:gdLst>
              <a:gd name="connsiteX0" fmla="*/ 0 w 365760"/>
              <a:gd name="connsiteY0" fmla="*/ 1408706 h 1408706"/>
              <a:gd name="connsiteX1" fmla="*/ 281354 w 365760"/>
              <a:gd name="connsiteY1" fmla="*/ 944472 h 1408706"/>
              <a:gd name="connsiteX2" fmla="*/ 337625 w 365760"/>
              <a:gd name="connsiteY2" fmla="*/ 663118 h 1408706"/>
              <a:gd name="connsiteX3" fmla="*/ 351692 w 365760"/>
              <a:gd name="connsiteY3" fmla="*/ 58207 h 1408706"/>
              <a:gd name="connsiteX4" fmla="*/ 365760 w 365760"/>
              <a:gd name="connsiteY4" fmla="*/ 58207 h 1408706"/>
              <a:gd name="connsiteX0" fmla="*/ 0 w 422031"/>
              <a:gd name="connsiteY0" fmla="*/ 1479045 h 1479045"/>
              <a:gd name="connsiteX1" fmla="*/ 337625 w 422031"/>
              <a:gd name="connsiteY1" fmla="*/ 944472 h 1479045"/>
              <a:gd name="connsiteX2" fmla="*/ 393896 w 422031"/>
              <a:gd name="connsiteY2" fmla="*/ 663118 h 1479045"/>
              <a:gd name="connsiteX3" fmla="*/ 407963 w 422031"/>
              <a:gd name="connsiteY3" fmla="*/ 58207 h 1479045"/>
              <a:gd name="connsiteX4" fmla="*/ 422031 w 422031"/>
              <a:gd name="connsiteY4" fmla="*/ 58207 h 1479045"/>
              <a:gd name="connsiteX0" fmla="*/ 0 w 351693"/>
              <a:gd name="connsiteY0" fmla="*/ 1479045 h 1479045"/>
              <a:gd name="connsiteX1" fmla="*/ 267287 w 351693"/>
              <a:gd name="connsiteY1" fmla="*/ 944472 h 1479045"/>
              <a:gd name="connsiteX2" fmla="*/ 323558 w 351693"/>
              <a:gd name="connsiteY2" fmla="*/ 663118 h 1479045"/>
              <a:gd name="connsiteX3" fmla="*/ 337625 w 351693"/>
              <a:gd name="connsiteY3" fmla="*/ 58207 h 1479045"/>
              <a:gd name="connsiteX4" fmla="*/ 351693 w 351693"/>
              <a:gd name="connsiteY4" fmla="*/ 58207 h 147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1693" h="1479045">
                <a:moveTo>
                  <a:pt x="0" y="1479045"/>
                </a:moveTo>
                <a:cubicBezTo>
                  <a:pt x="112541" y="1309060"/>
                  <a:pt x="213361" y="1080460"/>
                  <a:pt x="267287" y="944472"/>
                </a:cubicBezTo>
                <a:cubicBezTo>
                  <a:pt x="321213" y="808484"/>
                  <a:pt x="311835" y="810829"/>
                  <a:pt x="323558" y="663118"/>
                </a:cubicBezTo>
                <a:cubicBezTo>
                  <a:pt x="335281" y="515407"/>
                  <a:pt x="332936" y="159025"/>
                  <a:pt x="337625" y="58207"/>
                </a:cubicBezTo>
                <a:cubicBezTo>
                  <a:pt x="342314" y="-42611"/>
                  <a:pt x="347003" y="7798"/>
                  <a:pt x="351693" y="5820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5468160" y="3296782"/>
            <a:ext cx="215188" cy="1458098"/>
          </a:xfrm>
          <a:custGeom>
            <a:avLst/>
            <a:gdLst>
              <a:gd name="connsiteX0" fmla="*/ 215188 w 215188"/>
              <a:gd name="connsiteY0" fmla="*/ 1458098 h 1458098"/>
              <a:gd name="connsiteX1" fmla="*/ 18240 w 215188"/>
              <a:gd name="connsiteY1" fmla="*/ 1078270 h 1458098"/>
              <a:gd name="connsiteX2" fmla="*/ 18240 w 215188"/>
              <a:gd name="connsiteY2" fmla="*/ 740646 h 1458098"/>
              <a:gd name="connsiteX3" fmla="*/ 102646 w 215188"/>
              <a:gd name="connsiteY3" fmla="*/ 403021 h 1458098"/>
              <a:gd name="connsiteX4" fmla="*/ 158917 w 215188"/>
              <a:gd name="connsiteY4" fmla="*/ 51329 h 1458098"/>
              <a:gd name="connsiteX5" fmla="*/ 144849 w 215188"/>
              <a:gd name="connsiteY5" fmla="*/ 9126 h 145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188" h="1458098">
                <a:moveTo>
                  <a:pt x="215188" y="1458098"/>
                </a:moveTo>
                <a:cubicBezTo>
                  <a:pt x="133126" y="1327971"/>
                  <a:pt x="51065" y="1197845"/>
                  <a:pt x="18240" y="1078270"/>
                </a:cubicBezTo>
                <a:cubicBezTo>
                  <a:pt x="-14585" y="958695"/>
                  <a:pt x="4172" y="853187"/>
                  <a:pt x="18240" y="740646"/>
                </a:cubicBezTo>
                <a:cubicBezTo>
                  <a:pt x="32308" y="628105"/>
                  <a:pt x="79200" y="517907"/>
                  <a:pt x="102646" y="403021"/>
                </a:cubicBezTo>
                <a:cubicBezTo>
                  <a:pt x="126092" y="288135"/>
                  <a:pt x="151883" y="116978"/>
                  <a:pt x="158917" y="51329"/>
                </a:cubicBezTo>
                <a:cubicBezTo>
                  <a:pt x="165951" y="-14320"/>
                  <a:pt x="155400" y="-2597"/>
                  <a:pt x="144849" y="912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3275856" y="5176911"/>
            <a:ext cx="1503485" cy="229753"/>
          </a:xfrm>
          <a:custGeom>
            <a:avLst/>
            <a:gdLst>
              <a:gd name="connsiteX0" fmla="*/ 0 w 1502610"/>
              <a:gd name="connsiteY0" fmla="*/ 0 h 254847"/>
              <a:gd name="connsiteX1" fmla="*/ 478302 w 1502610"/>
              <a:gd name="connsiteY1" fmla="*/ 168812 h 254847"/>
              <a:gd name="connsiteX2" fmla="*/ 998807 w 1502610"/>
              <a:gd name="connsiteY2" fmla="*/ 253218 h 254847"/>
              <a:gd name="connsiteX3" fmla="*/ 1448973 w 1502610"/>
              <a:gd name="connsiteY3" fmla="*/ 98474 h 254847"/>
              <a:gd name="connsiteX4" fmla="*/ 1477108 w 1502610"/>
              <a:gd name="connsiteY4" fmla="*/ 98474 h 254847"/>
              <a:gd name="connsiteX0" fmla="*/ 0 w 1502610"/>
              <a:gd name="connsiteY0" fmla="*/ 0 h 257736"/>
              <a:gd name="connsiteX1" fmla="*/ 295422 w 1502610"/>
              <a:gd name="connsiteY1" fmla="*/ 196948 h 257736"/>
              <a:gd name="connsiteX2" fmla="*/ 998807 w 1502610"/>
              <a:gd name="connsiteY2" fmla="*/ 253218 h 257736"/>
              <a:gd name="connsiteX3" fmla="*/ 1448973 w 1502610"/>
              <a:gd name="connsiteY3" fmla="*/ 98474 h 257736"/>
              <a:gd name="connsiteX4" fmla="*/ 1477108 w 1502610"/>
              <a:gd name="connsiteY4" fmla="*/ 98474 h 257736"/>
              <a:gd name="connsiteX0" fmla="*/ 0 w 1503485"/>
              <a:gd name="connsiteY0" fmla="*/ 0 h 233418"/>
              <a:gd name="connsiteX1" fmla="*/ 295422 w 1503485"/>
              <a:gd name="connsiteY1" fmla="*/ 196948 h 233418"/>
              <a:gd name="connsiteX2" fmla="*/ 984739 w 1503485"/>
              <a:gd name="connsiteY2" fmla="*/ 225082 h 233418"/>
              <a:gd name="connsiteX3" fmla="*/ 1448973 w 1503485"/>
              <a:gd name="connsiteY3" fmla="*/ 98474 h 233418"/>
              <a:gd name="connsiteX4" fmla="*/ 1477108 w 1503485"/>
              <a:gd name="connsiteY4" fmla="*/ 98474 h 233418"/>
              <a:gd name="connsiteX0" fmla="*/ 0 w 1503485"/>
              <a:gd name="connsiteY0" fmla="*/ 0 h 229753"/>
              <a:gd name="connsiteX1" fmla="*/ 323557 w 1503485"/>
              <a:gd name="connsiteY1" fmla="*/ 182881 h 229753"/>
              <a:gd name="connsiteX2" fmla="*/ 984739 w 1503485"/>
              <a:gd name="connsiteY2" fmla="*/ 225082 h 229753"/>
              <a:gd name="connsiteX3" fmla="*/ 1448973 w 1503485"/>
              <a:gd name="connsiteY3" fmla="*/ 98474 h 229753"/>
              <a:gd name="connsiteX4" fmla="*/ 1477108 w 1503485"/>
              <a:gd name="connsiteY4" fmla="*/ 98474 h 229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3485" h="229753">
                <a:moveTo>
                  <a:pt x="0" y="0"/>
                </a:moveTo>
                <a:cubicBezTo>
                  <a:pt x="155917" y="63304"/>
                  <a:pt x="159434" y="145367"/>
                  <a:pt x="323557" y="182881"/>
                </a:cubicBezTo>
                <a:cubicBezTo>
                  <a:pt x="487680" y="220395"/>
                  <a:pt x="797170" y="239150"/>
                  <a:pt x="984739" y="225082"/>
                </a:cubicBezTo>
                <a:cubicBezTo>
                  <a:pt x="1172308" y="211014"/>
                  <a:pt x="1366912" y="119575"/>
                  <a:pt x="1448973" y="98474"/>
                </a:cubicBezTo>
                <a:cubicBezTo>
                  <a:pt x="1531034" y="77373"/>
                  <a:pt x="1502899" y="85578"/>
                  <a:pt x="1477108" y="9847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3193366" y="3406227"/>
            <a:ext cx="1720785" cy="1032862"/>
          </a:xfrm>
          <a:custGeom>
            <a:avLst/>
            <a:gdLst>
              <a:gd name="connsiteX0" fmla="*/ 0 w 1702169"/>
              <a:gd name="connsiteY0" fmla="*/ 536356 h 1056861"/>
              <a:gd name="connsiteX1" fmla="*/ 239151 w 1702169"/>
              <a:gd name="connsiteY1" fmla="*/ 255003 h 1056861"/>
              <a:gd name="connsiteX2" fmla="*/ 717452 w 1702169"/>
              <a:gd name="connsiteY2" fmla="*/ 29919 h 1056861"/>
              <a:gd name="connsiteX3" fmla="*/ 1083212 w 1702169"/>
              <a:gd name="connsiteY3" fmla="*/ 29919 h 1056861"/>
              <a:gd name="connsiteX4" fmla="*/ 1448972 w 1702169"/>
              <a:gd name="connsiteY4" fmla="*/ 283138 h 1056861"/>
              <a:gd name="connsiteX5" fmla="*/ 1688123 w 1702169"/>
              <a:gd name="connsiteY5" fmla="*/ 634830 h 1056861"/>
              <a:gd name="connsiteX6" fmla="*/ 1674055 w 1702169"/>
              <a:gd name="connsiteY6" fmla="*/ 859913 h 1056861"/>
              <a:gd name="connsiteX7" fmla="*/ 1674055 w 1702169"/>
              <a:gd name="connsiteY7" fmla="*/ 902116 h 1056861"/>
              <a:gd name="connsiteX8" fmla="*/ 1547446 w 1702169"/>
              <a:gd name="connsiteY8" fmla="*/ 1056861 h 1056861"/>
              <a:gd name="connsiteX9" fmla="*/ 1547446 w 1702169"/>
              <a:gd name="connsiteY9" fmla="*/ 1056861 h 1056861"/>
              <a:gd name="connsiteX0" fmla="*/ 0 w 1856913"/>
              <a:gd name="connsiteY0" fmla="*/ 817710 h 1056861"/>
              <a:gd name="connsiteX1" fmla="*/ 393895 w 1856913"/>
              <a:gd name="connsiteY1" fmla="*/ 255003 h 1056861"/>
              <a:gd name="connsiteX2" fmla="*/ 872196 w 1856913"/>
              <a:gd name="connsiteY2" fmla="*/ 29919 h 1056861"/>
              <a:gd name="connsiteX3" fmla="*/ 1237956 w 1856913"/>
              <a:gd name="connsiteY3" fmla="*/ 29919 h 1056861"/>
              <a:gd name="connsiteX4" fmla="*/ 1603716 w 1856913"/>
              <a:gd name="connsiteY4" fmla="*/ 283138 h 1056861"/>
              <a:gd name="connsiteX5" fmla="*/ 1842867 w 1856913"/>
              <a:gd name="connsiteY5" fmla="*/ 634830 h 1056861"/>
              <a:gd name="connsiteX6" fmla="*/ 1828799 w 1856913"/>
              <a:gd name="connsiteY6" fmla="*/ 859913 h 1056861"/>
              <a:gd name="connsiteX7" fmla="*/ 1828799 w 1856913"/>
              <a:gd name="connsiteY7" fmla="*/ 902116 h 1056861"/>
              <a:gd name="connsiteX8" fmla="*/ 1702190 w 1856913"/>
              <a:gd name="connsiteY8" fmla="*/ 1056861 h 1056861"/>
              <a:gd name="connsiteX9" fmla="*/ 1702190 w 1856913"/>
              <a:gd name="connsiteY9" fmla="*/ 1056861 h 1056861"/>
              <a:gd name="connsiteX0" fmla="*/ 0 w 1856913"/>
              <a:gd name="connsiteY0" fmla="*/ 815223 h 1054374"/>
              <a:gd name="connsiteX1" fmla="*/ 323557 w 1856913"/>
              <a:gd name="connsiteY1" fmla="*/ 210312 h 1054374"/>
              <a:gd name="connsiteX2" fmla="*/ 872196 w 1856913"/>
              <a:gd name="connsiteY2" fmla="*/ 27432 h 1054374"/>
              <a:gd name="connsiteX3" fmla="*/ 1237956 w 1856913"/>
              <a:gd name="connsiteY3" fmla="*/ 27432 h 1054374"/>
              <a:gd name="connsiteX4" fmla="*/ 1603716 w 1856913"/>
              <a:gd name="connsiteY4" fmla="*/ 280651 h 1054374"/>
              <a:gd name="connsiteX5" fmla="*/ 1842867 w 1856913"/>
              <a:gd name="connsiteY5" fmla="*/ 632343 h 1054374"/>
              <a:gd name="connsiteX6" fmla="*/ 1828799 w 1856913"/>
              <a:gd name="connsiteY6" fmla="*/ 857426 h 1054374"/>
              <a:gd name="connsiteX7" fmla="*/ 1828799 w 1856913"/>
              <a:gd name="connsiteY7" fmla="*/ 899629 h 1054374"/>
              <a:gd name="connsiteX8" fmla="*/ 1702190 w 1856913"/>
              <a:gd name="connsiteY8" fmla="*/ 1054374 h 1054374"/>
              <a:gd name="connsiteX9" fmla="*/ 1702190 w 1856913"/>
              <a:gd name="connsiteY9" fmla="*/ 1054374 h 1054374"/>
              <a:gd name="connsiteX0" fmla="*/ 0 w 1856913"/>
              <a:gd name="connsiteY0" fmla="*/ 797482 h 1036633"/>
              <a:gd name="connsiteX1" fmla="*/ 323557 w 1856913"/>
              <a:gd name="connsiteY1" fmla="*/ 192571 h 1036633"/>
              <a:gd name="connsiteX2" fmla="*/ 759655 w 1856913"/>
              <a:gd name="connsiteY2" fmla="*/ 65962 h 1036633"/>
              <a:gd name="connsiteX3" fmla="*/ 1237956 w 1856913"/>
              <a:gd name="connsiteY3" fmla="*/ 9691 h 1036633"/>
              <a:gd name="connsiteX4" fmla="*/ 1603716 w 1856913"/>
              <a:gd name="connsiteY4" fmla="*/ 262910 h 1036633"/>
              <a:gd name="connsiteX5" fmla="*/ 1842867 w 1856913"/>
              <a:gd name="connsiteY5" fmla="*/ 614602 h 1036633"/>
              <a:gd name="connsiteX6" fmla="*/ 1828799 w 1856913"/>
              <a:gd name="connsiteY6" fmla="*/ 839685 h 1036633"/>
              <a:gd name="connsiteX7" fmla="*/ 1828799 w 1856913"/>
              <a:gd name="connsiteY7" fmla="*/ 881888 h 1036633"/>
              <a:gd name="connsiteX8" fmla="*/ 1702190 w 1856913"/>
              <a:gd name="connsiteY8" fmla="*/ 1036633 h 1036633"/>
              <a:gd name="connsiteX9" fmla="*/ 1702190 w 1856913"/>
              <a:gd name="connsiteY9" fmla="*/ 1036633 h 1036633"/>
              <a:gd name="connsiteX0" fmla="*/ 0 w 1864074"/>
              <a:gd name="connsiteY0" fmla="*/ 802179 h 1041330"/>
              <a:gd name="connsiteX1" fmla="*/ 323557 w 1864074"/>
              <a:gd name="connsiteY1" fmla="*/ 197268 h 1041330"/>
              <a:gd name="connsiteX2" fmla="*/ 759655 w 1864074"/>
              <a:gd name="connsiteY2" fmla="*/ 70659 h 1041330"/>
              <a:gd name="connsiteX3" fmla="*/ 1237956 w 1864074"/>
              <a:gd name="connsiteY3" fmla="*/ 14388 h 1041330"/>
              <a:gd name="connsiteX4" fmla="*/ 1505242 w 1864074"/>
              <a:gd name="connsiteY4" fmla="*/ 337945 h 1041330"/>
              <a:gd name="connsiteX5" fmla="*/ 1842867 w 1864074"/>
              <a:gd name="connsiteY5" fmla="*/ 619299 h 1041330"/>
              <a:gd name="connsiteX6" fmla="*/ 1828799 w 1864074"/>
              <a:gd name="connsiteY6" fmla="*/ 844382 h 1041330"/>
              <a:gd name="connsiteX7" fmla="*/ 1828799 w 1864074"/>
              <a:gd name="connsiteY7" fmla="*/ 886585 h 1041330"/>
              <a:gd name="connsiteX8" fmla="*/ 1702190 w 1864074"/>
              <a:gd name="connsiteY8" fmla="*/ 1041330 h 1041330"/>
              <a:gd name="connsiteX9" fmla="*/ 1702190 w 1864074"/>
              <a:gd name="connsiteY9" fmla="*/ 1041330 h 1041330"/>
              <a:gd name="connsiteX0" fmla="*/ 0 w 1864074"/>
              <a:gd name="connsiteY0" fmla="*/ 739077 h 978228"/>
              <a:gd name="connsiteX1" fmla="*/ 323557 w 1864074"/>
              <a:gd name="connsiteY1" fmla="*/ 134166 h 978228"/>
              <a:gd name="connsiteX2" fmla="*/ 759655 w 1864074"/>
              <a:gd name="connsiteY2" fmla="*/ 7557 h 978228"/>
              <a:gd name="connsiteX3" fmla="*/ 1505242 w 1864074"/>
              <a:gd name="connsiteY3" fmla="*/ 274843 h 978228"/>
              <a:gd name="connsiteX4" fmla="*/ 1842867 w 1864074"/>
              <a:gd name="connsiteY4" fmla="*/ 556197 h 978228"/>
              <a:gd name="connsiteX5" fmla="*/ 1828799 w 1864074"/>
              <a:gd name="connsiteY5" fmla="*/ 781280 h 978228"/>
              <a:gd name="connsiteX6" fmla="*/ 1828799 w 1864074"/>
              <a:gd name="connsiteY6" fmla="*/ 823483 h 978228"/>
              <a:gd name="connsiteX7" fmla="*/ 1702190 w 1864074"/>
              <a:gd name="connsiteY7" fmla="*/ 978228 h 978228"/>
              <a:gd name="connsiteX8" fmla="*/ 1702190 w 1864074"/>
              <a:gd name="connsiteY8" fmla="*/ 978228 h 978228"/>
              <a:gd name="connsiteX0" fmla="*/ 0 w 1870258"/>
              <a:gd name="connsiteY0" fmla="*/ 732391 h 971542"/>
              <a:gd name="connsiteX1" fmla="*/ 323557 w 1870258"/>
              <a:gd name="connsiteY1" fmla="*/ 127480 h 971542"/>
              <a:gd name="connsiteX2" fmla="*/ 759655 w 1870258"/>
              <a:gd name="connsiteY2" fmla="*/ 871 h 971542"/>
              <a:gd name="connsiteX3" fmla="*/ 1420836 w 1870258"/>
              <a:gd name="connsiteY3" fmla="*/ 99345 h 971542"/>
              <a:gd name="connsiteX4" fmla="*/ 1842867 w 1870258"/>
              <a:gd name="connsiteY4" fmla="*/ 549511 h 971542"/>
              <a:gd name="connsiteX5" fmla="*/ 1828799 w 1870258"/>
              <a:gd name="connsiteY5" fmla="*/ 774594 h 971542"/>
              <a:gd name="connsiteX6" fmla="*/ 1828799 w 1870258"/>
              <a:gd name="connsiteY6" fmla="*/ 816797 h 971542"/>
              <a:gd name="connsiteX7" fmla="*/ 1702190 w 1870258"/>
              <a:gd name="connsiteY7" fmla="*/ 971542 h 971542"/>
              <a:gd name="connsiteX8" fmla="*/ 1702190 w 1870258"/>
              <a:gd name="connsiteY8" fmla="*/ 971542 h 971542"/>
              <a:gd name="connsiteX0" fmla="*/ 0 w 1848299"/>
              <a:gd name="connsiteY0" fmla="*/ 731987 h 971138"/>
              <a:gd name="connsiteX1" fmla="*/ 323557 w 1848299"/>
              <a:gd name="connsiteY1" fmla="*/ 127076 h 971138"/>
              <a:gd name="connsiteX2" fmla="*/ 759655 w 1848299"/>
              <a:gd name="connsiteY2" fmla="*/ 467 h 971138"/>
              <a:gd name="connsiteX3" fmla="*/ 1420836 w 1848299"/>
              <a:gd name="connsiteY3" fmla="*/ 98941 h 971138"/>
              <a:gd name="connsiteX4" fmla="*/ 1645919 w 1848299"/>
              <a:gd name="connsiteY4" fmla="*/ 436566 h 971138"/>
              <a:gd name="connsiteX5" fmla="*/ 1828799 w 1848299"/>
              <a:gd name="connsiteY5" fmla="*/ 774190 h 971138"/>
              <a:gd name="connsiteX6" fmla="*/ 1828799 w 1848299"/>
              <a:gd name="connsiteY6" fmla="*/ 816393 h 971138"/>
              <a:gd name="connsiteX7" fmla="*/ 1702190 w 1848299"/>
              <a:gd name="connsiteY7" fmla="*/ 971138 h 971138"/>
              <a:gd name="connsiteX8" fmla="*/ 1702190 w 1848299"/>
              <a:gd name="connsiteY8" fmla="*/ 971138 h 971138"/>
              <a:gd name="connsiteX0" fmla="*/ 0 w 1829342"/>
              <a:gd name="connsiteY0" fmla="*/ 731987 h 971138"/>
              <a:gd name="connsiteX1" fmla="*/ 323557 w 1829342"/>
              <a:gd name="connsiteY1" fmla="*/ 127076 h 971138"/>
              <a:gd name="connsiteX2" fmla="*/ 759655 w 1829342"/>
              <a:gd name="connsiteY2" fmla="*/ 467 h 971138"/>
              <a:gd name="connsiteX3" fmla="*/ 1420836 w 1829342"/>
              <a:gd name="connsiteY3" fmla="*/ 98941 h 971138"/>
              <a:gd name="connsiteX4" fmla="*/ 1645919 w 1829342"/>
              <a:gd name="connsiteY4" fmla="*/ 436566 h 971138"/>
              <a:gd name="connsiteX5" fmla="*/ 1828799 w 1829342"/>
              <a:gd name="connsiteY5" fmla="*/ 774190 h 971138"/>
              <a:gd name="connsiteX6" fmla="*/ 1702190 w 1829342"/>
              <a:gd name="connsiteY6" fmla="*/ 971138 h 971138"/>
              <a:gd name="connsiteX7" fmla="*/ 1702190 w 1829342"/>
              <a:gd name="connsiteY7" fmla="*/ 971138 h 971138"/>
              <a:gd name="connsiteX0" fmla="*/ 0 w 1829342"/>
              <a:gd name="connsiteY0" fmla="*/ 672617 h 911768"/>
              <a:gd name="connsiteX1" fmla="*/ 323557 w 1829342"/>
              <a:gd name="connsiteY1" fmla="*/ 67706 h 911768"/>
              <a:gd name="connsiteX2" fmla="*/ 745588 w 1829342"/>
              <a:gd name="connsiteY2" fmla="*/ 11435 h 911768"/>
              <a:gd name="connsiteX3" fmla="*/ 1420836 w 1829342"/>
              <a:gd name="connsiteY3" fmla="*/ 39571 h 911768"/>
              <a:gd name="connsiteX4" fmla="*/ 1645919 w 1829342"/>
              <a:gd name="connsiteY4" fmla="*/ 377196 h 911768"/>
              <a:gd name="connsiteX5" fmla="*/ 1828799 w 1829342"/>
              <a:gd name="connsiteY5" fmla="*/ 714820 h 911768"/>
              <a:gd name="connsiteX6" fmla="*/ 1702190 w 1829342"/>
              <a:gd name="connsiteY6" fmla="*/ 911768 h 911768"/>
              <a:gd name="connsiteX7" fmla="*/ 1702190 w 1829342"/>
              <a:gd name="connsiteY7" fmla="*/ 911768 h 911768"/>
              <a:gd name="connsiteX0" fmla="*/ 0 w 1829342"/>
              <a:gd name="connsiteY0" fmla="*/ 679167 h 918318"/>
              <a:gd name="connsiteX1" fmla="*/ 323557 w 1829342"/>
              <a:gd name="connsiteY1" fmla="*/ 186797 h 918318"/>
              <a:gd name="connsiteX2" fmla="*/ 745588 w 1829342"/>
              <a:gd name="connsiteY2" fmla="*/ 17985 h 918318"/>
              <a:gd name="connsiteX3" fmla="*/ 1420836 w 1829342"/>
              <a:gd name="connsiteY3" fmla="*/ 46121 h 918318"/>
              <a:gd name="connsiteX4" fmla="*/ 1645919 w 1829342"/>
              <a:gd name="connsiteY4" fmla="*/ 383746 h 918318"/>
              <a:gd name="connsiteX5" fmla="*/ 1828799 w 1829342"/>
              <a:gd name="connsiteY5" fmla="*/ 721370 h 918318"/>
              <a:gd name="connsiteX6" fmla="*/ 1702190 w 1829342"/>
              <a:gd name="connsiteY6" fmla="*/ 918318 h 918318"/>
              <a:gd name="connsiteX7" fmla="*/ 1702190 w 1829342"/>
              <a:gd name="connsiteY7" fmla="*/ 918318 h 918318"/>
              <a:gd name="connsiteX0" fmla="*/ 0 w 1829342"/>
              <a:gd name="connsiteY0" fmla="*/ 664135 h 903286"/>
              <a:gd name="connsiteX1" fmla="*/ 323557 w 1829342"/>
              <a:gd name="connsiteY1" fmla="*/ 171765 h 903286"/>
              <a:gd name="connsiteX2" fmla="*/ 745588 w 1829342"/>
              <a:gd name="connsiteY2" fmla="*/ 2953 h 903286"/>
              <a:gd name="connsiteX3" fmla="*/ 1266091 w 1829342"/>
              <a:gd name="connsiteY3" fmla="*/ 87360 h 903286"/>
              <a:gd name="connsiteX4" fmla="*/ 1645919 w 1829342"/>
              <a:gd name="connsiteY4" fmla="*/ 368714 h 903286"/>
              <a:gd name="connsiteX5" fmla="*/ 1828799 w 1829342"/>
              <a:gd name="connsiteY5" fmla="*/ 706338 h 903286"/>
              <a:gd name="connsiteX6" fmla="*/ 1702190 w 1829342"/>
              <a:gd name="connsiteY6" fmla="*/ 903286 h 903286"/>
              <a:gd name="connsiteX7" fmla="*/ 1702190 w 1829342"/>
              <a:gd name="connsiteY7" fmla="*/ 903286 h 903286"/>
              <a:gd name="connsiteX0" fmla="*/ 0 w 1830313"/>
              <a:gd name="connsiteY0" fmla="*/ 664396 h 903547"/>
              <a:gd name="connsiteX1" fmla="*/ 323557 w 1830313"/>
              <a:gd name="connsiteY1" fmla="*/ 172026 h 903547"/>
              <a:gd name="connsiteX2" fmla="*/ 745588 w 1830313"/>
              <a:gd name="connsiteY2" fmla="*/ 3214 h 903547"/>
              <a:gd name="connsiteX3" fmla="*/ 1266091 w 1830313"/>
              <a:gd name="connsiteY3" fmla="*/ 87621 h 903547"/>
              <a:gd name="connsiteX4" fmla="*/ 1603716 w 1830313"/>
              <a:gd name="connsiteY4" fmla="*/ 397111 h 903547"/>
              <a:gd name="connsiteX5" fmla="*/ 1828799 w 1830313"/>
              <a:gd name="connsiteY5" fmla="*/ 706599 h 903547"/>
              <a:gd name="connsiteX6" fmla="*/ 1702190 w 1830313"/>
              <a:gd name="connsiteY6" fmla="*/ 903547 h 903547"/>
              <a:gd name="connsiteX7" fmla="*/ 1702190 w 1830313"/>
              <a:gd name="connsiteY7" fmla="*/ 903547 h 903547"/>
              <a:gd name="connsiteX0" fmla="*/ 0 w 1829946"/>
              <a:gd name="connsiteY0" fmla="*/ 663711 h 902862"/>
              <a:gd name="connsiteX1" fmla="*/ 323557 w 1829946"/>
              <a:gd name="connsiteY1" fmla="*/ 171341 h 902862"/>
              <a:gd name="connsiteX2" fmla="*/ 745588 w 1829946"/>
              <a:gd name="connsiteY2" fmla="*/ 2529 h 902862"/>
              <a:gd name="connsiteX3" fmla="*/ 1266091 w 1829946"/>
              <a:gd name="connsiteY3" fmla="*/ 86936 h 902862"/>
              <a:gd name="connsiteX4" fmla="*/ 1617784 w 1829946"/>
              <a:gd name="connsiteY4" fmla="*/ 312020 h 902862"/>
              <a:gd name="connsiteX5" fmla="*/ 1828799 w 1829946"/>
              <a:gd name="connsiteY5" fmla="*/ 705914 h 902862"/>
              <a:gd name="connsiteX6" fmla="*/ 1702190 w 1829946"/>
              <a:gd name="connsiteY6" fmla="*/ 902862 h 902862"/>
              <a:gd name="connsiteX7" fmla="*/ 1702190 w 1829946"/>
              <a:gd name="connsiteY7" fmla="*/ 902862 h 902862"/>
              <a:gd name="connsiteX0" fmla="*/ 0 w 1829946"/>
              <a:gd name="connsiteY0" fmla="*/ 663711 h 902862"/>
              <a:gd name="connsiteX1" fmla="*/ 323557 w 1829946"/>
              <a:gd name="connsiteY1" fmla="*/ 171341 h 902862"/>
              <a:gd name="connsiteX2" fmla="*/ 745588 w 1829946"/>
              <a:gd name="connsiteY2" fmla="*/ 2529 h 902862"/>
              <a:gd name="connsiteX3" fmla="*/ 1266091 w 1829946"/>
              <a:gd name="connsiteY3" fmla="*/ 86936 h 902862"/>
              <a:gd name="connsiteX4" fmla="*/ 1617784 w 1829946"/>
              <a:gd name="connsiteY4" fmla="*/ 312020 h 902862"/>
              <a:gd name="connsiteX5" fmla="*/ 1828799 w 1829946"/>
              <a:gd name="connsiteY5" fmla="*/ 565237 h 902862"/>
              <a:gd name="connsiteX6" fmla="*/ 1702190 w 1829946"/>
              <a:gd name="connsiteY6" fmla="*/ 902862 h 902862"/>
              <a:gd name="connsiteX7" fmla="*/ 1702190 w 1829946"/>
              <a:gd name="connsiteY7" fmla="*/ 902862 h 902862"/>
              <a:gd name="connsiteX0" fmla="*/ 0 w 1829620"/>
              <a:gd name="connsiteY0" fmla="*/ 663250 h 902401"/>
              <a:gd name="connsiteX1" fmla="*/ 323557 w 1829620"/>
              <a:gd name="connsiteY1" fmla="*/ 170880 h 902401"/>
              <a:gd name="connsiteX2" fmla="*/ 745588 w 1829620"/>
              <a:gd name="connsiteY2" fmla="*/ 2068 h 902401"/>
              <a:gd name="connsiteX3" fmla="*/ 1266091 w 1829620"/>
              <a:gd name="connsiteY3" fmla="*/ 86475 h 902401"/>
              <a:gd name="connsiteX4" fmla="*/ 1631852 w 1829620"/>
              <a:gd name="connsiteY4" fmla="*/ 227153 h 902401"/>
              <a:gd name="connsiteX5" fmla="*/ 1828799 w 1829620"/>
              <a:gd name="connsiteY5" fmla="*/ 564776 h 902401"/>
              <a:gd name="connsiteX6" fmla="*/ 1702190 w 1829620"/>
              <a:gd name="connsiteY6" fmla="*/ 902401 h 902401"/>
              <a:gd name="connsiteX7" fmla="*/ 1702190 w 1829620"/>
              <a:gd name="connsiteY7" fmla="*/ 902401 h 902401"/>
              <a:gd name="connsiteX0" fmla="*/ 0 w 1829620"/>
              <a:gd name="connsiteY0" fmla="*/ 678287 h 917438"/>
              <a:gd name="connsiteX1" fmla="*/ 323557 w 1829620"/>
              <a:gd name="connsiteY1" fmla="*/ 185917 h 917438"/>
              <a:gd name="connsiteX2" fmla="*/ 745588 w 1829620"/>
              <a:gd name="connsiteY2" fmla="*/ 17105 h 917438"/>
              <a:gd name="connsiteX3" fmla="*/ 1266091 w 1829620"/>
              <a:gd name="connsiteY3" fmla="*/ 31174 h 917438"/>
              <a:gd name="connsiteX4" fmla="*/ 1631852 w 1829620"/>
              <a:gd name="connsiteY4" fmla="*/ 242190 h 917438"/>
              <a:gd name="connsiteX5" fmla="*/ 1828799 w 1829620"/>
              <a:gd name="connsiteY5" fmla="*/ 579813 h 917438"/>
              <a:gd name="connsiteX6" fmla="*/ 1702190 w 1829620"/>
              <a:gd name="connsiteY6" fmla="*/ 917438 h 917438"/>
              <a:gd name="connsiteX7" fmla="*/ 1702190 w 1829620"/>
              <a:gd name="connsiteY7" fmla="*/ 917438 h 917438"/>
              <a:gd name="connsiteX0" fmla="*/ 0 w 1801674"/>
              <a:gd name="connsiteY0" fmla="*/ 678287 h 917438"/>
              <a:gd name="connsiteX1" fmla="*/ 323557 w 1801674"/>
              <a:gd name="connsiteY1" fmla="*/ 185917 h 917438"/>
              <a:gd name="connsiteX2" fmla="*/ 745588 w 1801674"/>
              <a:gd name="connsiteY2" fmla="*/ 17105 h 917438"/>
              <a:gd name="connsiteX3" fmla="*/ 1266091 w 1801674"/>
              <a:gd name="connsiteY3" fmla="*/ 31174 h 917438"/>
              <a:gd name="connsiteX4" fmla="*/ 1631852 w 1801674"/>
              <a:gd name="connsiteY4" fmla="*/ 242190 h 917438"/>
              <a:gd name="connsiteX5" fmla="*/ 1800664 w 1801674"/>
              <a:gd name="connsiteY5" fmla="*/ 537610 h 917438"/>
              <a:gd name="connsiteX6" fmla="*/ 1702190 w 1801674"/>
              <a:gd name="connsiteY6" fmla="*/ 917438 h 917438"/>
              <a:gd name="connsiteX7" fmla="*/ 1702190 w 1801674"/>
              <a:gd name="connsiteY7" fmla="*/ 917438 h 917438"/>
              <a:gd name="connsiteX0" fmla="*/ 0 w 1801674"/>
              <a:gd name="connsiteY0" fmla="*/ 697195 h 936346"/>
              <a:gd name="connsiteX1" fmla="*/ 323557 w 1801674"/>
              <a:gd name="connsiteY1" fmla="*/ 204825 h 936346"/>
              <a:gd name="connsiteX2" fmla="*/ 745588 w 1801674"/>
              <a:gd name="connsiteY2" fmla="*/ 36013 h 936346"/>
              <a:gd name="connsiteX3" fmla="*/ 1266091 w 1801674"/>
              <a:gd name="connsiteY3" fmla="*/ 50082 h 936346"/>
              <a:gd name="connsiteX4" fmla="*/ 1800664 w 1801674"/>
              <a:gd name="connsiteY4" fmla="*/ 556518 h 936346"/>
              <a:gd name="connsiteX5" fmla="*/ 1702190 w 1801674"/>
              <a:gd name="connsiteY5" fmla="*/ 936346 h 936346"/>
              <a:gd name="connsiteX6" fmla="*/ 1702190 w 1801674"/>
              <a:gd name="connsiteY6" fmla="*/ 936346 h 936346"/>
              <a:gd name="connsiteX0" fmla="*/ 0 w 1773840"/>
              <a:gd name="connsiteY0" fmla="*/ 685825 h 924976"/>
              <a:gd name="connsiteX1" fmla="*/ 323557 w 1773840"/>
              <a:gd name="connsiteY1" fmla="*/ 193455 h 924976"/>
              <a:gd name="connsiteX2" fmla="*/ 745588 w 1773840"/>
              <a:gd name="connsiteY2" fmla="*/ 24643 h 924976"/>
              <a:gd name="connsiteX3" fmla="*/ 1266091 w 1773840"/>
              <a:gd name="connsiteY3" fmla="*/ 38712 h 924976"/>
              <a:gd name="connsiteX4" fmla="*/ 1772528 w 1773840"/>
              <a:gd name="connsiteY4" fmla="*/ 376336 h 924976"/>
              <a:gd name="connsiteX5" fmla="*/ 1702190 w 1773840"/>
              <a:gd name="connsiteY5" fmla="*/ 924976 h 924976"/>
              <a:gd name="connsiteX6" fmla="*/ 1702190 w 1773840"/>
              <a:gd name="connsiteY6" fmla="*/ 924976 h 924976"/>
              <a:gd name="connsiteX0" fmla="*/ 0 w 1773879"/>
              <a:gd name="connsiteY0" fmla="*/ 685825 h 933936"/>
              <a:gd name="connsiteX1" fmla="*/ 323557 w 1773879"/>
              <a:gd name="connsiteY1" fmla="*/ 193455 h 933936"/>
              <a:gd name="connsiteX2" fmla="*/ 745588 w 1773879"/>
              <a:gd name="connsiteY2" fmla="*/ 24643 h 933936"/>
              <a:gd name="connsiteX3" fmla="*/ 1266091 w 1773879"/>
              <a:gd name="connsiteY3" fmla="*/ 38712 h 933936"/>
              <a:gd name="connsiteX4" fmla="*/ 1772528 w 1773879"/>
              <a:gd name="connsiteY4" fmla="*/ 376336 h 933936"/>
              <a:gd name="connsiteX5" fmla="*/ 1702190 w 1773879"/>
              <a:gd name="connsiteY5" fmla="*/ 924976 h 933936"/>
              <a:gd name="connsiteX6" fmla="*/ 1688122 w 1773879"/>
              <a:gd name="connsiteY6" fmla="*/ 699893 h 933936"/>
              <a:gd name="connsiteX0" fmla="*/ 0 w 1863593"/>
              <a:gd name="connsiteY0" fmla="*/ 685825 h 734285"/>
              <a:gd name="connsiteX1" fmla="*/ 323557 w 1863593"/>
              <a:gd name="connsiteY1" fmla="*/ 193455 h 734285"/>
              <a:gd name="connsiteX2" fmla="*/ 745588 w 1863593"/>
              <a:gd name="connsiteY2" fmla="*/ 24643 h 734285"/>
              <a:gd name="connsiteX3" fmla="*/ 1266091 w 1863593"/>
              <a:gd name="connsiteY3" fmla="*/ 38712 h 734285"/>
              <a:gd name="connsiteX4" fmla="*/ 1772528 w 1863593"/>
              <a:gd name="connsiteY4" fmla="*/ 376336 h 734285"/>
              <a:gd name="connsiteX5" fmla="*/ 1856935 w 1863593"/>
              <a:gd name="connsiteY5" fmla="*/ 657690 h 734285"/>
              <a:gd name="connsiteX6" fmla="*/ 1688122 w 1863593"/>
              <a:gd name="connsiteY6" fmla="*/ 699893 h 734285"/>
              <a:gd name="connsiteX0" fmla="*/ 0 w 1857495"/>
              <a:gd name="connsiteY0" fmla="*/ 676150 h 731487"/>
              <a:gd name="connsiteX1" fmla="*/ 323557 w 1857495"/>
              <a:gd name="connsiteY1" fmla="*/ 183780 h 731487"/>
              <a:gd name="connsiteX2" fmla="*/ 745588 w 1857495"/>
              <a:gd name="connsiteY2" fmla="*/ 14968 h 731487"/>
              <a:gd name="connsiteX3" fmla="*/ 1266091 w 1857495"/>
              <a:gd name="connsiteY3" fmla="*/ 29037 h 731487"/>
              <a:gd name="connsiteX4" fmla="*/ 1617784 w 1857495"/>
              <a:gd name="connsiteY4" fmla="*/ 197849 h 731487"/>
              <a:gd name="connsiteX5" fmla="*/ 1856935 w 1857495"/>
              <a:gd name="connsiteY5" fmla="*/ 648015 h 731487"/>
              <a:gd name="connsiteX6" fmla="*/ 1688122 w 1857495"/>
              <a:gd name="connsiteY6" fmla="*/ 690218 h 731487"/>
              <a:gd name="connsiteX0" fmla="*/ 0 w 1857495"/>
              <a:gd name="connsiteY0" fmla="*/ 676150 h 812542"/>
              <a:gd name="connsiteX1" fmla="*/ 323557 w 1857495"/>
              <a:gd name="connsiteY1" fmla="*/ 183780 h 812542"/>
              <a:gd name="connsiteX2" fmla="*/ 745588 w 1857495"/>
              <a:gd name="connsiteY2" fmla="*/ 14968 h 812542"/>
              <a:gd name="connsiteX3" fmla="*/ 1266091 w 1857495"/>
              <a:gd name="connsiteY3" fmla="*/ 29037 h 812542"/>
              <a:gd name="connsiteX4" fmla="*/ 1617784 w 1857495"/>
              <a:gd name="connsiteY4" fmla="*/ 197849 h 812542"/>
              <a:gd name="connsiteX5" fmla="*/ 1856935 w 1857495"/>
              <a:gd name="connsiteY5" fmla="*/ 648015 h 812542"/>
              <a:gd name="connsiteX6" fmla="*/ 1688122 w 1857495"/>
              <a:gd name="connsiteY6" fmla="*/ 788691 h 812542"/>
              <a:gd name="connsiteX0" fmla="*/ 0 w 1801472"/>
              <a:gd name="connsiteY0" fmla="*/ 676150 h 801611"/>
              <a:gd name="connsiteX1" fmla="*/ 323557 w 1801472"/>
              <a:gd name="connsiteY1" fmla="*/ 183780 h 801611"/>
              <a:gd name="connsiteX2" fmla="*/ 745588 w 1801472"/>
              <a:gd name="connsiteY2" fmla="*/ 14968 h 801611"/>
              <a:gd name="connsiteX3" fmla="*/ 1266091 w 1801472"/>
              <a:gd name="connsiteY3" fmla="*/ 29037 h 801611"/>
              <a:gd name="connsiteX4" fmla="*/ 1617784 w 1801472"/>
              <a:gd name="connsiteY4" fmla="*/ 197849 h 801611"/>
              <a:gd name="connsiteX5" fmla="*/ 1800664 w 1801472"/>
              <a:gd name="connsiteY5" fmla="*/ 493270 h 801611"/>
              <a:gd name="connsiteX6" fmla="*/ 1688122 w 1801472"/>
              <a:gd name="connsiteY6" fmla="*/ 788691 h 801611"/>
              <a:gd name="connsiteX0" fmla="*/ 0 w 1801472"/>
              <a:gd name="connsiteY0" fmla="*/ 702908 h 828369"/>
              <a:gd name="connsiteX1" fmla="*/ 323557 w 1801472"/>
              <a:gd name="connsiteY1" fmla="*/ 210538 h 828369"/>
              <a:gd name="connsiteX2" fmla="*/ 745588 w 1801472"/>
              <a:gd name="connsiteY2" fmla="*/ 41726 h 828369"/>
              <a:gd name="connsiteX3" fmla="*/ 1139482 w 1801472"/>
              <a:gd name="connsiteY3" fmla="*/ 13592 h 828369"/>
              <a:gd name="connsiteX4" fmla="*/ 1617784 w 1801472"/>
              <a:gd name="connsiteY4" fmla="*/ 224607 h 828369"/>
              <a:gd name="connsiteX5" fmla="*/ 1800664 w 1801472"/>
              <a:gd name="connsiteY5" fmla="*/ 520028 h 828369"/>
              <a:gd name="connsiteX6" fmla="*/ 1688122 w 1801472"/>
              <a:gd name="connsiteY6" fmla="*/ 815449 h 828369"/>
              <a:gd name="connsiteX0" fmla="*/ 0 w 1803965"/>
              <a:gd name="connsiteY0" fmla="*/ 699793 h 825521"/>
              <a:gd name="connsiteX1" fmla="*/ 323557 w 1803965"/>
              <a:gd name="connsiteY1" fmla="*/ 207423 h 825521"/>
              <a:gd name="connsiteX2" fmla="*/ 745588 w 1803965"/>
              <a:gd name="connsiteY2" fmla="*/ 38611 h 825521"/>
              <a:gd name="connsiteX3" fmla="*/ 1139482 w 1803965"/>
              <a:gd name="connsiteY3" fmla="*/ 10477 h 825521"/>
              <a:gd name="connsiteX4" fmla="*/ 1533378 w 1803965"/>
              <a:gd name="connsiteY4" fmla="*/ 179289 h 825521"/>
              <a:gd name="connsiteX5" fmla="*/ 1800664 w 1803965"/>
              <a:gd name="connsiteY5" fmla="*/ 516913 h 825521"/>
              <a:gd name="connsiteX6" fmla="*/ 1688122 w 1803965"/>
              <a:gd name="connsiteY6" fmla="*/ 812334 h 825521"/>
              <a:gd name="connsiteX0" fmla="*/ 0 w 1736481"/>
              <a:gd name="connsiteY0" fmla="*/ 699793 h 822800"/>
              <a:gd name="connsiteX1" fmla="*/ 323557 w 1736481"/>
              <a:gd name="connsiteY1" fmla="*/ 207423 h 822800"/>
              <a:gd name="connsiteX2" fmla="*/ 745588 w 1736481"/>
              <a:gd name="connsiteY2" fmla="*/ 38611 h 822800"/>
              <a:gd name="connsiteX3" fmla="*/ 1139482 w 1736481"/>
              <a:gd name="connsiteY3" fmla="*/ 10477 h 822800"/>
              <a:gd name="connsiteX4" fmla="*/ 1533378 w 1736481"/>
              <a:gd name="connsiteY4" fmla="*/ 179289 h 822800"/>
              <a:gd name="connsiteX5" fmla="*/ 1730326 w 1736481"/>
              <a:gd name="connsiteY5" fmla="*/ 432507 h 822800"/>
              <a:gd name="connsiteX6" fmla="*/ 1688122 w 1736481"/>
              <a:gd name="connsiteY6" fmla="*/ 812334 h 822800"/>
              <a:gd name="connsiteX0" fmla="*/ 0 w 1722414"/>
              <a:gd name="connsiteY0" fmla="*/ 812334 h 822800"/>
              <a:gd name="connsiteX1" fmla="*/ 309490 w 1722414"/>
              <a:gd name="connsiteY1" fmla="*/ 207423 h 822800"/>
              <a:gd name="connsiteX2" fmla="*/ 731521 w 1722414"/>
              <a:gd name="connsiteY2" fmla="*/ 38611 h 822800"/>
              <a:gd name="connsiteX3" fmla="*/ 1125415 w 1722414"/>
              <a:gd name="connsiteY3" fmla="*/ 10477 h 822800"/>
              <a:gd name="connsiteX4" fmla="*/ 1519311 w 1722414"/>
              <a:gd name="connsiteY4" fmla="*/ 179289 h 822800"/>
              <a:gd name="connsiteX5" fmla="*/ 1716259 w 1722414"/>
              <a:gd name="connsiteY5" fmla="*/ 432507 h 822800"/>
              <a:gd name="connsiteX6" fmla="*/ 1674055 w 1722414"/>
              <a:gd name="connsiteY6" fmla="*/ 812334 h 822800"/>
              <a:gd name="connsiteX0" fmla="*/ 0 w 1722414"/>
              <a:gd name="connsiteY0" fmla="*/ 811054 h 821520"/>
              <a:gd name="connsiteX1" fmla="*/ 267287 w 1722414"/>
              <a:gd name="connsiteY1" fmla="*/ 163940 h 821520"/>
              <a:gd name="connsiteX2" fmla="*/ 731521 w 1722414"/>
              <a:gd name="connsiteY2" fmla="*/ 37331 h 821520"/>
              <a:gd name="connsiteX3" fmla="*/ 1125415 w 1722414"/>
              <a:gd name="connsiteY3" fmla="*/ 9197 h 821520"/>
              <a:gd name="connsiteX4" fmla="*/ 1519311 w 1722414"/>
              <a:gd name="connsiteY4" fmla="*/ 178009 h 821520"/>
              <a:gd name="connsiteX5" fmla="*/ 1716259 w 1722414"/>
              <a:gd name="connsiteY5" fmla="*/ 431227 h 821520"/>
              <a:gd name="connsiteX6" fmla="*/ 1674055 w 1722414"/>
              <a:gd name="connsiteY6" fmla="*/ 811054 h 821520"/>
              <a:gd name="connsiteX0" fmla="*/ 0 w 1722414"/>
              <a:gd name="connsiteY0" fmla="*/ 830893 h 841359"/>
              <a:gd name="connsiteX1" fmla="*/ 267287 w 1722414"/>
              <a:gd name="connsiteY1" fmla="*/ 183779 h 841359"/>
              <a:gd name="connsiteX2" fmla="*/ 731521 w 1722414"/>
              <a:gd name="connsiteY2" fmla="*/ 14967 h 841359"/>
              <a:gd name="connsiteX3" fmla="*/ 1125415 w 1722414"/>
              <a:gd name="connsiteY3" fmla="*/ 29036 h 841359"/>
              <a:gd name="connsiteX4" fmla="*/ 1519311 w 1722414"/>
              <a:gd name="connsiteY4" fmla="*/ 197848 h 841359"/>
              <a:gd name="connsiteX5" fmla="*/ 1716259 w 1722414"/>
              <a:gd name="connsiteY5" fmla="*/ 451066 h 841359"/>
              <a:gd name="connsiteX6" fmla="*/ 1674055 w 1722414"/>
              <a:gd name="connsiteY6" fmla="*/ 830893 h 841359"/>
              <a:gd name="connsiteX0" fmla="*/ 0 w 1722414"/>
              <a:gd name="connsiteY0" fmla="*/ 746487 h 841359"/>
              <a:gd name="connsiteX1" fmla="*/ 267287 w 1722414"/>
              <a:gd name="connsiteY1" fmla="*/ 183779 h 841359"/>
              <a:gd name="connsiteX2" fmla="*/ 731521 w 1722414"/>
              <a:gd name="connsiteY2" fmla="*/ 14967 h 841359"/>
              <a:gd name="connsiteX3" fmla="*/ 1125415 w 1722414"/>
              <a:gd name="connsiteY3" fmla="*/ 29036 h 841359"/>
              <a:gd name="connsiteX4" fmla="*/ 1519311 w 1722414"/>
              <a:gd name="connsiteY4" fmla="*/ 197848 h 841359"/>
              <a:gd name="connsiteX5" fmla="*/ 1716259 w 1722414"/>
              <a:gd name="connsiteY5" fmla="*/ 451066 h 841359"/>
              <a:gd name="connsiteX6" fmla="*/ 1674055 w 1722414"/>
              <a:gd name="connsiteY6" fmla="*/ 830893 h 841359"/>
              <a:gd name="connsiteX0" fmla="*/ 0 w 1727642"/>
              <a:gd name="connsiteY0" fmla="*/ 746487 h 938068"/>
              <a:gd name="connsiteX1" fmla="*/ 267287 w 1727642"/>
              <a:gd name="connsiteY1" fmla="*/ 183779 h 938068"/>
              <a:gd name="connsiteX2" fmla="*/ 731521 w 1727642"/>
              <a:gd name="connsiteY2" fmla="*/ 14967 h 938068"/>
              <a:gd name="connsiteX3" fmla="*/ 1125415 w 1727642"/>
              <a:gd name="connsiteY3" fmla="*/ 29036 h 938068"/>
              <a:gd name="connsiteX4" fmla="*/ 1519311 w 1727642"/>
              <a:gd name="connsiteY4" fmla="*/ 197848 h 938068"/>
              <a:gd name="connsiteX5" fmla="*/ 1716259 w 1727642"/>
              <a:gd name="connsiteY5" fmla="*/ 451066 h 938068"/>
              <a:gd name="connsiteX6" fmla="*/ 1702191 w 1727642"/>
              <a:gd name="connsiteY6" fmla="*/ 929367 h 938068"/>
              <a:gd name="connsiteX0" fmla="*/ 0 w 1720785"/>
              <a:gd name="connsiteY0" fmla="*/ 746487 h 1007470"/>
              <a:gd name="connsiteX1" fmla="*/ 267287 w 1720785"/>
              <a:gd name="connsiteY1" fmla="*/ 183779 h 1007470"/>
              <a:gd name="connsiteX2" fmla="*/ 731521 w 1720785"/>
              <a:gd name="connsiteY2" fmla="*/ 14967 h 1007470"/>
              <a:gd name="connsiteX3" fmla="*/ 1125415 w 1720785"/>
              <a:gd name="connsiteY3" fmla="*/ 29036 h 1007470"/>
              <a:gd name="connsiteX4" fmla="*/ 1519311 w 1720785"/>
              <a:gd name="connsiteY4" fmla="*/ 197848 h 1007470"/>
              <a:gd name="connsiteX5" fmla="*/ 1716259 w 1720785"/>
              <a:gd name="connsiteY5" fmla="*/ 451066 h 1007470"/>
              <a:gd name="connsiteX6" fmla="*/ 1659988 w 1720785"/>
              <a:gd name="connsiteY6" fmla="*/ 999705 h 1007470"/>
              <a:gd name="connsiteX0" fmla="*/ 0 w 1720785"/>
              <a:gd name="connsiteY0" fmla="*/ 744468 h 1005451"/>
              <a:gd name="connsiteX1" fmla="*/ 225084 w 1720785"/>
              <a:gd name="connsiteY1" fmla="*/ 153625 h 1005451"/>
              <a:gd name="connsiteX2" fmla="*/ 731521 w 1720785"/>
              <a:gd name="connsiteY2" fmla="*/ 12948 h 1005451"/>
              <a:gd name="connsiteX3" fmla="*/ 1125415 w 1720785"/>
              <a:gd name="connsiteY3" fmla="*/ 27017 h 1005451"/>
              <a:gd name="connsiteX4" fmla="*/ 1519311 w 1720785"/>
              <a:gd name="connsiteY4" fmla="*/ 195829 h 1005451"/>
              <a:gd name="connsiteX5" fmla="*/ 1716259 w 1720785"/>
              <a:gd name="connsiteY5" fmla="*/ 449047 h 1005451"/>
              <a:gd name="connsiteX6" fmla="*/ 1659988 w 1720785"/>
              <a:gd name="connsiteY6" fmla="*/ 997686 h 1005451"/>
              <a:gd name="connsiteX0" fmla="*/ 0 w 1720785"/>
              <a:gd name="connsiteY0" fmla="*/ 766924 h 1027907"/>
              <a:gd name="connsiteX1" fmla="*/ 225084 w 1720785"/>
              <a:gd name="connsiteY1" fmla="*/ 176081 h 1027907"/>
              <a:gd name="connsiteX2" fmla="*/ 647115 w 1720785"/>
              <a:gd name="connsiteY2" fmla="*/ 7268 h 1027907"/>
              <a:gd name="connsiteX3" fmla="*/ 1125415 w 1720785"/>
              <a:gd name="connsiteY3" fmla="*/ 49473 h 1027907"/>
              <a:gd name="connsiteX4" fmla="*/ 1519311 w 1720785"/>
              <a:gd name="connsiteY4" fmla="*/ 218285 h 1027907"/>
              <a:gd name="connsiteX5" fmla="*/ 1716259 w 1720785"/>
              <a:gd name="connsiteY5" fmla="*/ 471503 h 1027907"/>
              <a:gd name="connsiteX6" fmla="*/ 1659988 w 1720785"/>
              <a:gd name="connsiteY6" fmla="*/ 1020142 h 1027907"/>
              <a:gd name="connsiteX0" fmla="*/ 0 w 1720785"/>
              <a:gd name="connsiteY0" fmla="*/ 771879 h 1032862"/>
              <a:gd name="connsiteX1" fmla="*/ 154746 w 1720785"/>
              <a:gd name="connsiteY1" fmla="*/ 251375 h 1032862"/>
              <a:gd name="connsiteX2" fmla="*/ 647115 w 1720785"/>
              <a:gd name="connsiteY2" fmla="*/ 12223 h 1032862"/>
              <a:gd name="connsiteX3" fmla="*/ 1125415 w 1720785"/>
              <a:gd name="connsiteY3" fmla="*/ 54428 h 1032862"/>
              <a:gd name="connsiteX4" fmla="*/ 1519311 w 1720785"/>
              <a:gd name="connsiteY4" fmla="*/ 223240 h 1032862"/>
              <a:gd name="connsiteX5" fmla="*/ 1716259 w 1720785"/>
              <a:gd name="connsiteY5" fmla="*/ 476458 h 1032862"/>
              <a:gd name="connsiteX6" fmla="*/ 1659988 w 1720785"/>
              <a:gd name="connsiteY6" fmla="*/ 1025097 h 1032862"/>
              <a:gd name="connsiteX0" fmla="*/ 0 w 1720785"/>
              <a:gd name="connsiteY0" fmla="*/ 828150 h 1032862"/>
              <a:gd name="connsiteX1" fmla="*/ 154746 w 1720785"/>
              <a:gd name="connsiteY1" fmla="*/ 251375 h 1032862"/>
              <a:gd name="connsiteX2" fmla="*/ 647115 w 1720785"/>
              <a:gd name="connsiteY2" fmla="*/ 12223 h 1032862"/>
              <a:gd name="connsiteX3" fmla="*/ 1125415 w 1720785"/>
              <a:gd name="connsiteY3" fmla="*/ 54428 h 1032862"/>
              <a:gd name="connsiteX4" fmla="*/ 1519311 w 1720785"/>
              <a:gd name="connsiteY4" fmla="*/ 223240 h 1032862"/>
              <a:gd name="connsiteX5" fmla="*/ 1716259 w 1720785"/>
              <a:gd name="connsiteY5" fmla="*/ 476458 h 1032862"/>
              <a:gd name="connsiteX6" fmla="*/ 1659988 w 1720785"/>
              <a:gd name="connsiteY6" fmla="*/ 1025097 h 103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0785" h="1032862">
                <a:moveTo>
                  <a:pt x="0" y="828150"/>
                </a:moveTo>
                <a:cubicBezTo>
                  <a:pt x="59788" y="729676"/>
                  <a:pt x="46894" y="387363"/>
                  <a:pt x="154746" y="251375"/>
                </a:cubicBezTo>
                <a:cubicBezTo>
                  <a:pt x="262598" y="115387"/>
                  <a:pt x="485337" y="45047"/>
                  <a:pt x="647115" y="12223"/>
                </a:cubicBezTo>
                <a:cubicBezTo>
                  <a:pt x="808893" y="-20601"/>
                  <a:pt x="980049" y="19258"/>
                  <a:pt x="1125415" y="54428"/>
                </a:cubicBezTo>
                <a:cubicBezTo>
                  <a:pt x="1270781" y="89598"/>
                  <a:pt x="1420837" y="152902"/>
                  <a:pt x="1519311" y="223240"/>
                </a:cubicBezTo>
                <a:cubicBezTo>
                  <a:pt x="1617785" y="293578"/>
                  <a:pt x="1692813" y="342815"/>
                  <a:pt x="1716259" y="476458"/>
                </a:cubicBezTo>
                <a:cubicBezTo>
                  <a:pt x="1739705" y="610101"/>
                  <a:pt x="1664677" y="1100125"/>
                  <a:pt x="1659988" y="102509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 8"/>
          <p:cNvSpPr/>
          <p:nvPr/>
        </p:nvSpPr>
        <p:spPr>
          <a:xfrm>
            <a:off x="3197222" y="3679661"/>
            <a:ext cx="1659349" cy="1598937"/>
          </a:xfrm>
          <a:custGeom>
            <a:avLst/>
            <a:gdLst>
              <a:gd name="connsiteX0" fmla="*/ 55728 w 1710637"/>
              <a:gd name="connsiteY0" fmla="*/ 1280327 h 1677435"/>
              <a:gd name="connsiteX1" fmla="*/ 41660 w 1710637"/>
              <a:gd name="connsiteY1" fmla="*/ 844229 h 1677435"/>
              <a:gd name="connsiteX2" fmla="*/ 519962 w 1710637"/>
              <a:gd name="connsiteY2" fmla="*/ 140844 h 1677435"/>
              <a:gd name="connsiteX3" fmla="*/ 1110805 w 1710637"/>
              <a:gd name="connsiteY3" fmla="*/ 28303 h 1677435"/>
              <a:gd name="connsiteX4" fmla="*/ 1645377 w 1710637"/>
              <a:gd name="connsiteY4" fmla="*/ 506604 h 1677435"/>
              <a:gd name="connsiteX5" fmla="*/ 1701648 w 1710637"/>
              <a:gd name="connsiteY5" fmla="*/ 942703 h 1677435"/>
              <a:gd name="connsiteX6" fmla="*/ 1645377 w 1710637"/>
              <a:gd name="connsiteY6" fmla="*/ 1603884 h 1677435"/>
              <a:gd name="connsiteX7" fmla="*/ 1645377 w 1710637"/>
              <a:gd name="connsiteY7" fmla="*/ 1632020 h 1677435"/>
              <a:gd name="connsiteX0" fmla="*/ 32559 w 1687468"/>
              <a:gd name="connsiteY0" fmla="*/ 1272156 h 1669264"/>
              <a:gd name="connsiteX1" fmla="*/ 60695 w 1687468"/>
              <a:gd name="connsiteY1" fmla="*/ 526569 h 1669264"/>
              <a:gd name="connsiteX2" fmla="*/ 496793 w 1687468"/>
              <a:gd name="connsiteY2" fmla="*/ 132673 h 1669264"/>
              <a:gd name="connsiteX3" fmla="*/ 1087636 w 1687468"/>
              <a:gd name="connsiteY3" fmla="*/ 20132 h 1669264"/>
              <a:gd name="connsiteX4" fmla="*/ 1622208 w 1687468"/>
              <a:gd name="connsiteY4" fmla="*/ 498433 h 1669264"/>
              <a:gd name="connsiteX5" fmla="*/ 1678479 w 1687468"/>
              <a:gd name="connsiteY5" fmla="*/ 934532 h 1669264"/>
              <a:gd name="connsiteX6" fmla="*/ 1622208 w 1687468"/>
              <a:gd name="connsiteY6" fmla="*/ 1595713 h 1669264"/>
              <a:gd name="connsiteX7" fmla="*/ 1622208 w 1687468"/>
              <a:gd name="connsiteY7" fmla="*/ 1623849 h 1669264"/>
              <a:gd name="connsiteX0" fmla="*/ 31020 w 1685929"/>
              <a:gd name="connsiteY0" fmla="*/ 1287536 h 1684644"/>
              <a:gd name="connsiteX1" fmla="*/ 59156 w 1685929"/>
              <a:gd name="connsiteY1" fmla="*/ 541949 h 1684644"/>
              <a:gd name="connsiteX2" fmla="*/ 467119 w 1685929"/>
              <a:gd name="connsiteY2" fmla="*/ 91783 h 1684644"/>
              <a:gd name="connsiteX3" fmla="*/ 1086097 w 1685929"/>
              <a:gd name="connsiteY3" fmla="*/ 35512 h 1684644"/>
              <a:gd name="connsiteX4" fmla="*/ 1620669 w 1685929"/>
              <a:gd name="connsiteY4" fmla="*/ 513813 h 1684644"/>
              <a:gd name="connsiteX5" fmla="*/ 1676940 w 1685929"/>
              <a:gd name="connsiteY5" fmla="*/ 949912 h 1684644"/>
              <a:gd name="connsiteX6" fmla="*/ 1620669 w 1685929"/>
              <a:gd name="connsiteY6" fmla="*/ 1611093 h 1684644"/>
              <a:gd name="connsiteX7" fmla="*/ 1620669 w 1685929"/>
              <a:gd name="connsiteY7" fmla="*/ 1639229 h 1684644"/>
              <a:gd name="connsiteX0" fmla="*/ 31020 w 1682847"/>
              <a:gd name="connsiteY0" fmla="*/ 1267453 h 1664561"/>
              <a:gd name="connsiteX1" fmla="*/ 59156 w 1682847"/>
              <a:gd name="connsiteY1" fmla="*/ 521866 h 1664561"/>
              <a:gd name="connsiteX2" fmla="*/ 467119 w 1682847"/>
              <a:gd name="connsiteY2" fmla="*/ 71700 h 1664561"/>
              <a:gd name="connsiteX3" fmla="*/ 1142368 w 1682847"/>
              <a:gd name="connsiteY3" fmla="*/ 43564 h 1664561"/>
              <a:gd name="connsiteX4" fmla="*/ 1620669 w 1682847"/>
              <a:gd name="connsiteY4" fmla="*/ 493730 h 1664561"/>
              <a:gd name="connsiteX5" fmla="*/ 1676940 w 1682847"/>
              <a:gd name="connsiteY5" fmla="*/ 929829 h 1664561"/>
              <a:gd name="connsiteX6" fmla="*/ 1620669 w 1682847"/>
              <a:gd name="connsiteY6" fmla="*/ 1591010 h 1664561"/>
              <a:gd name="connsiteX7" fmla="*/ 1620669 w 1682847"/>
              <a:gd name="connsiteY7" fmla="*/ 1619146 h 1664561"/>
              <a:gd name="connsiteX0" fmla="*/ 31020 w 1682131"/>
              <a:gd name="connsiteY0" fmla="*/ 1208128 h 1605236"/>
              <a:gd name="connsiteX1" fmla="*/ 59156 w 1682131"/>
              <a:gd name="connsiteY1" fmla="*/ 462541 h 1605236"/>
              <a:gd name="connsiteX2" fmla="*/ 467119 w 1682131"/>
              <a:gd name="connsiteY2" fmla="*/ 12375 h 1605236"/>
              <a:gd name="connsiteX3" fmla="*/ 1156436 w 1682131"/>
              <a:gd name="connsiteY3" fmla="*/ 153052 h 1605236"/>
              <a:gd name="connsiteX4" fmla="*/ 1620669 w 1682131"/>
              <a:gd name="connsiteY4" fmla="*/ 434405 h 1605236"/>
              <a:gd name="connsiteX5" fmla="*/ 1676940 w 1682131"/>
              <a:gd name="connsiteY5" fmla="*/ 870504 h 1605236"/>
              <a:gd name="connsiteX6" fmla="*/ 1620669 w 1682131"/>
              <a:gd name="connsiteY6" fmla="*/ 1531685 h 1605236"/>
              <a:gd name="connsiteX7" fmla="*/ 1620669 w 1682131"/>
              <a:gd name="connsiteY7" fmla="*/ 1559821 h 1605236"/>
              <a:gd name="connsiteX0" fmla="*/ 31020 w 1682131"/>
              <a:gd name="connsiteY0" fmla="*/ 1210485 h 1607593"/>
              <a:gd name="connsiteX1" fmla="*/ 59156 w 1682131"/>
              <a:gd name="connsiteY1" fmla="*/ 464898 h 1607593"/>
              <a:gd name="connsiteX2" fmla="*/ 467119 w 1682131"/>
              <a:gd name="connsiteY2" fmla="*/ 14732 h 1607593"/>
              <a:gd name="connsiteX3" fmla="*/ 565591 w 1682131"/>
              <a:gd name="connsiteY3" fmla="*/ 113203 h 1607593"/>
              <a:gd name="connsiteX4" fmla="*/ 1156436 w 1682131"/>
              <a:gd name="connsiteY4" fmla="*/ 155409 h 1607593"/>
              <a:gd name="connsiteX5" fmla="*/ 1620669 w 1682131"/>
              <a:gd name="connsiteY5" fmla="*/ 436762 h 1607593"/>
              <a:gd name="connsiteX6" fmla="*/ 1676940 w 1682131"/>
              <a:gd name="connsiteY6" fmla="*/ 872861 h 1607593"/>
              <a:gd name="connsiteX7" fmla="*/ 1620669 w 1682131"/>
              <a:gd name="connsiteY7" fmla="*/ 1534042 h 1607593"/>
              <a:gd name="connsiteX8" fmla="*/ 1620669 w 1682131"/>
              <a:gd name="connsiteY8" fmla="*/ 1562178 h 1607593"/>
              <a:gd name="connsiteX0" fmla="*/ 31020 w 1680156"/>
              <a:gd name="connsiteY0" fmla="*/ 1210485 h 1607593"/>
              <a:gd name="connsiteX1" fmla="*/ 59156 w 1680156"/>
              <a:gd name="connsiteY1" fmla="*/ 464898 h 1607593"/>
              <a:gd name="connsiteX2" fmla="*/ 467119 w 1680156"/>
              <a:gd name="connsiteY2" fmla="*/ 14732 h 1607593"/>
              <a:gd name="connsiteX3" fmla="*/ 565591 w 1680156"/>
              <a:gd name="connsiteY3" fmla="*/ 113203 h 1607593"/>
              <a:gd name="connsiteX4" fmla="*/ 1198639 w 1680156"/>
              <a:gd name="connsiteY4" fmla="*/ 71003 h 1607593"/>
              <a:gd name="connsiteX5" fmla="*/ 1620669 w 1680156"/>
              <a:gd name="connsiteY5" fmla="*/ 436762 h 1607593"/>
              <a:gd name="connsiteX6" fmla="*/ 1676940 w 1680156"/>
              <a:gd name="connsiteY6" fmla="*/ 872861 h 1607593"/>
              <a:gd name="connsiteX7" fmla="*/ 1620669 w 1680156"/>
              <a:gd name="connsiteY7" fmla="*/ 1534042 h 1607593"/>
              <a:gd name="connsiteX8" fmla="*/ 1620669 w 1680156"/>
              <a:gd name="connsiteY8" fmla="*/ 1562178 h 1607593"/>
              <a:gd name="connsiteX0" fmla="*/ 31020 w 1680156"/>
              <a:gd name="connsiteY0" fmla="*/ 1234944 h 1632052"/>
              <a:gd name="connsiteX1" fmla="*/ 59156 w 1680156"/>
              <a:gd name="connsiteY1" fmla="*/ 489357 h 1632052"/>
              <a:gd name="connsiteX2" fmla="*/ 467119 w 1680156"/>
              <a:gd name="connsiteY2" fmla="*/ 39191 h 1632052"/>
              <a:gd name="connsiteX3" fmla="*/ 790674 w 1680156"/>
              <a:gd name="connsiteY3" fmla="*/ 39188 h 1632052"/>
              <a:gd name="connsiteX4" fmla="*/ 1198639 w 1680156"/>
              <a:gd name="connsiteY4" fmla="*/ 95462 h 1632052"/>
              <a:gd name="connsiteX5" fmla="*/ 1620669 w 1680156"/>
              <a:gd name="connsiteY5" fmla="*/ 461221 h 1632052"/>
              <a:gd name="connsiteX6" fmla="*/ 1676940 w 1680156"/>
              <a:gd name="connsiteY6" fmla="*/ 897320 h 1632052"/>
              <a:gd name="connsiteX7" fmla="*/ 1620669 w 1680156"/>
              <a:gd name="connsiteY7" fmla="*/ 1558501 h 1632052"/>
              <a:gd name="connsiteX8" fmla="*/ 1620669 w 1680156"/>
              <a:gd name="connsiteY8" fmla="*/ 1586637 h 1632052"/>
              <a:gd name="connsiteX0" fmla="*/ 27408 w 1676544"/>
              <a:gd name="connsiteY0" fmla="*/ 1201829 h 1598937"/>
              <a:gd name="connsiteX1" fmla="*/ 55544 w 1676544"/>
              <a:gd name="connsiteY1" fmla="*/ 456242 h 1598937"/>
              <a:gd name="connsiteX2" fmla="*/ 393169 w 1676544"/>
              <a:gd name="connsiteY2" fmla="*/ 104550 h 1598937"/>
              <a:gd name="connsiteX3" fmla="*/ 787062 w 1676544"/>
              <a:gd name="connsiteY3" fmla="*/ 6073 h 1598937"/>
              <a:gd name="connsiteX4" fmla="*/ 1195027 w 1676544"/>
              <a:gd name="connsiteY4" fmla="*/ 62347 h 1598937"/>
              <a:gd name="connsiteX5" fmla="*/ 1617057 w 1676544"/>
              <a:gd name="connsiteY5" fmla="*/ 428106 h 1598937"/>
              <a:gd name="connsiteX6" fmla="*/ 1673328 w 1676544"/>
              <a:gd name="connsiteY6" fmla="*/ 864205 h 1598937"/>
              <a:gd name="connsiteX7" fmla="*/ 1617057 w 1676544"/>
              <a:gd name="connsiteY7" fmla="*/ 1525386 h 1598937"/>
              <a:gd name="connsiteX8" fmla="*/ 1617057 w 1676544"/>
              <a:gd name="connsiteY8" fmla="*/ 1553522 h 1598937"/>
              <a:gd name="connsiteX0" fmla="*/ 38348 w 1659349"/>
              <a:gd name="connsiteY0" fmla="*/ 1314370 h 1598937"/>
              <a:gd name="connsiteX1" fmla="*/ 38349 w 1659349"/>
              <a:gd name="connsiteY1" fmla="*/ 456242 h 1598937"/>
              <a:gd name="connsiteX2" fmla="*/ 375974 w 1659349"/>
              <a:gd name="connsiteY2" fmla="*/ 104550 h 1598937"/>
              <a:gd name="connsiteX3" fmla="*/ 769867 w 1659349"/>
              <a:gd name="connsiteY3" fmla="*/ 6073 h 1598937"/>
              <a:gd name="connsiteX4" fmla="*/ 1177832 w 1659349"/>
              <a:gd name="connsiteY4" fmla="*/ 62347 h 1598937"/>
              <a:gd name="connsiteX5" fmla="*/ 1599862 w 1659349"/>
              <a:gd name="connsiteY5" fmla="*/ 428106 h 1598937"/>
              <a:gd name="connsiteX6" fmla="*/ 1656133 w 1659349"/>
              <a:gd name="connsiteY6" fmla="*/ 864205 h 1598937"/>
              <a:gd name="connsiteX7" fmla="*/ 1599862 w 1659349"/>
              <a:gd name="connsiteY7" fmla="*/ 1525386 h 1598937"/>
              <a:gd name="connsiteX8" fmla="*/ 1599862 w 1659349"/>
              <a:gd name="connsiteY8" fmla="*/ 1553522 h 159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9349" h="1598937">
                <a:moveTo>
                  <a:pt x="38348" y="1314370"/>
                </a:moveTo>
                <a:cubicBezTo>
                  <a:pt x="-7372" y="1191278"/>
                  <a:pt x="-17922" y="657879"/>
                  <a:pt x="38349" y="456242"/>
                </a:cubicBezTo>
                <a:cubicBezTo>
                  <a:pt x="94620" y="254605"/>
                  <a:pt x="254054" y="179578"/>
                  <a:pt x="375974" y="104550"/>
                </a:cubicBezTo>
                <a:cubicBezTo>
                  <a:pt x="497894" y="29522"/>
                  <a:pt x="654981" y="-17373"/>
                  <a:pt x="769867" y="6073"/>
                </a:cubicBezTo>
                <a:cubicBezTo>
                  <a:pt x="884753" y="29519"/>
                  <a:pt x="1039500" y="-7992"/>
                  <a:pt x="1177832" y="62347"/>
                </a:cubicBezTo>
                <a:cubicBezTo>
                  <a:pt x="1316164" y="132686"/>
                  <a:pt x="1520145" y="294463"/>
                  <a:pt x="1599862" y="428106"/>
                </a:cubicBezTo>
                <a:cubicBezTo>
                  <a:pt x="1679579" y="561749"/>
                  <a:pt x="1656133" y="681325"/>
                  <a:pt x="1656133" y="864205"/>
                </a:cubicBezTo>
                <a:cubicBezTo>
                  <a:pt x="1656133" y="1047085"/>
                  <a:pt x="1609240" y="1410500"/>
                  <a:pt x="1599862" y="1525386"/>
                </a:cubicBezTo>
                <a:cubicBezTo>
                  <a:pt x="1590484" y="1640272"/>
                  <a:pt x="1595173" y="1596897"/>
                  <a:pt x="1599862" y="155352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6386732" y="3727938"/>
            <a:ext cx="225504" cy="900333"/>
          </a:xfrm>
          <a:custGeom>
            <a:avLst/>
            <a:gdLst>
              <a:gd name="connsiteX0" fmla="*/ 0 w 225440"/>
              <a:gd name="connsiteY0" fmla="*/ 900333 h 900333"/>
              <a:gd name="connsiteX1" fmla="*/ 225083 w 225440"/>
              <a:gd name="connsiteY1" fmla="*/ 604911 h 900333"/>
              <a:gd name="connsiteX2" fmla="*/ 56271 w 225440"/>
              <a:gd name="connsiteY2" fmla="*/ 0 h 900333"/>
              <a:gd name="connsiteX3" fmla="*/ 56271 w 225440"/>
              <a:gd name="connsiteY3" fmla="*/ 0 h 900333"/>
              <a:gd name="connsiteX0" fmla="*/ 0 w 225504"/>
              <a:gd name="connsiteY0" fmla="*/ 900333 h 900333"/>
              <a:gd name="connsiteX1" fmla="*/ 225083 w 225504"/>
              <a:gd name="connsiteY1" fmla="*/ 478302 h 900333"/>
              <a:gd name="connsiteX2" fmla="*/ 56271 w 225504"/>
              <a:gd name="connsiteY2" fmla="*/ 0 h 900333"/>
              <a:gd name="connsiteX3" fmla="*/ 56271 w 225504"/>
              <a:gd name="connsiteY3" fmla="*/ 0 h 90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504" h="900333">
                <a:moveTo>
                  <a:pt x="0" y="900333"/>
                </a:moveTo>
                <a:cubicBezTo>
                  <a:pt x="107852" y="827649"/>
                  <a:pt x="215705" y="628357"/>
                  <a:pt x="225083" y="478302"/>
                </a:cubicBezTo>
                <a:cubicBezTo>
                  <a:pt x="234461" y="328247"/>
                  <a:pt x="84406" y="79717"/>
                  <a:pt x="56271" y="0"/>
                </a:cubicBezTo>
                <a:lnTo>
                  <a:pt x="56271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ihandform 6"/>
          <p:cNvSpPr/>
          <p:nvPr/>
        </p:nvSpPr>
        <p:spPr>
          <a:xfrm>
            <a:off x="1768861" y="2859187"/>
            <a:ext cx="5096919" cy="3148145"/>
          </a:xfrm>
          <a:custGeom>
            <a:avLst/>
            <a:gdLst>
              <a:gd name="connsiteX0" fmla="*/ 2367041 w 5096919"/>
              <a:gd name="connsiteY0" fmla="*/ 1689731 h 4770930"/>
              <a:gd name="connsiteX1" fmla="*/ 2690597 w 5096919"/>
              <a:gd name="connsiteY1" fmla="*/ 1506851 h 4770930"/>
              <a:gd name="connsiteX2" fmla="*/ 2873477 w 5096919"/>
              <a:gd name="connsiteY2" fmla="*/ 1492783 h 4770930"/>
              <a:gd name="connsiteX3" fmla="*/ 2831274 w 5096919"/>
              <a:gd name="connsiteY3" fmla="*/ 1253632 h 4770930"/>
              <a:gd name="connsiteX4" fmla="*/ 2831274 w 5096919"/>
              <a:gd name="connsiteY4" fmla="*/ 1084820 h 4770930"/>
              <a:gd name="connsiteX5" fmla="*/ 2803139 w 5096919"/>
              <a:gd name="connsiteY5" fmla="*/ 733128 h 4770930"/>
              <a:gd name="connsiteX6" fmla="*/ 2718733 w 5096919"/>
              <a:gd name="connsiteY6" fmla="*/ 606518 h 4770930"/>
              <a:gd name="connsiteX7" fmla="*/ 2690597 w 5096919"/>
              <a:gd name="connsiteY7" fmla="*/ 493977 h 4770930"/>
              <a:gd name="connsiteX8" fmla="*/ 2690597 w 5096919"/>
              <a:gd name="connsiteY8" fmla="*/ 282961 h 4770930"/>
              <a:gd name="connsiteX9" fmla="*/ 2662462 w 5096919"/>
              <a:gd name="connsiteY9" fmla="*/ 100081 h 4770930"/>
              <a:gd name="connsiteX10" fmla="*/ 2690597 w 5096919"/>
              <a:gd name="connsiteY10" fmla="*/ 29743 h 4770930"/>
              <a:gd name="connsiteX11" fmla="*/ 2789071 w 5096919"/>
              <a:gd name="connsiteY11" fmla="*/ 1608 h 4770930"/>
              <a:gd name="connsiteX12" fmla="*/ 2943816 w 5096919"/>
              <a:gd name="connsiteY12" fmla="*/ 29743 h 4770930"/>
              <a:gd name="connsiteX13" fmla="*/ 3070425 w 5096919"/>
              <a:gd name="connsiteY13" fmla="*/ 240758 h 4770930"/>
              <a:gd name="connsiteX14" fmla="*/ 3197034 w 5096919"/>
              <a:gd name="connsiteY14" fmla="*/ 395503 h 4770930"/>
              <a:gd name="connsiteX15" fmla="*/ 3295508 w 5096919"/>
              <a:gd name="connsiteY15" fmla="*/ 522112 h 4770930"/>
              <a:gd name="connsiteX16" fmla="*/ 3295508 w 5096919"/>
              <a:gd name="connsiteY16" fmla="*/ 606518 h 4770930"/>
              <a:gd name="connsiteX17" fmla="*/ 3182967 w 5096919"/>
              <a:gd name="connsiteY17" fmla="*/ 733128 h 4770930"/>
              <a:gd name="connsiteX18" fmla="*/ 3267373 w 5096919"/>
              <a:gd name="connsiteY18" fmla="*/ 845669 h 4770930"/>
              <a:gd name="connsiteX19" fmla="*/ 3393982 w 5096919"/>
              <a:gd name="connsiteY19" fmla="*/ 1084820 h 4770930"/>
              <a:gd name="connsiteX20" fmla="*/ 3478388 w 5096919"/>
              <a:gd name="connsiteY20" fmla="*/ 1352106 h 4770930"/>
              <a:gd name="connsiteX21" fmla="*/ 3520591 w 5096919"/>
              <a:gd name="connsiteY21" fmla="*/ 1577189 h 4770930"/>
              <a:gd name="connsiteX22" fmla="*/ 3534659 w 5096919"/>
              <a:gd name="connsiteY22" fmla="*/ 1675663 h 4770930"/>
              <a:gd name="connsiteX23" fmla="*/ 3562794 w 5096919"/>
              <a:gd name="connsiteY23" fmla="*/ 1844475 h 4770930"/>
              <a:gd name="connsiteX24" fmla="*/ 3759742 w 5096919"/>
              <a:gd name="connsiteY24" fmla="*/ 1942949 h 4770930"/>
              <a:gd name="connsiteX25" fmla="*/ 3970757 w 5096919"/>
              <a:gd name="connsiteY25" fmla="*/ 2097694 h 4770930"/>
              <a:gd name="connsiteX26" fmla="*/ 4167705 w 5096919"/>
              <a:gd name="connsiteY26" fmla="*/ 2182100 h 4770930"/>
              <a:gd name="connsiteX27" fmla="*/ 4575668 w 5096919"/>
              <a:gd name="connsiteY27" fmla="*/ 2449386 h 4770930"/>
              <a:gd name="connsiteX28" fmla="*/ 4983631 w 5096919"/>
              <a:gd name="connsiteY28" fmla="*/ 2674469 h 4770930"/>
              <a:gd name="connsiteX29" fmla="*/ 5039902 w 5096919"/>
              <a:gd name="connsiteY29" fmla="*/ 2815146 h 4770930"/>
              <a:gd name="connsiteX30" fmla="*/ 5096173 w 5096919"/>
              <a:gd name="connsiteY30" fmla="*/ 3068365 h 4770930"/>
              <a:gd name="connsiteX31" fmla="*/ 4997699 w 5096919"/>
              <a:gd name="connsiteY31" fmla="*/ 3349718 h 4770930"/>
              <a:gd name="connsiteX32" fmla="*/ 4997699 w 5096919"/>
              <a:gd name="connsiteY32" fmla="*/ 3645140 h 4770930"/>
              <a:gd name="connsiteX33" fmla="*/ 4871090 w 5096919"/>
              <a:gd name="connsiteY33" fmla="*/ 3912426 h 4770930"/>
              <a:gd name="connsiteX34" fmla="*/ 4575668 w 5096919"/>
              <a:gd name="connsiteY34" fmla="*/ 4010900 h 4770930"/>
              <a:gd name="connsiteX35" fmla="*/ 4449059 w 5096919"/>
              <a:gd name="connsiteY35" fmla="*/ 4095306 h 4770930"/>
              <a:gd name="connsiteX36" fmla="*/ 4406856 w 5096919"/>
              <a:gd name="connsiteY36" fmla="*/ 3954629 h 4770930"/>
              <a:gd name="connsiteX37" fmla="*/ 4406856 w 5096919"/>
              <a:gd name="connsiteY37" fmla="*/ 3757681 h 4770930"/>
              <a:gd name="connsiteX38" fmla="*/ 4477194 w 5096919"/>
              <a:gd name="connsiteY38" fmla="*/ 3574801 h 4770930"/>
              <a:gd name="connsiteX39" fmla="*/ 4603804 w 5096919"/>
              <a:gd name="connsiteY39" fmla="*/ 3420057 h 4770930"/>
              <a:gd name="connsiteX40" fmla="*/ 4378721 w 5096919"/>
              <a:gd name="connsiteY40" fmla="*/ 3462260 h 4770930"/>
              <a:gd name="connsiteX41" fmla="*/ 4055164 w 5096919"/>
              <a:gd name="connsiteY41" fmla="*/ 3518531 h 4770930"/>
              <a:gd name="connsiteX42" fmla="*/ 3886351 w 5096919"/>
              <a:gd name="connsiteY42" fmla="*/ 3546666 h 4770930"/>
              <a:gd name="connsiteX43" fmla="*/ 3717539 w 5096919"/>
              <a:gd name="connsiteY43" fmla="*/ 3842088 h 4770930"/>
              <a:gd name="connsiteX44" fmla="*/ 3436185 w 5096919"/>
              <a:gd name="connsiteY44" fmla="*/ 3884291 h 4770930"/>
              <a:gd name="connsiteX45" fmla="*/ 3182967 w 5096919"/>
              <a:gd name="connsiteY45" fmla="*/ 3982765 h 4770930"/>
              <a:gd name="connsiteX46" fmla="*/ 3000087 w 5096919"/>
              <a:gd name="connsiteY46" fmla="*/ 3982765 h 4770930"/>
              <a:gd name="connsiteX47" fmla="*/ 2915681 w 5096919"/>
              <a:gd name="connsiteY47" fmla="*/ 4376660 h 4770930"/>
              <a:gd name="connsiteX48" fmla="*/ 2634327 w 5096919"/>
              <a:gd name="connsiteY48" fmla="*/ 4545472 h 4770930"/>
              <a:gd name="connsiteX49" fmla="*/ 2437379 w 5096919"/>
              <a:gd name="connsiteY49" fmla="*/ 4615811 h 4770930"/>
              <a:gd name="connsiteX50" fmla="*/ 2367041 w 5096919"/>
              <a:gd name="connsiteY50" fmla="*/ 4770555 h 4770930"/>
              <a:gd name="connsiteX51" fmla="*/ 2184161 w 5096919"/>
              <a:gd name="connsiteY51" fmla="*/ 4658014 h 4770930"/>
              <a:gd name="connsiteX52" fmla="*/ 2085687 w 5096919"/>
              <a:gd name="connsiteY52" fmla="*/ 4615811 h 4770930"/>
              <a:gd name="connsiteX53" fmla="*/ 1832468 w 5096919"/>
              <a:gd name="connsiteY53" fmla="*/ 4531405 h 4770930"/>
              <a:gd name="connsiteX54" fmla="*/ 1565182 w 5096919"/>
              <a:gd name="connsiteY54" fmla="*/ 4292254 h 4770930"/>
              <a:gd name="connsiteX55" fmla="*/ 1508911 w 5096919"/>
              <a:gd name="connsiteY55" fmla="*/ 4024968 h 4770930"/>
              <a:gd name="connsiteX56" fmla="*/ 1438573 w 5096919"/>
              <a:gd name="connsiteY56" fmla="*/ 3729546 h 4770930"/>
              <a:gd name="connsiteX57" fmla="*/ 1157219 w 5096919"/>
              <a:gd name="connsiteY57" fmla="*/ 3560734 h 4770930"/>
              <a:gd name="connsiteX58" fmla="*/ 819594 w 5096919"/>
              <a:gd name="connsiteY58" fmla="*/ 3209041 h 4770930"/>
              <a:gd name="connsiteX59" fmla="*/ 594511 w 5096919"/>
              <a:gd name="connsiteY59" fmla="*/ 3096500 h 4770930"/>
              <a:gd name="connsiteX60" fmla="*/ 158413 w 5096919"/>
              <a:gd name="connsiteY60" fmla="*/ 2730740 h 4770930"/>
              <a:gd name="connsiteX61" fmla="*/ 3668 w 5096919"/>
              <a:gd name="connsiteY61" fmla="*/ 2477521 h 4770930"/>
              <a:gd name="connsiteX62" fmla="*/ 59939 w 5096919"/>
              <a:gd name="connsiteY62" fmla="*/ 2055491 h 4770930"/>
              <a:gd name="connsiteX63" fmla="*/ 186548 w 5096919"/>
              <a:gd name="connsiteY63" fmla="*/ 1928881 h 4770930"/>
              <a:gd name="connsiteX64" fmla="*/ 355361 w 5096919"/>
              <a:gd name="connsiteY64" fmla="*/ 1675663 h 4770930"/>
              <a:gd name="connsiteX65" fmla="*/ 678917 w 5096919"/>
              <a:gd name="connsiteY65" fmla="*/ 1675663 h 4770930"/>
              <a:gd name="connsiteX66" fmla="*/ 875865 w 5096919"/>
              <a:gd name="connsiteY66" fmla="*/ 1703798 h 4770930"/>
              <a:gd name="connsiteX67" fmla="*/ 1185354 w 5096919"/>
              <a:gd name="connsiteY67" fmla="*/ 1717866 h 4770930"/>
              <a:gd name="connsiteX68" fmla="*/ 1579250 w 5096919"/>
              <a:gd name="connsiteY68" fmla="*/ 1619392 h 4770930"/>
              <a:gd name="connsiteX69" fmla="*/ 1987213 w 5096919"/>
              <a:gd name="connsiteY69" fmla="*/ 1619392 h 4770930"/>
              <a:gd name="connsiteX70" fmla="*/ 2367041 w 5096919"/>
              <a:gd name="connsiteY70" fmla="*/ 1689731 h 4770930"/>
              <a:gd name="connsiteX0" fmla="*/ 2367041 w 5096919"/>
              <a:gd name="connsiteY0" fmla="*/ 1689731 h 4756914"/>
              <a:gd name="connsiteX1" fmla="*/ 2690597 w 5096919"/>
              <a:gd name="connsiteY1" fmla="*/ 1506851 h 4756914"/>
              <a:gd name="connsiteX2" fmla="*/ 2873477 w 5096919"/>
              <a:gd name="connsiteY2" fmla="*/ 1492783 h 4756914"/>
              <a:gd name="connsiteX3" fmla="*/ 2831274 w 5096919"/>
              <a:gd name="connsiteY3" fmla="*/ 1253632 h 4756914"/>
              <a:gd name="connsiteX4" fmla="*/ 2831274 w 5096919"/>
              <a:gd name="connsiteY4" fmla="*/ 1084820 h 4756914"/>
              <a:gd name="connsiteX5" fmla="*/ 2803139 w 5096919"/>
              <a:gd name="connsiteY5" fmla="*/ 733128 h 4756914"/>
              <a:gd name="connsiteX6" fmla="*/ 2718733 w 5096919"/>
              <a:gd name="connsiteY6" fmla="*/ 606518 h 4756914"/>
              <a:gd name="connsiteX7" fmla="*/ 2690597 w 5096919"/>
              <a:gd name="connsiteY7" fmla="*/ 493977 h 4756914"/>
              <a:gd name="connsiteX8" fmla="*/ 2690597 w 5096919"/>
              <a:gd name="connsiteY8" fmla="*/ 282961 h 4756914"/>
              <a:gd name="connsiteX9" fmla="*/ 2662462 w 5096919"/>
              <a:gd name="connsiteY9" fmla="*/ 100081 h 4756914"/>
              <a:gd name="connsiteX10" fmla="*/ 2690597 w 5096919"/>
              <a:gd name="connsiteY10" fmla="*/ 29743 h 4756914"/>
              <a:gd name="connsiteX11" fmla="*/ 2789071 w 5096919"/>
              <a:gd name="connsiteY11" fmla="*/ 1608 h 4756914"/>
              <a:gd name="connsiteX12" fmla="*/ 2943816 w 5096919"/>
              <a:gd name="connsiteY12" fmla="*/ 29743 h 4756914"/>
              <a:gd name="connsiteX13" fmla="*/ 3070425 w 5096919"/>
              <a:gd name="connsiteY13" fmla="*/ 240758 h 4756914"/>
              <a:gd name="connsiteX14" fmla="*/ 3197034 w 5096919"/>
              <a:gd name="connsiteY14" fmla="*/ 395503 h 4756914"/>
              <a:gd name="connsiteX15" fmla="*/ 3295508 w 5096919"/>
              <a:gd name="connsiteY15" fmla="*/ 522112 h 4756914"/>
              <a:gd name="connsiteX16" fmla="*/ 3295508 w 5096919"/>
              <a:gd name="connsiteY16" fmla="*/ 606518 h 4756914"/>
              <a:gd name="connsiteX17" fmla="*/ 3182967 w 5096919"/>
              <a:gd name="connsiteY17" fmla="*/ 733128 h 4756914"/>
              <a:gd name="connsiteX18" fmla="*/ 3267373 w 5096919"/>
              <a:gd name="connsiteY18" fmla="*/ 845669 h 4756914"/>
              <a:gd name="connsiteX19" fmla="*/ 3393982 w 5096919"/>
              <a:gd name="connsiteY19" fmla="*/ 1084820 h 4756914"/>
              <a:gd name="connsiteX20" fmla="*/ 3478388 w 5096919"/>
              <a:gd name="connsiteY20" fmla="*/ 1352106 h 4756914"/>
              <a:gd name="connsiteX21" fmla="*/ 3520591 w 5096919"/>
              <a:gd name="connsiteY21" fmla="*/ 1577189 h 4756914"/>
              <a:gd name="connsiteX22" fmla="*/ 3534659 w 5096919"/>
              <a:gd name="connsiteY22" fmla="*/ 1675663 h 4756914"/>
              <a:gd name="connsiteX23" fmla="*/ 3562794 w 5096919"/>
              <a:gd name="connsiteY23" fmla="*/ 1844475 h 4756914"/>
              <a:gd name="connsiteX24" fmla="*/ 3759742 w 5096919"/>
              <a:gd name="connsiteY24" fmla="*/ 1942949 h 4756914"/>
              <a:gd name="connsiteX25" fmla="*/ 3970757 w 5096919"/>
              <a:gd name="connsiteY25" fmla="*/ 2097694 h 4756914"/>
              <a:gd name="connsiteX26" fmla="*/ 4167705 w 5096919"/>
              <a:gd name="connsiteY26" fmla="*/ 2182100 h 4756914"/>
              <a:gd name="connsiteX27" fmla="*/ 4575668 w 5096919"/>
              <a:gd name="connsiteY27" fmla="*/ 2449386 h 4756914"/>
              <a:gd name="connsiteX28" fmla="*/ 4983631 w 5096919"/>
              <a:gd name="connsiteY28" fmla="*/ 2674469 h 4756914"/>
              <a:gd name="connsiteX29" fmla="*/ 5039902 w 5096919"/>
              <a:gd name="connsiteY29" fmla="*/ 2815146 h 4756914"/>
              <a:gd name="connsiteX30" fmla="*/ 5096173 w 5096919"/>
              <a:gd name="connsiteY30" fmla="*/ 3068365 h 4756914"/>
              <a:gd name="connsiteX31" fmla="*/ 4997699 w 5096919"/>
              <a:gd name="connsiteY31" fmla="*/ 3349718 h 4756914"/>
              <a:gd name="connsiteX32" fmla="*/ 4997699 w 5096919"/>
              <a:gd name="connsiteY32" fmla="*/ 3645140 h 4756914"/>
              <a:gd name="connsiteX33" fmla="*/ 4871090 w 5096919"/>
              <a:gd name="connsiteY33" fmla="*/ 3912426 h 4756914"/>
              <a:gd name="connsiteX34" fmla="*/ 4575668 w 5096919"/>
              <a:gd name="connsiteY34" fmla="*/ 4010900 h 4756914"/>
              <a:gd name="connsiteX35" fmla="*/ 4449059 w 5096919"/>
              <a:gd name="connsiteY35" fmla="*/ 4095306 h 4756914"/>
              <a:gd name="connsiteX36" fmla="*/ 4406856 w 5096919"/>
              <a:gd name="connsiteY36" fmla="*/ 3954629 h 4756914"/>
              <a:gd name="connsiteX37" fmla="*/ 4406856 w 5096919"/>
              <a:gd name="connsiteY37" fmla="*/ 3757681 h 4756914"/>
              <a:gd name="connsiteX38" fmla="*/ 4477194 w 5096919"/>
              <a:gd name="connsiteY38" fmla="*/ 3574801 h 4756914"/>
              <a:gd name="connsiteX39" fmla="*/ 4603804 w 5096919"/>
              <a:gd name="connsiteY39" fmla="*/ 3420057 h 4756914"/>
              <a:gd name="connsiteX40" fmla="*/ 4378721 w 5096919"/>
              <a:gd name="connsiteY40" fmla="*/ 3462260 h 4756914"/>
              <a:gd name="connsiteX41" fmla="*/ 4055164 w 5096919"/>
              <a:gd name="connsiteY41" fmla="*/ 3518531 h 4756914"/>
              <a:gd name="connsiteX42" fmla="*/ 3886351 w 5096919"/>
              <a:gd name="connsiteY42" fmla="*/ 3546666 h 4756914"/>
              <a:gd name="connsiteX43" fmla="*/ 3717539 w 5096919"/>
              <a:gd name="connsiteY43" fmla="*/ 3842088 h 4756914"/>
              <a:gd name="connsiteX44" fmla="*/ 3436185 w 5096919"/>
              <a:gd name="connsiteY44" fmla="*/ 3884291 h 4756914"/>
              <a:gd name="connsiteX45" fmla="*/ 3182967 w 5096919"/>
              <a:gd name="connsiteY45" fmla="*/ 3982765 h 4756914"/>
              <a:gd name="connsiteX46" fmla="*/ 3000087 w 5096919"/>
              <a:gd name="connsiteY46" fmla="*/ 3982765 h 4756914"/>
              <a:gd name="connsiteX47" fmla="*/ 2915681 w 5096919"/>
              <a:gd name="connsiteY47" fmla="*/ 4376660 h 4756914"/>
              <a:gd name="connsiteX48" fmla="*/ 2634327 w 5096919"/>
              <a:gd name="connsiteY48" fmla="*/ 4545472 h 4756914"/>
              <a:gd name="connsiteX49" fmla="*/ 2437379 w 5096919"/>
              <a:gd name="connsiteY49" fmla="*/ 4615811 h 4756914"/>
              <a:gd name="connsiteX50" fmla="*/ 2268567 w 5096919"/>
              <a:gd name="connsiteY50" fmla="*/ 4756488 h 4756914"/>
              <a:gd name="connsiteX51" fmla="*/ 2184161 w 5096919"/>
              <a:gd name="connsiteY51" fmla="*/ 4658014 h 4756914"/>
              <a:gd name="connsiteX52" fmla="*/ 2085687 w 5096919"/>
              <a:gd name="connsiteY52" fmla="*/ 4615811 h 4756914"/>
              <a:gd name="connsiteX53" fmla="*/ 1832468 w 5096919"/>
              <a:gd name="connsiteY53" fmla="*/ 4531405 h 4756914"/>
              <a:gd name="connsiteX54" fmla="*/ 1565182 w 5096919"/>
              <a:gd name="connsiteY54" fmla="*/ 4292254 h 4756914"/>
              <a:gd name="connsiteX55" fmla="*/ 1508911 w 5096919"/>
              <a:gd name="connsiteY55" fmla="*/ 4024968 h 4756914"/>
              <a:gd name="connsiteX56" fmla="*/ 1438573 w 5096919"/>
              <a:gd name="connsiteY56" fmla="*/ 3729546 h 4756914"/>
              <a:gd name="connsiteX57" fmla="*/ 1157219 w 5096919"/>
              <a:gd name="connsiteY57" fmla="*/ 3560734 h 4756914"/>
              <a:gd name="connsiteX58" fmla="*/ 819594 w 5096919"/>
              <a:gd name="connsiteY58" fmla="*/ 3209041 h 4756914"/>
              <a:gd name="connsiteX59" fmla="*/ 594511 w 5096919"/>
              <a:gd name="connsiteY59" fmla="*/ 3096500 h 4756914"/>
              <a:gd name="connsiteX60" fmla="*/ 158413 w 5096919"/>
              <a:gd name="connsiteY60" fmla="*/ 2730740 h 4756914"/>
              <a:gd name="connsiteX61" fmla="*/ 3668 w 5096919"/>
              <a:gd name="connsiteY61" fmla="*/ 2477521 h 4756914"/>
              <a:gd name="connsiteX62" fmla="*/ 59939 w 5096919"/>
              <a:gd name="connsiteY62" fmla="*/ 2055491 h 4756914"/>
              <a:gd name="connsiteX63" fmla="*/ 186548 w 5096919"/>
              <a:gd name="connsiteY63" fmla="*/ 1928881 h 4756914"/>
              <a:gd name="connsiteX64" fmla="*/ 355361 w 5096919"/>
              <a:gd name="connsiteY64" fmla="*/ 1675663 h 4756914"/>
              <a:gd name="connsiteX65" fmla="*/ 678917 w 5096919"/>
              <a:gd name="connsiteY65" fmla="*/ 1675663 h 4756914"/>
              <a:gd name="connsiteX66" fmla="*/ 875865 w 5096919"/>
              <a:gd name="connsiteY66" fmla="*/ 1703798 h 4756914"/>
              <a:gd name="connsiteX67" fmla="*/ 1185354 w 5096919"/>
              <a:gd name="connsiteY67" fmla="*/ 1717866 h 4756914"/>
              <a:gd name="connsiteX68" fmla="*/ 1579250 w 5096919"/>
              <a:gd name="connsiteY68" fmla="*/ 1619392 h 4756914"/>
              <a:gd name="connsiteX69" fmla="*/ 1987213 w 5096919"/>
              <a:gd name="connsiteY69" fmla="*/ 1619392 h 4756914"/>
              <a:gd name="connsiteX70" fmla="*/ 2367041 w 5096919"/>
              <a:gd name="connsiteY70" fmla="*/ 1689731 h 4756914"/>
              <a:gd name="connsiteX0" fmla="*/ 2367041 w 5096919"/>
              <a:gd name="connsiteY0" fmla="*/ 1689731 h 4756914"/>
              <a:gd name="connsiteX1" fmla="*/ 2690597 w 5096919"/>
              <a:gd name="connsiteY1" fmla="*/ 1506851 h 4756914"/>
              <a:gd name="connsiteX2" fmla="*/ 2873477 w 5096919"/>
              <a:gd name="connsiteY2" fmla="*/ 1492783 h 4756914"/>
              <a:gd name="connsiteX3" fmla="*/ 2831274 w 5096919"/>
              <a:gd name="connsiteY3" fmla="*/ 1253632 h 4756914"/>
              <a:gd name="connsiteX4" fmla="*/ 2831274 w 5096919"/>
              <a:gd name="connsiteY4" fmla="*/ 1084820 h 4756914"/>
              <a:gd name="connsiteX5" fmla="*/ 2803139 w 5096919"/>
              <a:gd name="connsiteY5" fmla="*/ 733128 h 4756914"/>
              <a:gd name="connsiteX6" fmla="*/ 2718733 w 5096919"/>
              <a:gd name="connsiteY6" fmla="*/ 606518 h 4756914"/>
              <a:gd name="connsiteX7" fmla="*/ 2690597 w 5096919"/>
              <a:gd name="connsiteY7" fmla="*/ 493977 h 4756914"/>
              <a:gd name="connsiteX8" fmla="*/ 2690597 w 5096919"/>
              <a:gd name="connsiteY8" fmla="*/ 282961 h 4756914"/>
              <a:gd name="connsiteX9" fmla="*/ 2662462 w 5096919"/>
              <a:gd name="connsiteY9" fmla="*/ 100081 h 4756914"/>
              <a:gd name="connsiteX10" fmla="*/ 2690597 w 5096919"/>
              <a:gd name="connsiteY10" fmla="*/ 29743 h 4756914"/>
              <a:gd name="connsiteX11" fmla="*/ 2789071 w 5096919"/>
              <a:gd name="connsiteY11" fmla="*/ 1608 h 4756914"/>
              <a:gd name="connsiteX12" fmla="*/ 2943816 w 5096919"/>
              <a:gd name="connsiteY12" fmla="*/ 29743 h 4756914"/>
              <a:gd name="connsiteX13" fmla="*/ 3070425 w 5096919"/>
              <a:gd name="connsiteY13" fmla="*/ 240758 h 4756914"/>
              <a:gd name="connsiteX14" fmla="*/ 3197034 w 5096919"/>
              <a:gd name="connsiteY14" fmla="*/ 395503 h 4756914"/>
              <a:gd name="connsiteX15" fmla="*/ 3295508 w 5096919"/>
              <a:gd name="connsiteY15" fmla="*/ 522112 h 4756914"/>
              <a:gd name="connsiteX16" fmla="*/ 3295508 w 5096919"/>
              <a:gd name="connsiteY16" fmla="*/ 606518 h 4756914"/>
              <a:gd name="connsiteX17" fmla="*/ 3182967 w 5096919"/>
              <a:gd name="connsiteY17" fmla="*/ 733128 h 4756914"/>
              <a:gd name="connsiteX18" fmla="*/ 3267373 w 5096919"/>
              <a:gd name="connsiteY18" fmla="*/ 845669 h 4756914"/>
              <a:gd name="connsiteX19" fmla="*/ 3393982 w 5096919"/>
              <a:gd name="connsiteY19" fmla="*/ 1084820 h 4756914"/>
              <a:gd name="connsiteX20" fmla="*/ 3478388 w 5096919"/>
              <a:gd name="connsiteY20" fmla="*/ 1352106 h 4756914"/>
              <a:gd name="connsiteX21" fmla="*/ 3520591 w 5096919"/>
              <a:gd name="connsiteY21" fmla="*/ 1577189 h 4756914"/>
              <a:gd name="connsiteX22" fmla="*/ 3534659 w 5096919"/>
              <a:gd name="connsiteY22" fmla="*/ 1675663 h 4756914"/>
              <a:gd name="connsiteX23" fmla="*/ 3562794 w 5096919"/>
              <a:gd name="connsiteY23" fmla="*/ 1844475 h 4756914"/>
              <a:gd name="connsiteX24" fmla="*/ 3759742 w 5096919"/>
              <a:gd name="connsiteY24" fmla="*/ 1942949 h 4756914"/>
              <a:gd name="connsiteX25" fmla="*/ 3970757 w 5096919"/>
              <a:gd name="connsiteY25" fmla="*/ 2097694 h 4756914"/>
              <a:gd name="connsiteX26" fmla="*/ 4167705 w 5096919"/>
              <a:gd name="connsiteY26" fmla="*/ 2182100 h 4756914"/>
              <a:gd name="connsiteX27" fmla="*/ 4575668 w 5096919"/>
              <a:gd name="connsiteY27" fmla="*/ 2449386 h 4756914"/>
              <a:gd name="connsiteX28" fmla="*/ 4983631 w 5096919"/>
              <a:gd name="connsiteY28" fmla="*/ 2674469 h 4756914"/>
              <a:gd name="connsiteX29" fmla="*/ 5039902 w 5096919"/>
              <a:gd name="connsiteY29" fmla="*/ 2815146 h 4756914"/>
              <a:gd name="connsiteX30" fmla="*/ 5096173 w 5096919"/>
              <a:gd name="connsiteY30" fmla="*/ 3068365 h 4756914"/>
              <a:gd name="connsiteX31" fmla="*/ 4997699 w 5096919"/>
              <a:gd name="connsiteY31" fmla="*/ 3349718 h 4756914"/>
              <a:gd name="connsiteX32" fmla="*/ 4997699 w 5096919"/>
              <a:gd name="connsiteY32" fmla="*/ 3645140 h 4756914"/>
              <a:gd name="connsiteX33" fmla="*/ 4871090 w 5096919"/>
              <a:gd name="connsiteY33" fmla="*/ 3912426 h 4756914"/>
              <a:gd name="connsiteX34" fmla="*/ 4575668 w 5096919"/>
              <a:gd name="connsiteY34" fmla="*/ 4010900 h 4756914"/>
              <a:gd name="connsiteX35" fmla="*/ 4449059 w 5096919"/>
              <a:gd name="connsiteY35" fmla="*/ 4095306 h 4756914"/>
              <a:gd name="connsiteX36" fmla="*/ 4406856 w 5096919"/>
              <a:gd name="connsiteY36" fmla="*/ 3954629 h 4756914"/>
              <a:gd name="connsiteX37" fmla="*/ 4406856 w 5096919"/>
              <a:gd name="connsiteY37" fmla="*/ 3757681 h 4756914"/>
              <a:gd name="connsiteX38" fmla="*/ 4477194 w 5096919"/>
              <a:gd name="connsiteY38" fmla="*/ 3574801 h 4756914"/>
              <a:gd name="connsiteX39" fmla="*/ 4603804 w 5096919"/>
              <a:gd name="connsiteY39" fmla="*/ 3420057 h 4756914"/>
              <a:gd name="connsiteX40" fmla="*/ 4378721 w 5096919"/>
              <a:gd name="connsiteY40" fmla="*/ 3462260 h 4756914"/>
              <a:gd name="connsiteX41" fmla="*/ 4055164 w 5096919"/>
              <a:gd name="connsiteY41" fmla="*/ 3518531 h 4756914"/>
              <a:gd name="connsiteX42" fmla="*/ 3886351 w 5096919"/>
              <a:gd name="connsiteY42" fmla="*/ 3546666 h 4756914"/>
              <a:gd name="connsiteX43" fmla="*/ 3717539 w 5096919"/>
              <a:gd name="connsiteY43" fmla="*/ 3842088 h 4756914"/>
              <a:gd name="connsiteX44" fmla="*/ 3436185 w 5096919"/>
              <a:gd name="connsiteY44" fmla="*/ 3884291 h 4756914"/>
              <a:gd name="connsiteX45" fmla="*/ 3182967 w 5096919"/>
              <a:gd name="connsiteY45" fmla="*/ 3982765 h 4756914"/>
              <a:gd name="connsiteX46" fmla="*/ 3000087 w 5096919"/>
              <a:gd name="connsiteY46" fmla="*/ 3982765 h 4756914"/>
              <a:gd name="connsiteX47" fmla="*/ 2915681 w 5096919"/>
              <a:gd name="connsiteY47" fmla="*/ 4376660 h 4756914"/>
              <a:gd name="connsiteX48" fmla="*/ 2634327 w 5096919"/>
              <a:gd name="connsiteY48" fmla="*/ 4545472 h 4756914"/>
              <a:gd name="connsiteX49" fmla="*/ 2437379 w 5096919"/>
              <a:gd name="connsiteY49" fmla="*/ 4615811 h 4756914"/>
              <a:gd name="connsiteX50" fmla="*/ 2268567 w 5096919"/>
              <a:gd name="connsiteY50" fmla="*/ 4756488 h 4756914"/>
              <a:gd name="connsiteX51" fmla="*/ 2184161 w 5096919"/>
              <a:gd name="connsiteY51" fmla="*/ 4658014 h 4756914"/>
              <a:gd name="connsiteX52" fmla="*/ 2085687 w 5096919"/>
              <a:gd name="connsiteY52" fmla="*/ 4615811 h 4756914"/>
              <a:gd name="connsiteX53" fmla="*/ 1832468 w 5096919"/>
              <a:gd name="connsiteY53" fmla="*/ 4531405 h 4756914"/>
              <a:gd name="connsiteX54" fmla="*/ 1565182 w 5096919"/>
              <a:gd name="connsiteY54" fmla="*/ 4292254 h 4756914"/>
              <a:gd name="connsiteX55" fmla="*/ 1508911 w 5096919"/>
              <a:gd name="connsiteY55" fmla="*/ 4024968 h 4756914"/>
              <a:gd name="connsiteX56" fmla="*/ 1438573 w 5096919"/>
              <a:gd name="connsiteY56" fmla="*/ 3729546 h 4756914"/>
              <a:gd name="connsiteX57" fmla="*/ 1157219 w 5096919"/>
              <a:gd name="connsiteY57" fmla="*/ 3560734 h 4756914"/>
              <a:gd name="connsiteX58" fmla="*/ 819594 w 5096919"/>
              <a:gd name="connsiteY58" fmla="*/ 3209041 h 4756914"/>
              <a:gd name="connsiteX59" fmla="*/ 594511 w 5096919"/>
              <a:gd name="connsiteY59" fmla="*/ 3096500 h 4756914"/>
              <a:gd name="connsiteX60" fmla="*/ 158413 w 5096919"/>
              <a:gd name="connsiteY60" fmla="*/ 2730740 h 4756914"/>
              <a:gd name="connsiteX61" fmla="*/ 3668 w 5096919"/>
              <a:gd name="connsiteY61" fmla="*/ 2477521 h 4756914"/>
              <a:gd name="connsiteX62" fmla="*/ 59939 w 5096919"/>
              <a:gd name="connsiteY62" fmla="*/ 2055491 h 4756914"/>
              <a:gd name="connsiteX63" fmla="*/ 186548 w 5096919"/>
              <a:gd name="connsiteY63" fmla="*/ 1928881 h 4756914"/>
              <a:gd name="connsiteX64" fmla="*/ 355361 w 5096919"/>
              <a:gd name="connsiteY64" fmla="*/ 1675663 h 4756914"/>
              <a:gd name="connsiteX65" fmla="*/ 636714 w 5096919"/>
              <a:gd name="connsiteY65" fmla="*/ 1717866 h 4756914"/>
              <a:gd name="connsiteX66" fmla="*/ 875865 w 5096919"/>
              <a:gd name="connsiteY66" fmla="*/ 1703798 h 4756914"/>
              <a:gd name="connsiteX67" fmla="*/ 1185354 w 5096919"/>
              <a:gd name="connsiteY67" fmla="*/ 1717866 h 4756914"/>
              <a:gd name="connsiteX68" fmla="*/ 1579250 w 5096919"/>
              <a:gd name="connsiteY68" fmla="*/ 1619392 h 4756914"/>
              <a:gd name="connsiteX69" fmla="*/ 1987213 w 5096919"/>
              <a:gd name="connsiteY69" fmla="*/ 1619392 h 4756914"/>
              <a:gd name="connsiteX70" fmla="*/ 2367041 w 5096919"/>
              <a:gd name="connsiteY70" fmla="*/ 1689731 h 4756914"/>
              <a:gd name="connsiteX0" fmla="*/ 2367041 w 5096919"/>
              <a:gd name="connsiteY0" fmla="*/ 1689731 h 4756914"/>
              <a:gd name="connsiteX1" fmla="*/ 2690597 w 5096919"/>
              <a:gd name="connsiteY1" fmla="*/ 1506851 h 4756914"/>
              <a:gd name="connsiteX2" fmla="*/ 2873477 w 5096919"/>
              <a:gd name="connsiteY2" fmla="*/ 1492783 h 4756914"/>
              <a:gd name="connsiteX3" fmla="*/ 2831274 w 5096919"/>
              <a:gd name="connsiteY3" fmla="*/ 1253632 h 4756914"/>
              <a:gd name="connsiteX4" fmla="*/ 2831274 w 5096919"/>
              <a:gd name="connsiteY4" fmla="*/ 1084820 h 4756914"/>
              <a:gd name="connsiteX5" fmla="*/ 2803139 w 5096919"/>
              <a:gd name="connsiteY5" fmla="*/ 733128 h 4756914"/>
              <a:gd name="connsiteX6" fmla="*/ 2718733 w 5096919"/>
              <a:gd name="connsiteY6" fmla="*/ 606518 h 4756914"/>
              <a:gd name="connsiteX7" fmla="*/ 2690597 w 5096919"/>
              <a:gd name="connsiteY7" fmla="*/ 493977 h 4756914"/>
              <a:gd name="connsiteX8" fmla="*/ 2690597 w 5096919"/>
              <a:gd name="connsiteY8" fmla="*/ 282961 h 4756914"/>
              <a:gd name="connsiteX9" fmla="*/ 2662462 w 5096919"/>
              <a:gd name="connsiteY9" fmla="*/ 100081 h 4756914"/>
              <a:gd name="connsiteX10" fmla="*/ 2690597 w 5096919"/>
              <a:gd name="connsiteY10" fmla="*/ 29743 h 4756914"/>
              <a:gd name="connsiteX11" fmla="*/ 2789071 w 5096919"/>
              <a:gd name="connsiteY11" fmla="*/ 1608 h 4756914"/>
              <a:gd name="connsiteX12" fmla="*/ 2943816 w 5096919"/>
              <a:gd name="connsiteY12" fmla="*/ 29743 h 4756914"/>
              <a:gd name="connsiteX13" fmla="*/ 3070425 w 5096919"/>
              <a:gd name="connsiteY13" fmla="*/ 240758 h 4756914"/>
              <a:gd name="connsiteX14" fmla="*/ 3197034 w 5096919"/>
              <a:gd name="connsiteY14" fmla="*/ 395503 h 4756914"/>
              <a:gd name="connsiteX15" fmla="*/ 3295508 w 5096919"/>
              <a:gd name="connsiteY15" fmla="*/ 522112 h 4756914"/>
              <a:gd name="connsiteX16" fmla="*/ 3295508 w 5096919"/>
              <a:gd name="connsiteY16" fmla="*/ 606518 h 4756914"/>
              <a:gd name="connsiteX17" fmla="*/ 3182967 w 5096919"/>
              <a:gd name="connsiteY17" fmla="*/ 733128 h 4756914"/>
              <a:gd name="connsiteX18" fmla="*/ 3267373 w 5096919"/>
              <a:gd name="connsiteY18" fmla="*/ 845669 h 4756914"/>
              <a:gd name="connsiteX19" fmla="*/ 3393982 w 5096919"/>
              <a:gd name="connsiteY19" fmla="*/ 1084820 h 4756914"/>
              <a:gd name="connsiteX20" fmla="*/ 3478388 w 5096919"/>
              <a:gd name="connsiteY20" fmla="*/ 1352106 h 4756914"/>
              <a:gd name="connsiteX21" fmla="*/ 3520591 w 5096919"/>
              <a:gd name="connsiteY21" fmla="*/ 1577189 h 4756914"/>
              <a:gd name="connsiteX22" fmla="*/ 3534659 w 5096919"/>
              <a:gd name="connsiteY22" fmla="*/ 1675663 h 4756914"/>
              <a:gd name="connsiteX23" fmla="*/ 3562794 w 5096919"/>
              <a:gd name="connsiteY23" fmla="*/ 1844475 h 4756914"/>
              <a:gd name="connsiteX24" fmla="*/ 3759742 w 5096919"/>
              <a:gd name="connsiteY24" fmla="*/ 1942949 h 4756914"/>
              <a:gd name="connsiteX25" fmla="*/ 3970757 w 5096919"/>
              <a:gd name="connsiteY25" fmla="*/ 2097694 h 4756914"/>
              <a:gd name="connsiteX26" fmla="*/ 4167705 w 5096919"/>
              <a:gd name="connsiteY26" fmla="*/ 2182100 h 4756914"/>
              <a:gd name="connsiteX27" fmla="*/ 4575668 w 5096919"/>
              <a:gd name="connsiteY27" fmla="*/ 2449386 h 4756914"/>
              <a:gd name="connsiteX28" fmla="*/ 4983631 w 5096919"/>
              <a:gd name="connsiteY28" fmla="*/ 2674469 h 4756914"/>
              <a:gd name="connsiteX29" fmla="*/ 5039902 w 5096919"/>
              <a:gd name="connsiteY29" fmla="*/ 2815146 h 4756914"/>
              <a:gd name="connsiteX30" fmla="*/ 5096173 w 5096919"/>
              <a:gd name="connsiteY30" fmla="*/ 3068365 h 4756914"/>
              <a:gd name="connsiteX31" fmla="*/ 4997699 w 5096919"/>
              <a:gd name="connsiteY31" fmla="*/ 3349718 h 4756914"/>
              <a:gd name="connsiteX32" fmla="*/ 4997699 w 5096919"/>
              <a:gd name="connsiteY32" fmla="*/ 3645140 h 4756914"/>
              <a:gd name="connsiteX33" fmla="*/ 4871090 w 5096919"/>
              <a:gd name="connsiteY33" fmla="*/ 3912426 h 4756914"/>
              <a:gd name="connsiteX34" fmla="*/ 4575668 w 5096919"/>
              <a:gd name="connsiteY34" fmla="*/ 4010900 h 4756914"/>
              <a:gd name="connsiteX35" fmla="*/ 4449059 w 5096919"/>
              <a:gd name="connsiteY35" fmla="*/ 4039035 h 4756914"/>
              <a:gd name="connsiteX36" fmla="*/ 4406856 w 5096919"/>
              <a:gd name="connsiteY36" fmla="*/ 3954629 h 4756914"/>
              <a:gd name="connsiteX37" fmla="*/ 4406856 w 5096919"/>
              <a:gd name="connsiteY37" fmla="*/ 3757681 h 4756914"/>
              <a:gd name="connsiteX38" fmla="*/ 4477194 w 5096919"/>
              <a:gd name="connsiteY38" fmla="*/ 3574801 h 4756914"/>
              <a:gd name="connsiteX39" fmla="*/ 4603804 w 5096919"/>
              <a:gd name="connsiteY39" fmla="*/ 3420057 h 4756914"/>
              <a:gd name="connsiteX40" fmla="*/ 4378721 w 5096919"/>
              <a:gd name="connsiteY40" fmla="*/ 3462260 h 4756914"/>
              <a:gd name="connsiteX41" fmla="*/ 4055164 w 5096919"/>
              <a:gd name="connsiteY41" fmla="*/ 3518531 h 4756914"/>
              <a:gd name="connsiteX42" fmla="*/ 3886351 w 5096919"/>
              <a:gd name="connsiteY42" fmla="*/ 3546666 h 4756914"/>
              <a:gd name="connsiteX43" fmla="*/ 3717539 w 5096919"/>
              <a:gd name="connsiteY43" fmla="*/ 3842088 h 4756914"/>
              <a:gd name="connsiteX44" fmla="*/ 3436185 w 5096919"/>
              <a:gd name="connsiteY44" fmla="*/ 3884291 h 4756914"/>
              <a:gd name="connsiteX45" fmla="*/ 3182967 w 5096919"/>
              <a:gd name="connsiteY45" fmla="*/ 3982765 h 4756914"/>
              <a:gd name="connsiteX46" fmla="*/ 3000087 w 5096919"/>
              <a:gd name="connsiteY46" fmla="*/ 3982765 h 4756914"/>
              <a:gd name="connsiteX47" fmla="*/ 2915681 w 5096919"/>
              <a:gd name="connsiteY47" fmla="*/ 4376660 h 4756914"/>
              <a:gd name="connsiteX48" fmla="*/ 2634327 w 5096919"/>
              <a:gd name="connsiteY48" fmla="*/ 4545472 h 4756914"/>
              <a:gd name="connsiteX49" fmla="*/ 2437379 w 5096919"/>
              <a:gd name="connsiteY49" fmla="*/ 4615811 h 4756914"/>
              <a:gd name="connsiteX50" fmla="*/ 2268567 w 5096919"/>
              <a:gd name="connsiteY50" fmla="*/ 4756488 h 4756914"/>
              <a:gd name="connsiteX51" fmla="*/ 2184161 w 5096919"/>
              <a:gd name="connsiteY51" fmla="*/ 4658014 h 4756914"/>
              <a:gd name="connsiteX52" fmla="*/ 2085687 w 5096919"/>
              <a:gd name="connsiteY52" fmla="*/ 4615811 h 4756914"/>
              <a:gd name="connsiteX53" fmla="*/ 1832468 w 5096919"/>
              <a:gd name="connsiteY53" fmla="*/ 4531405 h 4756914"/>
              <a:gd name="connsiteX54" fmla="*/ 1565182 w 5096919"/>
              <a:gd name="connsiteY54" fmla="*/ 4292254 h 4756914"/>
              <a:gd name="connsiteX55" fmla="*/ 1508911 w 5096919"/>
              <a:gd name="connsiteY55" fmla="*/ 4024968 h 4756914"/>
              <a:gd name="connsiteX56" fmla="*/ 1438573 w 5096919"/>
              <a:gd name="connsiteY56" fmla="*/ 3729546 h 4756914"/>
              <a:gd name="connsiteX57" fmla="*/ 1157219 w 5096919"/>
              <a:gd name="connsiteY57" fmla="*/ 3560734 h 4756914"/>
              <a:gd name="connsiteX58" fmla="*/ 819594 w 5096919"/>
              <a:gd name="connsiteY58" fmla="*/ 3209041 h 4756914"/>
              <a:gd name="connsiteX59" fmla="*/ 594511 w 5096919"/>
              <a:gd name="connsiteY59" fmla="*/ 3096500 h 4756914"/>
              <a:gd name="connsiteX60" fmla="*/ 158413 w 5096919"/>
              <a:gd name="connsiteY60" fmla="*/ 2730740 h 4756914"/>
              <a:gd name="connsiteX61" fmla="*/ 3668 w 5096919"/>
              <a:gd name="connsiteY61" fmla="*/ 2477521 h 4756914"/>
              <a:gd name="connsiteX62" fmla="*/ 59939 w 5096919"/>
              <a:gd name="connsiteY62" fmla="*/ 2055491 h 4756914"/>
              <a:gd name="connsiteX63" fmla="*/ 186548 w 5096919"/>
              <a:gd name="connsiteY63" fmla="*/ 1928881 h 4756914"/>
              <a:gd name="connsiteX64" fmla="*/ 355361 w 5096919"/>
              <a:gd name="connsiteY64" fmla="*/ 1675663 h 4756914"/>
              <a:gd name="connsiteX65" fmla="*/ 636714 w 5096919"/>
              <a:gd name="connsiteY65" fmla="*/ 1717866 h 4756914"/>
              <a:gd name="connsiteX66" fmla="*/ 875865 w 5096919"/>
              <a:gd name="connsiteY66" fmla="*/ 1703798 h 4756914"/>
              <a:gd name="connsiteX67" fmla="*/ 1185354 w 5096919"/>
              <a:gd name="connsiteY67" fmla="*/ 1717866 h 4756914"/>
              <a:gd name="connsiteX68" fmla="*/ 1579250 w 5096919"/>
              <a:gd name="connsiteY68" fmla="*/ 1619392 h 4756914"/>
              <a:gd name="connsiteX69" fmla="*/ 1987213 w 5096919"/>
              <a:gd name="connsiteY69" fmla="*/ 1619392 h 4756914"/>
              <a:gd name="connsiteX70" fmla="*/ 2367041 w 5096919"/>
              <a:gd name="connsiteY70" fmla="*/ 1689731 h 4756914"/>
              <a:gd name="connsiteX0" fmla="*/ 2367041 w 5096919"/>
              <a:gd name="connsiteY0" fmla="*/ 1689731 h 4756914"/>
              <a:gd name="connsiteX1" fmla="*/ 2690597 w 5096919"/>
              <a:gd name="connsiteY1" fmla="*/ 1506851 h 4756914"/>
              <a:gd name="connsiteX2" fmla="*/ 2873477 w 5096919"/>
              <a:gd name="connsiteY2" fmla="*/ 1492783 h 4756914"/>
              <a:gd name="connsiteX3" fmla="*/ 2831274 w 5096919"/>
              <a:gd name="connsiteY3" fmla="*/ 1253632 h 4756914"/>
              <a:gd name="connsiteX4" fmla="*/ 2831274 w 5096919"/>
              <a:gd name="connsiteY4" fmla="*/ 1084820 h 4756914"/>
              <a:gd name="connsiteX5" fmla="*/ 2803139 w 5096919"/>
              <a:gd name="connsiteY5" fmla="*/ 733128 h 4756914"/>
              <a:gd name="connsiteX6" fmla="*/ 2718733 w 5096919"/>
              <a:gd name="connsiteY6" fmla="*/ 606518 h 4756914"/>
              <a:gd name="connsiteX7" fmla="*/ 2690597 w 5096919"/>
              <a:gd name="connsiteY7" fmla="*/ 493977 h 4756914"/>
              <a:gd name="connsiteX8" fmla="*/ 2690597 w 5096919"/>
              <a:gd name="connsiteY8" fmla="*/ 282961 h 4756914"/>
              <a:gd name="connsiteX9" fmla="*/ 2662462 w 5096919"/>
              <a:gd name="connsiteY9" fmla="*/ 100081 h 4756914"/>
              <a:gd name="connsiteX10" fmla="*/ 2690597 w 5096919"/>
              <a:gd name="connsiteY10" fmla="*/ 29743 h 4756914"/>
              <a:gd name="connsiteX11" fmla="*/ 2789071 w 5096919"/>
              <a:gd name="connsiteY11" fmla="*/ 1608 h 4756914"/>
              <a:gd name="connsiteX12" fmla="*/ 2943816 w 5096919"/>
              <a:gd name="connsiteY12" fmla="*/ 29743 h 4756914"/>
              <a:gd name="connsiteX13" fmla="*/ 3070425 w 5096919"/>
              <a:gd name="connsiteY13" fmla="*/ 240758 h 4756914"/>
              <a:gd name="connsiteX14" fmla="*/ 3197034 w 5096919"/>
              <a:gd name="connsiteY14" fmla="*/ 395503 h 4756914"/>
              <a:gd name="connsiteX15" fmla="*/ 3295508 w 5096919"/>
              <a:gd name="connsiteY15" fmla="*/ 522112 h 4756914"/>
              <a:gd name="connsiteX16" fmla="*/ 3295508 w 5096919"/>
              <a:gd name="connsiteY16" fmla="*/ 606518 h 4756914"/>
              <a:gd name="connsiteX17" fmla="*/ 3182967 w 5096919"/>
              <a:gd name="connsiteY17" fmla="*/ 733128 h 4756914"/>
              <a:gd name="connsiteX18" fmla="*/ 3267373 w 5096919"/>
              <a:gd name="connsiteY18" fmla="*/ 845669 h 4756914"/>
              <a:gd name="connsiteX19" fmla="*/ 3393982 w 5096919"/>
              <a:gd name="connsiteY19" fmla="*/ 1084820 h 4756914"/>
              <a:gd name="connsiteX20" fmla="*/ 3478388 w 5096919"/>
              <a:gd name="connsiteY20" fmla="*/ 1352106 h 4756914"/>
              <a:gd name="connsiteX21" fmla="*/ 3520591 w 5096919"/>
              <a:gd name="connsiteY21" fmla="*/ 1577189 h 4756914"/>
              <a:gd name="connsiteX22" fmla="*/ 3534659 w 5096919"/>
              <a:gd name="connsiteY22" fmla="*/ 1675663 h 4756914"/>
              <a:gd name="connsiteX23" fmla="*/ 3562794 w 5096919"/>
              <a:gd name="connsiteY23" fmla="*/ 1844475 h 4756914"/>
              <a:gd name="connsiteX24" fmla="*/ 3759742 w 5096919"/>
              <a:gd name="connsiteY24" fmla="*/ 1942949 h 4756914"/>
              <a:gd name="connsiteX25" fmla="*/ 3970757 w 5096919"/>
              <a:gd name="connsiteY25" fmla="*/ 2097694 h 4756914"/>
              <a:gd name="connsiteX26" fmla="*/ 4167705 w 5096919"/>
              <a:gd name="connsiteY26" fmla="*/ 2182100 h 4756914"/>
              <a:gd name="connsiteX27" fmla="*/ 4575668 w 5096919"/>
              <a:gd name="connsiteY27" fmla="*/ 2449386 h 4756914"/>
              <a:gd name="connsiteX28" fmla="*/ 4983631 w 5096919"/>
              <a:gd name="connsiteY28" fmla="*/ 2674469 h 4756914"/>
              <a:gd name="connsiteX29" fmla="*/ 5039902 w 5096919"/>
              <a:gd name="connsiteY29" fmla="*/ 2815146 h 4756914"/>
              <a:gd name="connsiteX30" fmla="*/ 5096173 w 5096919"/>
              <a:gd name="connsiteY30" fmla="*/ 3068365 h 4756914"/>
              <a:gd name="connsiteX31" fmla="*/ 4997699 w 5096919"/>
              <a:gd name="connsiteY31" fmla="*/ 3349718 h 4756914"/>
              <a:gd name="connsiteX32" fmla="*/ 4997699 w 5096919"/>
              <a:gd name="connsiteY32" fmla="*/ 3645140 h 4756914"/>
              <a:gd name="connsiteX33" fmla="*/ 4871090 w 5096919"/>
              <a:gd name="connsiteY33" fmla="*/ 3912426 h 4756914"/>
              <a:gd name="connsiteX34" fmla="*/ 4575668 w 5096919"/>
              <a:gd name="connsiteY34" fmla="*/ 4010900 h 4756914"/>
              <a:gd name="connsiteX35" fmla="*/ 4449059 w 5096919"/>
              <a:gd name="connsiteY35" fmla="*/ 4039035 h 4756914"/>
              <a:gd name="connsiteX36" fmla="*/ 4406856 w 5096919"/>
              <a:gd name="connsiteY36" fmla="*/ 3954629 h 4756914"/>
              <a:gd name="connsiteX37" fmla="*/ 4406856 w 5096919"/>
              <a:gd name="connsiteY37" fmla="*/ 3757681 h 4756914"/>
              <a:gd name="connsiteX38" fmla="*/ 4477194 w 5096919"/>
              <a:gd name="connsiteY38" fmla="*/ 3574801 h 4756914"/>
              <a:gd name="connsiteX39" fmla="*/ 4603804 w 5096919"/>
              <a:gd name="connsiteY39" fmla="*/ 3420057 h 4756914"/>
              <a:gd name="connsiteX40" fmla="*/ 4378721 w 5096919"/>
              <a:gd name="connsiteY40" fmla="*/ 3462260 h 4756914"/>
              <a:gd name="connsiteX41" fmla="*/ 4055164 w 5096919"/>
              <a:gd name="connsiteY41" fmla="*/ 3518531 h 4756914"/>
              <a:gd name="connsiteX42" fmla="*/ 3886351 w 5096919"/>
              <a:gd name="connsiteY42" fmla="*/ 3546666 h 4756914"/>
              <a:gd name="connsiteX43" fmla="*/ 3703471 w 5096919"/>
              <a:gd name="connsiteY43" fmla="*/ 3757681 h 4756914"/>
              <a:gd name="connsiteX44" fmla="*/ 3436185 w 5096919"/>
              <a:gd name="connsiteY44" fmla="*/ 3884291 h 4756914"/>
              <a:gd name="connsiteX45" fmla="*/ 3182967 w 5096919"/>
              <a:gd name="connsiteY45" fmla="*/ 3982765 h 4756914"/>
              <a:gd name="connsiteX46" fmla="*/ 3000087 w 5096919"/>
              <a:gd name="connsiteY46" fmla="*/ 3982765 h 4756914"/>
              <a:gd name="connsiteX47" fmla="*/ 2915681 w 5096919"/>
              <a:gd name="connsiteY47" fmla="*/ 4376660 h 4756914"/>
              <a:gd name="connsiteX48" fmla="*/ 2634327 w 5096919"/>
              <a:gd name="connsiteY48" fmla="*/ 4545472 h 4756914"/>
              <a:gd name="connsiteX49" fmla="*/ 2437379 w 5096919"/>
              <a:gd name="connsiteY49" fmla="*/ 4615811 h 4756914"/>
              <a:gd name="connsiteX50" fmla="*/ 2268567 w 5096919"/>
              <a:gd name="connsiteY50" fmla="*/ 4756488 h 4756914"/>
              <a:gd name="connsiteX51" fmla="*/ 2184161 w 5096919"/>
              <a:gd name="connsiteY51" fmla="*/ 4658014 h 4756914"/>
              <a:gd name="connsiteX52" fmla="*/ 2085687 w 5096919"/>
              <a:gd name="connsiteY52" fmla="*/ 4615811 h 4756914"/>
              <a:gd name="connsiteX53" fmla="*/ 1832468 w 5096919"/>
              <a:gd name="connsiteY53" fmla="*/ 4531405 h 4756914"/>
              <a:gd name="connsiteX54" fmla="*/ 1565182 w 5096919"/>
              <a:gd name="connsiteY54" fmla="*/ 4292254 h 4756914"/>
              <a:gd name="connsiteX55" fmla="*/ 1508911 w 5096919"/>
              <a:gd name="connsiteY55" fmla="*/ 4024968 h 4756914"/>
              <a:gd name="connsiteX56" fmla="*/ 1438573 w 5096919"/>
              <a:gd name="connsiteY56" fmla="*/ 3729546 h 4756914"/>
              <a:gd name="connsiteX57" fmla="*/ 1157219 w 5096919"/>
              <a:gd name="connsiteY57" fmla="*/ 3560734 h 4756914"/>
              <a:gd name="connsiteX58" fmla="*/ 819594 w 5096919"/>
              <a:gd name="connsiteY58" fmla="*/ 3209041 h 4756914"/>
              <a:gd name="connsiteX59" fmla="*/ 594511 w 5096919"/>
              <a:gd name="connsiteY59" fmla="*/ 3096500 h 4756914"/>
              <a:gd name="connsiteX60" fmla="*/ 158413 w 5096919"/>
              <a:gd name="connsiteY60" fmla="*/ 2730740 h 4756914"/>
              <a:gd name="connsiteX61" fmla="*/ 3668 w 5096919"/>
              <a:gd name="connsiteY61" fmla="*/ 2477521 h 4756914"/>
              <a:gd name="connsiteX62" fmla="*/ 59939 w 5096919"/>
              <a:gd name="connsiteY62" fmla="*/ 2055491 h 4756914"/>
              <a:gd name="connsiteX63" fmla="*/ 186548 w 5096919"/>
              <a:gd name="connsiteY63" fmla="*/ 1928881 h 4756914"/>
              <a:gd name="connsiteX64" fmla="*/ 355361 w 5096919"/>
              <a:gd name="connsiteY64" fmla="*/ 1675663 h 4756914"/>
              <a:gd name="connsiteX65" fmla="*/ 636714 w 5096919"/>
              <a:gd name="connsiteY65" fmla="*/ 1717866 h 4756914"/>
              <a:gd name="connsiteX66" fmla="*/ 875865 w 5096919"/>
              <a:gd name="connsiteY66" fmla="*/ 1703798 h 4756914"/>
              <a:gd name="connsiteX67" fmla="*/ 1185354 w 5096919"/>
              <a:gd name="connsiteY67" fmla="*/ 1717866 h 4756914"/>
              <a:gd name="connsiteX68" fmla="*/ 1579250 w 5096919"/>
              <a:gd name="connsiteY68" fmla="*/ 1619392 h 4756914"/>
              <a:gd name="connsiteX69" fmla="*/ 1987213 w 5096919"/>
              <a:gd name="connsiteY69" fmla="*/ 1619392 h 4756914"/>
              <a:gd name="connsiteX70" fmla="*/ 2367041 w 5096919"/>
              <a:gd name="connsiteY70" fmla="*/ 1689731 h 4756914"/>
              <a:gd name="connsiteX0" fmla="*/ 2367041 w 5096919"/>
              <a:gd name="connsiteY0" fmla="*/ 1689731 h 4756914"/>
              <a:gd name="connsiteX1" fmla="*/ 2690597 w 5096919"/>
              <a:gd name="connsiteY1" fmla="*/ 1506851 h 4756914"/>
              <a:gd name="connsiteX2" fmla="*/ 2873477 w 5096919"/>
              <a:gd name="connsiteY2" fmla="*/ 1492783 h 4756914"/>
              <a:gd name="connsiteX3" fmla="*/ 2831274 w 5096919"/>
              <a:gd name="connsiteY3" fmla="*/ 1253632 h 4756914"/>
              <a:gd name="connsiteX4" fmla="*/ 2831274 w 5096919"/>
              <a:gd name="connsiteY4" fmla="*/ 1084820 h 4756914"/>
              <a:gd name="connsiteX5" fmla="*/ 2803139 w 5096919"/>
              <a:gd name="connsiteY5" fmla="*/ 733128 h 4756914"/>
              <a:gd name="connsiteX6" fmla="*/ 2718733 w 5096919"/>
              <a:gd name="connsiteY6" fmla="*/ 606518 h 4756914"/>
              <a:gd name="connsiteX7" fmla="*/ 2690597 w 5096919"/>
              <a:gd name="connsiteY7" fmla="*/ 493977 h 4756914"/>
              <a:gd name="connsiteX8" fmla="*/ 2690597 w 5096919"/>
              <a:gd name="connsiteY8" fmla="*/ 282961 h 4756914"/>
              <a:gd name="connsiteX9" fmla="*/ 2662462 w 5096919"/>
              <a:gd name="connsiteY9" fmla="*/ 100081 h 4756914"/>
              <a:gd name="connsiteX10" fmla="*/ 2690597 w 5096919"/>
              <a:gd name="connsiteY10" fmla="*/ 29743 h 4756914"/>
              <a:gd name="connsiteX11" fmla="*/ 2789071 w 5096919"/>
              <a:gd name="connsiteY11" fmla="*/ 1608 h 4756914"/>
              <a:gd name="connsiteX12" fmla="*/ 2943816 w 5096919"/>
              <a:gd name="connsiteY12" fmla="*/ 29743 h 4756914"/>
              <a:gd name="connsiteX13" fmla="*/ 3070425 w 5096919"/>
              <a:gd name="connsiteY13" fmla="*/ 240758 h 4756914"/>
              <a:gd name="connsiteX14" fmla="*/ 3197034 w 5096919"/>
              <a:gd name="connsiteY14" fmla="*/ 395503 h 4756914"/>
              <a:gd name="connsiteX15" fmla="*/ 3295508 w 5096919"/>
              <a:gd name="connsiteY15" fmla="*/ 522112 h 4756914"/>
              <a:gd name="connsiteX16" fmla="*/ 3295508 w 5096919"/>
              <a:gd name="connsiteY16" fmla="*/ 606518 h 4756914"/>
              <a:gd name="connsiteX17" fmla="*/ 3182967 w 5096919"/>
              <a:gd name="connsiteY17" fmla="*/ 733128 h 4756914"/>
              <a:gd name="connsiteX18" fmla="*/ 3267373 w 5096919"/>
              <a:gd name="connsiteY18" fmla="*/ 845669 h 4756914"/>
              <a:gd name="connsiteX19" fmla="*/ 3393982 w 5096919"/>
              <a:gd name="connsiteY19" fmla="*/ 1084820 h 4756914"/>
              <a:gd name="connsiteX20" fmla="*/ 3478388 w 5096919"/>
              <a:gd name="connsiteY20" fmla="*/ 1352106 h 4756914"/>
              <a:gd name="connsiteX21" fmla="*/ 3520591 w 5096919"/>
              <a:gd name="connsiteY21" fmla="*/ 1577189 h 4756914"/>
              <a:gd name="connsiteX22" fmla="*/ 3534659 w 5096919"/>
              <a:gd name="connsiteY22" fmla="*/ 1675663 h 4756914"/>
              <a:gd name="connsiteX23" fmla="*/ 3562794 w 5096919"/>
              <a:gd name="connsiteY23" fmla="*/ 1844475 h 4756914"/>
              <a:gd name="connsiteX24" fmla="*/ 3759742 w 5096919"/>
              <a:gd name="connsiteY24" fmla="*/ 1942949 h 4756914"/>
              <a:gd name="connsiteX25" fmla="*/ 3970757 w 5096919"/>
              <a:gd name="connsiteY25" fmla="*/ 2097694 h 4756914"/>
              <a:gd name="connsiteX26" fmla="*/ 4167705 w 5096919"/>
              <a:gd name="connsiteY26" fmla="*/ 2182100 h 4756914"/>
              <a:gd name="connsiteX27" fmla="*/ 4575668 w 5096919"/>
              <a:gd name="connsiteY27" fmla="*/ 2449386 h 4756914"/>
              <a:gd name="connsiteX28" fmla="*/ 4983631 w 5096919"/>
              <a:gd name="connsiteY28" fmla="*/ 2674469 h 4756914"/>
              <a:gd name="connsiteX29" fmla="*/ 5039902 w 5096919"/>
              <a:gd name="connsiteY29" fmla="*/ 2815146 h 4756914"/>
              <a:gd name="connsiteX30" fmla="*/ 5096173 w 5096919"/>
              <a:gd name="connsiteY30" fmla="*/ 3068365 h 4756914"/>
              <a:gd name="connsiteX31" fmla="*/ 4997699 w 5096919"/>
              <a:gd name="connsiteY31" fmla="*/ 3349718 h 4756914"/>
              <a:gd name="connsiteX32" fmla="*/ 4997699 w 5096919"/>
              <a:gd name="connsiteY32" fmla="*/ 3645140 h 4756914"/>
              <a:gd name="connsiteX33" fmla="*/ 4871090 w 5096919"/>
              <a:gd name="connsiteY33" fmla="*/ 3912426 h 4756914"/>
              <a:gd name="connsiteX34" fmla="*/ 4575668 w 5096919"/>
              <a:gd name="connsiteY34" fmla="*/ 4010900 h 4756914"/>
              <a:gd name="connsiteX35" fmla="*/ 4449059 w 5096919"/>
              <a:gd name="connsiteY35" fmla="*/ 4039035 h 4756914"/>
              <a:gd name="connsiteX36" fmla="*/ 4406856 w 5096919"/>
              <a:gd name="connsiteY36" fmla="*/ 3954629 h 4756914"/>
              <a:gd name="connsiteX37" fmla="*/ 4406856 w 5096919"/>
              <a:gd name="connsiteY37" fmla="*/ 3757681 h 4756914"/>
              <a:gd name="connsiteX38" fmla="*/ 4477194 w 5096919"/>
              <a:gd name="connsiteY38" fmla="*/ 3574801 h 4756914"/>
              <a:gd name="connsiteX39" fmla="*/ 4603804 w 5096919"/>
              <a:gd name="connsiteY39" fmla="*/ 3420057 h 4756914"/>
              <a:gd name="connsiteX40" fmla="*/ 4378721 w 5096919"/>
              <a:gd name="connsiteY40" fmla="*/ 3462260 h 4756914"/>
              <a:gd name="connsiteX41" fmla="*/ 4055164 w 5096919"/>
              <a:gd name="connsiteY41" fmla="*/ 3518531 h 4756914"/>
              <a:gd name="connsiteX42" fmla="*/ 3886351 w 5096919"/>
              <a:gd name="connsiteY42" fmla="*/ 3546666 h 4756914"/>
              <a:gd name="connsiteX43" fmla="*/ 3703471 w 5096919"/>
              <a:gd name="connsiteY43" fmla="*/ 3757681 h 4756914"/>
              <a:gd name="connsiteX44" fmla="*/ 3436185 w 5096919"/>
              <a:gd name="connsiteY44" fmla="*/ 3884291 h 4756914"/>
              <a:gd name="connsiteX45" fmla="*/ 3182967 w 5096919"/>
              <a:gd name="connsiteY45" fmla="*/ 3940562 h 4756914"/>
              <a:gd name="connsiteX46" fmla="*/ 3000087 w 5096919"/>
              <a:gd name="connsiteY46" fmla="*/ 3982765 h 4756914"/>
              <a:gd name="connsiteX47" fmla="*/ 2915681 w 5096919"/>
              <a:gd name="connsiteY47" fmla="*/ 4376660 h 4756914"/>
              <a:gd name="connsiteX48" fmla="*/ 2634327 w 5096919"/>
              <a:gd name="connsiteY48" fmla="*/ 4545472 h 4756914"/>
              <a:gd name="connsiteX49" fmla="*/ 2437379 w 5096919"/>
              <a:gd name="connsiteY49" fmla="*/ 4615811 h 4756914"/>
              <a:gd name="connsiteX50" fmla="*/ 2268567 w 5096919"/>
              <a:gd name="connsiteY50" fmla="*/ 4756488 h 4756914"/>
              <a:gd name="connsiteX51" fmla="*/ 2184161 w 5096919"/>
              <a:gd name="connsiteY51" fmla="*/ 4658014 h 4756914"/>
              <a:gd name="connsiteX52" fmla="*/ 2085687 w 5096919"/>
              <a:gd name="connsiteY52" fmla="*/ 4615811 h 4756914"/>
              <a:gd name="connsiteX53" fmla="*/ 1832468 w 5096919"/>
              <a:gd name="connsiteY53" fmla="*/ 4531405 h 4756914"/>
              <a:gd name="connsiteX54" fmla="*/ 1565182 w 5096919"/>
              <a:gd name="connsiteY54" fmla="*/ 4292254 h 4756914"/>
              <a:gd name="connsiteX55" fmla="*/ 1508911 w 5096919"/>
              <a:gd name="connsiteY55" fmla="*/ 4024968 h 4756914"/>
              <a:gd name="connsiteX56" fmla="*/ 1438573 w 5096919"/>
              <a:gd name="connsiteY56" fmla="*/ 3729546 h 4756914"/>
              <a:gd name="connsiteX57" fmla="*/ 1157219 w 5096919"/>
              <a:gd name="connsiteY57" fmla="*/ 3560734 h 4756914"/>
              <a:gd name="connsiteX58" fmla="*/ 819594 w 5096919"/>
              <a:gd name="connsiteY58" fmla="*/ 3209041 h 4756914"/>
              <a:gd name="connsiteX59" fmla="*/ 594511 w 5096919"/>
              <a:gd name="connsiteY59" fmla="*/ 3096500 h 4756914"/>
              <a:gd name="connsiteX60" fmla="*/ 158413 w 5096919"/>
              <a:gd name="connsiteY60" fmla="*/ 2730740 h 4756914"/>
              <a:gd name="connsiteX61" fmla="*/ 3668 w 5096919"/>
              <a:gd name="connsiteY61" fmla="*/ 2477521 h 4756914"/>
              <a:gd name="connsiteX62" fmla="*/ 59939 w 5096919"/>
              <a:gd name="connsiteY62" fmla="*/ 2055491 h 4756914"/>
              <a:gd name="connsiteX63" fmla="*/ 186548 w 5096919"/>
              <a:gd name="connsiteY63" fmla="*/ 1928881 h 4756914"/>
              <a:gd name="connsiteX64" fmla="*/ 355361 w 5096919"/>
              <a:gd name="connsiteY64" fmla="*/ 1675663 h 4756914"/>
              <a:gd name="connsiteX65" fmla="*/ 636714 w 5096919"/>
              <a:gd name="connsiteY65" fmla="*/ 1717866 h 4756914"/>
              <a:gd name="connsiteX66" fmla="*/ 875865 w 5096919"/>
              <a:gd name="connsiteY66" fmla="*/ 1703798 h 4756914"/>
              <a:gd name="connsiteX67" fmla="*/ 1185354 w 5096919"/>
              <a:gd name="connsiteY67" fmla="*/ 1717866 h 4756914"/>
              <a:gd name="connsiteX68" fmla="*/ 1579250 w 5096919"/>
              <a:gd name="connsiteY68" fmla="*/ 1619392 h 4756914"/>
              <a:gd name="connsiteX69" fmla="*/ 1987213 w 5096919"/>
              <a:gd name="connsiteY69" fmla="*/ 1619392 h 4756914"/>
              <a:gd name="connsiteX70" fmla="*/ 2367041 w 5096919"/>
              <a:gd name="connsiteY70" fmla="*/ 1689731 h 4756914"/>
              <a:gd name="connsiteX0" fmla="*/ 2367041 w 5096919"/>
              <a:gd name="connsiteY0" fmla="*/ 1689731 h 4756914"/>
              <a:gd name="connsiteX1" fmla="*/ 2690597 w 5096919"/>
              <a:gd name="connsiteY1" fmla="*/ 1506851 h 4756914"/>
              <a:gd name="connsiteX2" fmla="*/ 2873477 w 5096919"/>
              <a:gd name="connsiteY2" fmla="*/ 1492783 h 4756914"/>
              <a:gd name="connsiteX3" fmla="*/ 2831274 w 5096919"/>
              <a:gd name="connsiteY3" fmla="*/ 1253632 h 4756914"/>
              <a:gd name="connsiteX4" fmla="*/ 2831274 w 5096919"/>
              <a:gd name="connsiteY4" fmla="*/ 1084820 h 4756914"/>
              <a:gd name="connsiteX5" fmla="*/ 2803139 w 5096919"/>
              <a:gd name="connsiteY5" fmla="*/ 733128 h 4756914"/>
              <a:gd name="connsiteX6" fmla="*/ 2718733 w 5096919"/>
              <a:gd name="connsiteY6" fmla="*/ 606518 h 4756914"/>
              <a:gd name="connsiteX7" fmla="*/ 2690597 w 5096919"/>
              <a:gd name="connsiteY7" fmla="*/ 493977 h 4756914"/>
              <a:gd name="connsiteX8" fmla="*/ 2690597 w 5096919"/>
              <a:gd name="connsiteY8" fmla="*/ 282961 h 4756914"/>
              <a:gd name="connsiteX9" fmla="*/ 2662462 w 5096919"/>
              <a:gd name="connsiteY9" fmla="*/ 100081 h 4756914"/>
              <a:gd name="connsiteX10" fmla="*/ 2690597 w 5096919"/>
              <a:gd name="connsiteY10" fmla="*/ 29743 h 4756914"/>
              <a:gd name="connsiteX11" fmla="*/ 2789071 w 5096919"/>
              <a:gd name="connsiteY11" fmla="*/ 1608 h 4756914"/>
              <a:gd name="connsiteX12" fmla="*/ 2943816 w 5096919"/>
              <a:gd name="connsiteY12" fmla="*/ 29743 h 4756914"/>
              <a:gd name="connsiteX13" fmla="*/ 3070425 w 5096919"/>
              <a:gd name="connsiteY13" fmla="*/ 240758 h 4756914"/>
              <a:gd name="connsiteX14" fmla="*/ 3197034 w 5096919"/>
              <a:gd name="connsiteY14" fmla="*/ 395503 h 4756914"/>
              <a:gd name="connsiteX15" fmla="*/ 3295508 w 5096919"/>
              <a:gd name="connsiteY15" fmla="*/ 522112 h 4756914"/>
              <a:gd name="connsiteX16" fmla="*/ 3295508 w 5096919"/>
              <a:gd name="connsiteY16" fmla="*/ 606518 h 4756914"/>
              <a:gd name="connsiteX17" fmla="*/ 3182967 w 5096919"/>
              <a:gd name="connsiteY17" fmla="*/ 733128 h 4756914"/>
              <a:gd name="connsiteX18" fmla="*/ 3267373 w 5096919"/>
              <a:gd name="connsiteY18" fmla="*/ 845669 h 4756914"/>
              <a:gd name="connsiteX19" fmla="*/ 3393982 w 5096919"/>
              <a:gd name="connsiteY19" fmla="*/ 1084820 h 4756914"/>
              <a:gd name="connsiteX20" fmla="*/ 3478388 w 5096919"/>
              <a:gd name="connsiteY20" fmla="*/ 1352106 h 4756914"/>
              <a:gd name="connsiteX21" fmla="*/ 3520591 w 5096919"/>
              <a:gd name="connsiteY21" fmla="*/ 1577189 h 4756914"/>
              <a:gd name="connsiteX22" fmla="*/ 3534659 w 5096919"/>
              <a:gd name="connsiteY22" fmla="*/ 1675663 h 4756914"/>
              <a:gd name="connsiteX23" fmla="*/ 3562794 w 5096919"/>
              <a:gd name="connsiteY23" fmla="*/ 1844475 h 4756914"/>
              <a:gd name="connsiteX24" fmla="*/ 3759742 w 5096919"/>
              <a:gd name="connsiteY24" fmla="*/ 1942949 h 4756914"/>
              <a:gd name="connsiteX25" fmla="*/ 3970757 w 5096919"/>
              <a:gd name="connsiteY25" fmla="*/ 2097694 h 4756914"/>
              <a:gd name="connsiteX26" fmla="*/ 4167705 w 5096919"/>
              <a:gd name="connsiteY26" fmla="*/ 2182100 h 4756914"/>
              <a:gd name="connsiteX27" fmla="*/ 4575668 w 5096919"/>
              <a:gd name="connsiteY27" fmla="*/ 2449386 h 4756914"/>
              <a:gd name="connsiteX28" fmla="*/ 4983631 w 5096919"/>
              <a:gd name="connsiteY28" fmla="*/ 2674469 h 4756914"/>
              <a:gd name="connsiteX29" fmla="*/ 5039902 w 5096919"/>
              <a:gd name="connsiteY29" fmla="*/ 2815146 h 4756914"/>
              <a:gd name="connsiteX30" fmla="*/ 5096173 w 5096919"/>
              <a:gd name="connsiteY30" fmla="*/ 3068365 h 4756914"/>
              <a:gd name="connsiteX31" fmla="*/ 4997699 w 5096919"/>
              <a:gd name="connsiteY31" fmla="*/ 3349718 h 4756914"/>
              <a:gd name="connsiteX32" fmla="*/ 4997699 w 5096919"/>
              <a:gd name="connsiteY32" fmla="*/ 3645140 h 4756914"/>
              <a:gd name="connsiteX33" fmla="*/ 4871090 w 5096919"/>
              <a:gd name="connsiteY33" fmla="*/ 3912426 h 4756914"/>
              <a:gd name="connsiteX34" fmla="*/ 4575668 w 5096919"/>
              <a:gd name="connsiteY34" fmla="*/ 4010900 h 4756914"/>
              <a:gd name="connsiteX35" fmla="*/ 4449059 w 5096919"/>
              <a:gd name="connsiteY35" fmla="*/ 4039035 h 4756914"/>
              <a:gd name="connsiteX36" fmla="*/ 4406856 w 5096919"/>
              <a:gd name="connsiteY36" fmla="*/ 3954629 h 4756914"/>
              <a:gd name="connsiteX37" fmla="*/ 4406856 w 5096919"/>
              <a:gd name="connsiteY37" fmla="*/ 3757681 h 4756914"/>
              <a:gd name="connsiteX38" fmla="*/ 4477194 w 5096919"/>
              <a:gd name="connsiteY38" fmla="*/ 3574801 h 4756914"/>
              <a:gd name="connsiteX39" fmla="*/ 4603804 w 5096919"/>
              <a:gd name="connsiteY39" fmla="*/ 3420057 h 4756914"/>
              <a:gd name="connsiteX40" fmla="*/ 4378721 w 5096919"/>
              <a:gd name="connsiteY40" fmla="*/ 3462260 h 4756914"/>
              <a:gd name="connsiteX41" fmla="*/ 4055164 w 5096919"/>
              <a:gd name="connsiteY41" fmla="*/ 3518531 h 4756914"/>
              <a:gd name="connsiteX42" fmla="*/ 3886351 w 5096919"/>
              <a:gd name="connsiteY42" fmla="*/ 3546666 h 4756914"/>
              <a:gd name="connsiteX43" fmla="*/ 3703471 w 5096919"/>
              <a:gd name="connsiteY43" fmla="*/ 3757681 h 4756914"/>
              <a:gd name="connsiteX44" fmla="*/ 3436185 w 5096919"/>
              <a:gd name="connsiteY44" fmla="*/ 3884291 h 4756914"/>
              <a:gd name="connsiteX45" fmla="*/ 3182967 w 5096919"/>
              <a:gd name="connsiteY45" fmla="*/ 3940562 h 4756914"/>
              <a:gd name="connsiteX46" fmla="*/ 3000087 w 5096919"/>
              <a:gd name="connsiteY46" fmla="*/ 3982765 h 4756914"/>
              <a:gd name="connsiteX47" fmla="*/ 2915681 w 5096919"/>
              <a:gd name="connsiteY47" fmla="*/ 4376660 h 4756914"/>
              <a:gd name="connsiteX48" fmla="*/ 2634327 w 5096919"/>
              <a:gd name="connsiteY48" fmla="*/ 4545472 h 4756914"/>
              <a:gd name="connsiteX49" fmla="*/ 2437379 w 5096919"/>
              <a:gd name="connsiteY49" fmla="*/ 4615811 h 4756914"/>
              <a:gd name="connsiteX50" fmla="*/ 2268567 w 5096919"/>
              <a:gd name="connsiteY50" fmla="*/ 4756488 h 4756914"/>
              <a:gd name="connsiteX51" fmla="*/ 2184161 w 5096919"/>
              <a:gd name="connsiteY51" fmla="*/ 4658014 h 4756914"/>
              <a:gd name="connsiteX52" fmla="*/ 2085687 w 5096919"/>
              <a:gd name="connsiteY52" fmla="*/ 4615811 h 4756914"/>
              <a:gd name="connsiteX53" fmla="*/ 1832468 w 5096919"/>
              <a:gd name="connsiteY53" fmla="*/ 4531405 h 4756914"/>
              <a:gd name="connsiteX54" fmla="*/ 1565182 w 5096919"/>
              <a:gd name="connsiteY54" fmla="*/ 4292254 h 4756914"/>
              <a:gd name="connsiteX55" fmla="*/ 1508911 w 5096919"/>
              <a:gd name="connsiteY55" fmla="*/ 4024968 h 4756914"/>
              <a:gd name="connsiteX56" fmla="*/ 1438573 w 5096919"/>
              <a:gd name="connsiteY56" fmla="*/ 3729546 h 4756914"/>
              <a:gd name="connsiteX57" fmla="*/ 1157219 w 5096919"/>
              <a:gd name="connsiteY57" fmla="*/ 3560734 h 4756914"/>
              <a:gd name="connsiteX58" fmla="*/ 819594 w 5096919"/>
              <a:gd name="connsiteY58" fmla="*/ 3209041 h 4756914"/>
              <a:gd name="connsiteX59" fmla="*/ 594511 w 5096919"/>
              <a:gd name="connsiteY59" fmla="*/ 3096500 h 4756914"/>
              <a:gd name="connsiteX60" fmla="*/ 158413 w 5096919"/>
              <a:gd name="connsiteY60" fmla="*/ 2730740 h 4756914"/>
              <a:gd name="connsiteX61" fmla="*/ 3668 w 5096919"/>
              <a:gd name="connsiteY61" fmla="*/ 2477521 h 4756914"/>
              <a:gd name="connsiteX62" fmla="*/ 59939 w 5096919"/>
              <a:gd name="connsiteY62" fmla="*/ 2055491 h 4756914"/>
              <a:gd name="connsiteX63" fmla="*/ 186548 w 5096919"/>
              <a:gd name="connsiteY63" fmla="*/ 1928881 h 4756914"/>
              <a:gd name="connsiteX64" fmla="*/ 425699 w 5096919"/>
              <a:gd name="connsiteY64" fmla="*/ 1816340 h 4756914"/>
              <a:gd name="connsiteX65" fmla="*/ 636714 w 5096919"/>
              <a:gd name="connsiteY65" fmla="*/ 1717866 h 4756914"/>
              <a:gd name="connsiteX66" fmla="*/ 875865 w 5096919"/>
              <a:gd name="connsiteY66" fmla="*/ 1703798 h 4756914"/>
              <a:gd name="connsiteX67" fmla="*/ 1185354 w 5096919"/>
              <a:gd name="connsiteY67" fmla="*/ 1717866 h 4756914"/>
              <a:gd name="connsiteX68" fmla="*/ 1579250 w 5096919"/>
              <a:gd name="connsiteY68" fmla="*/ 1619392 h 4756914"/>
              <a:gd name="connsiteX69" fmla="*/ 1987213 w 5096919"/>
              <a:gd name="connsiteY69" fmla="*/ 1619392 h 4756914"/>
              <a:gd name="connsiteX70" fmla="*/ 2367041 w 5096919"/>
              <a:gd name="connsiteY70" fmla="*/ 1689731 h 4756914"/>
              <a:gd name="connsiteX0" fmla="*/ 2367041 w 5096919"/>
              <a:gd name="connsiteY0" fmla="*/ 1689731 h 4756914"/>
              <a:gd name="connsiteX1" fmla="*/ 2732801 w 5096919"/>
              <a:gd name="connsiteY1" fmla="*/ 1633460 h 4756914"/>
              <a:gd name="connsiteX2" fmla="*/ 2873477 w 5096919"/>
              <a:gd name="connsiteY2" fmla="*/ 1492783 h 4756914"/>
              <a:gd name="connsiteX3" fmla="*/ 2831274 w 5096919"/>
              <a:gd name="connsiteY3" fmla="*/ 1253632 h 4756914"/>
              <a:gd name="connsiteX4" fmla="*/ 2831274 w 5096919"/>
              <a:gd name="connsiteY4" fmla="*/ 1084820 h 4756914"/>
              <a:gd name="connsiteX5" fmla="*/ 2803139 w 5096919"/>
              <a:gd name="connsiteY5" fmla="*/ 733128 h 4756914"/>
              <a:gd name="connsiteX6" fmla="*/ 2718733 w 5096919"/>
              <a:gd name="connsiteY6" fmla="*/ 606518 h 4756914"/>
              <a:gd name="connsiteX7" fmla="*/ 2690597 w 5096919"/>
              <a:gd name="connsiteY7" fmla="*/ 493977 h 4756914"/>
              <a:gd name="connsiteX8" fmla="*/ 2690597 w 5096919"/>
              <a:gd name="connsiteY8" fmla="*/ 282961 h 4756914"/>
              <a:gd name="connsiteX9" fmla="*/ 2662462 w 5096919"/>
              <a:gd name="connsiteY9" fmla="*/ 100081 h 4756914"/>
              <a:gd name="connsiteX10" fmla="*/ 2690597 w 5096919"/>
              <a:gd name="connsiteY10" fmla="*/ 29743 h 4756914"/>
              <a:gd name="connsiteX11" fmla="*/ 2789071 w 5096919"/>
              <a:gd name="connsiteY11" fmla="*/ 1608 h 4756914"/>
              <a:gd name="connsiteX12" fmla="*/ 2943816 w 5096919"/>
              <a:gd name="connsiteY12" fmla="*/ 29743 h 4756914"/>
              <a:gd name="connsiteX13" fmla="*/ 3070425 w 5096919"/>
              <a:gd name="connsiteY13" fmla="*/ 240758 h 4756914"/>
              <a:gd name="connsiteX14" fmla="*/ 3197034 w 5096919"/>
              <a:gd name="connsiteY14" fmla="*/ 395503 h 4756914"/>
              <a:gd name="connsiteX15" fmla="*/ 3295508 w 5096919"/>
              <a:gd name="connsiteY15" fmla="*/ 522112 h 4756914"/>
              <a:gd name="connsiteX16" fmla="*/ 3295508 w 5096919"/>
              <a:gd name="connsiteY16" fmla="*/ 606518 h 4756914"/>
              <a:gd name="connsiteX17" fmla="*/ 3182967 w 5096919"/>
              <a:gd name="connsiteY17" fmla="*/ 733128 h 4756914"/>
              <a:gd name="connsiteX18" fmla="*/ 3267373 w 5096919"/>
              <a:gd name="connsiteY18" fmla="*/ 845669 h 4756914"/>
              <a:gd name="connsiteX19" fmla="*/ 3393982 w 5096919"/>
              <a:gd name="connsiteY19" fmla="*/ 1084820 h 4756914"/>
              <a:gd name="connsiteX20" fmla="*/ 3478388 w 5096919"/>
              <a:gd name="connsiteY20" fmla="*/ 1352106 h 4756914"/>
              <a:gd name="connsiteX21" fmla="*/ 3520591 w 5096919"/>
              <a:gd name="connsiteY21" fmla="*/ 1577189 h 4756914"/>
              <a:gd name="connsiteX22" fmla="*/ 3534659 w 5096919"/>
              <a:gd name="connsiteY22" fmla="*/ 1675663 h 4756914"/>
              <a:gd name="connsiteX23" fmla="*/ 3562794 w 5096919"/>
              <a:gd name="connsiteY23" fmla="*/ 1844475 h 4756914"/>
              <a:gd name="connsiteX24" fmla="*/ 3759742 w 5096919"/>
              <a:gd name="connsiteY24" fmla="*/ 1942949 h 4756914"/>
              <a:gd name="connsiteX25" fmla="*/ 3970757 w 5096919"/>
              <a:gd name="connsiteY25" fmla="*/ 2097694 h 4756914"/>
              <a:gd name="connsiteX26" fmla="*/ 4167705 w 5096919"/>
              <a:gd name="connsiteY26" fmla="*/ 2182100 h 4756914"/>
              <a:gd name="connsiteX27" fmla="*/ 4575668 w 5096919"/>
              <a:gd name="connsiteY27" fmla="*/ 2449386 h 4756914"/>
              <a:gd name="connsiteX28" fmla="*/ 4983631 w 5096919"/>
              <a:gd name="connsiteY28" fmla="*/ 2674469 h 4756914"/>
              <a:gd name="connsiteX29" fmla="*/ 5039902 w 5096919"/>
              <a:gd name="connsiteY29" fmla="*/ 2815146 h 4756914"/>
              <a:gd name="connsiteX30" fmla="*/ 5096173 w 5096919"/>
              <a:gd name="connsiteY30" fmla="*/ 3068365 h 4756914"/>
              <a:gd name="connsiteX31" fmla="*/ 4997699 w 5096919"/>
              <a:gd name="connsiteY31" fmla="*/ 3349718 h 4756914"/>
              <a:gd name="connsiteX32" fmla="*/ 4997699 w 5096919"/>
              <a:gd name="connsiteY32" fmla="*/ 3645140 h 4756914"/>
              <a:gd name="connsiteX33" fmla="*/ 4871090 w 5096919"/>
              <a:gd name="connsiteY33" fmla="*/ 3912426 h 4756914"/>
              <a:gd name="connsiteX34" fmla="*/ 4575668 w 5096919"/>
              <a:gd name="connsiteY34" fmla="*/ 4010900 h 4756914"/>
              <a:gd name="connsiteX35" fmla="*/ 4449059 w 5096919"/>
              <a:gd name="connsiteY35" fmla="*/ 4039035 h 4756914"/>
              <a:gd name="connsiteX36" fmla="*/ 4406856 w 5096919"/>
              <a:gd name="connsiteY36" fmla="*/ 3954629 h 4756914"/>
              <a:gd name="connsiteX37" fmla="*/ 4406856 w 5096919"/>
              <a:gd name="connsiteY37" fmla="*/ 3757681 h 4756914"/>
              <a:gd name="connsiteX38" fmla="*/ 4477194 w 5096919"/>
              <a:gd name="connsiteY38" fmla="*/ 3574801 h 4756914"/>
              <a:gd name="connsiteX39" fmla="*/ 4603804 w 5096919"/>
              <a:gd name="connsiteY39" fmla="*/ 3420057 h 4756914"/>
              <a:gd name="connsiteX40" fmla="*/ 4378721 w 5096919"/>
              <a:gd name="connsiteY40" fmla="*/ 3462260 h 4756914"/>
              <a:gd name="connsiteX41" fmla="*/ 4055164 w 5096919"/>
              <a:gd name="connsiteY41" fmla="*/ 3518531 h 4756914"/>
              <a:gd name="connsiteX42" fmla="*/ 3886351 w 5096919"/>
              <a:gd name="connsiteY42" fmla="*/ 3546666 h 4756914"/>
              <a:gd name="connsiteX43" fmla="*/ 3703471 w 5096919"/>
              <a:gd name="connsiteY43" fmla="*/ 3757681 h 4756914"/>
              <a:gd name="connsiteX44" fmla="*/ 3436185 w 5096919"/>
              <a:gd name="connsiteY44" fmla="*/ 3884291 h 4756914"/>
              <a:gd name="connsiteX45" fmla="*/ 3182967 w 5096919"/>
              <a:gd name="connsiteY45" fmla="*/ 3940562 h 4756914"/>
              <a:gd name="connsiteX46" fmla="*/ 3000087 w 5096919"/>
              <a:gd name="connsiteY46" fmla="*/ 3982765 h 4756914"/>
              <a:gd name="connsiteX47" fmla="*/ 2915681 w 5096919"/>
              <a:gd name="connsiteY47" fmla="*/ 4376660 h 4756914"/>
              <a:gd name="connsiteX48" fmla="*/ 2634327 w 5096919"/>
              <a:gd name="connsiteY48" fmla="*/ 4545472 h 4756914"/>
              <a:gd name="connsiteX49" fmla="*/ 2437379 w 5096919"/>
              <a:gd name="connsiteY49" fmla="*/ 4615811 h 4756914"/>
              <a:gd name="connsiteX50" fmla="*/ 2268567 w 5096919"/>
              <a:gd name="connsiteY50" fmla="*/ 4756488 h 4756914"/>
              <a:gd name="connsiteX51" fmla="*/ 2184161 w 5096919"/>
              <a:gd name="connsiteY51" fmla="*/ 4658014 h 4756914"/>
              <a:gd name="connsiteX52" fmla="*/ 2085687 w 5096919"/>
              <a:gd name="connsiteY52" fmla="*/ 4615811 h 4756914"/>
              <a:gd name="connsiteX53" fmla="*/ 1832468 w 5096919"/>
              <a:gd name="connsiteY53" fmla="*/ 4531405 h 4756914"/>
              <a:gd name="connsiteX54" fmla="*/ 1565182 w 5096919"/>
              <a:gd name="connsiteY54" fmla="*/ 4292254 h 4756914"/>
              <a:gd name="connsiteX55" fmla="*/ 1508911 w 5096919"/>
              <a:gd name="connsiteY55" fmla="*/ 4024968 h 4756914"/>
              <a:gd name="connsiteX56" fmla="*/ 1438573 w 5096919"/>
              <a:gd name="connsiteY56" fmla="*/ 3729546 h 4756914"/>
              <a:gd name="connsiteX57" fmla="*/ 1157219 w 5096919"/>
              <a:gd name="connsiteY57" fmla="*/ 3560734 h 4756914"/>
              <a:gd name="connsiteX58" fmla="*/ 819594 w 5096919"/>
              <a:gd name="connsiteY58" fmla="*/ 3209041 h 4756914"/>
              <a:gd name="connsiteX59" fmla="*/ 594511 w 5096919"/>
              <a:gd name="connsiteY59" fmla="*/ 3096500 h 4756914"/>
              <a:gd name="connsiteX60" fmla="*/ 158413 w 5096919"/>
              <a:gd name="connsiteY60" fmla="*/ 2730740 h 4756914"/>
              <a:gd name="connsiteX61" fmla="*/ 3668 w 5096919"/>
              <a:gd name="connsiteY61" fmla="*/ 2477521 h 4756914"/>
              <a:gd name="connsiteX62" fmla="*/ 59939 w 5096919"/>
              <a:gd name="connsiteY62" fmla="*/ 2055491 h 4756914"/>
              <a:gd name="connsiteX63" fmla="*/ 186548 w 5096919"/>
              <a:gd name="connsiteY63" fmla="*/ 1928881 h 4756914"/>
              <a:gd name="connsiteX64" fmla="*/ 425699 w 5096919"/>
              <a:gd name="connsiteY64" fmla="*/ 1816340 h 4756914"/>
              <a:gd name="connsiteX65" fmla="*/ 636714 w 5096919"/>
              <a:gd name="connsiteY65" fmla="*/ 1717866 h 4756914"/>
              <a:gd name="connsiteX66" fmla="*/ 875865 w 5096919"/>
              <a:gd name="connsiteY66" fmla="*/ 1703798 h 4756914"/>
              <a:gd name="connsiteX67" fmla="*/ 1185354 w 5096919"/>
              <a:gd name="connsiteY67" fmla="*/ 1717866 h 4756914"/>
              <a:gd name="connsiteX68" fmla="*/ 1579250 w 5096919"/>
              <a:gd name="connsiteY68" fmla="*/ 1619392 h 4756914"/>
              <a:gd name="connsiteX69" fmla="*/ 1987213 w 5096919"/>
              <a:gd name="connsiteY69" fmla="*/ 1619392 h 4756914"/>
              <a:gd name="connsiteX70" fmla="*/ 2367041 w 5096919"/>
              <a:gd name="connsiteY70" fmla="*/ 1689731 h 4756914"/>
              <a:gd name="connsiteX0" fmla="*/ 2367041 w 5096919"/>
              <a:gd name="connsiteY0" fmla="*/ 1689731 h 4756914"/>
              <a:gd name="connsiteX1" fmla="*/ 2732801 w 5096919"/>
              <a:gd name="connsiteY1" fmla="*/ 1633460 h 4756914"/>
              <a:gd name="connsiteX2" fmla="*/ 3197034 w 5096919"/>
              <a:gd name="connsiteY2" fmla="*/ 1689731 h 4756914"/>
              <a:gd name="connsiteX3" fmla="*/ 2831274 w 5096919"/>
              <a:gd name="connsiteY3" fmla="*/ 1253632 h 4756914"/>
              <a:gd name="connsiteX4" fmla="*/ 2831274 w 5096919"/>
              <a:gd name="connsiteY4" fmla="*/ 1084820 h 4756914"/>
              <a:gd name="connsiteX5" fmla="*/ 2803139 w 5096919"/>
              <a:gd name="connsiteY5" fmla="*/ 733128 h 4756914"/>
              <a:gd name="connsiteX6" fmla="*/ 2718733 w 5096919"/>
              <a:gd name="connsiteY6" fmla="*/ 606518 h 4756914"/>
              <a:gd name="connsiteX7" fmla="*/ 2690597 w 5096919"/>
              <a:gd name="connsiteY7" fmla="*/ 493977 h 4756914"/>
              <a:gd name="connsiteX8" fmla="*/ 2690597 w 5096919"/>
              <a:gd name="connsiteY8" fmla="*/ 282961 h 4756914"/>
              <a:gd name="connsiteX9" fmla="*/ 2662462 w 5096919"/>
              <a:gd name="connsiteY9" fmla="*/ 100081 h 4756914"/>
              <a:gd name="connsiteX10" fmla="*/ 2690597 w 5096919"/>
              <a:gd name="connsiteY10" fmla="*/ 29743 h 4756914"/>
              <a:gd name="connsiteX11" fmla="*/ 2789071 w 5096919"/>
              <a:gd name="connsiteY11" fmla="*/ 1608 h 4756914"/>
              <a:gd name="connsiteX12" fmla="*/ 2943816 w 5096919"/>
              <a:gd name="connsiteY12" fmla="*/ 29743 h 4756914"/>
              <a:gd name="connsiteX13" fmla="*/ 3070425 w 5096919"/>
              <a:gd name="connsiteY13" fmla="*/ 240758 h 4756914"/>
              <a:gd name="connsiteX14" fmla="*/ 3197034 w 5096919"/>
              <a:gd name="connsiteY14" fmla="*/ 395503 h 4756914"/>
              <a:gd name="connsiteX15" fmla="*/ 3295508 w 5096919"/>
              <a:gd name="connsiteY15" fmla="*/ 522112 h 4756914"/>
              <a:gd name="connsiteX16" fmla="*/ 3295508 w 5096919"/>
              <a:gd name="connsiteY16" fmla="*/ 606518 h 4756914"/>
              <a:gd name="connsiteX17" fmla="*/ 3182967 w 5096919"/>
              <a:gd name="connsiteY17" fmla="*/ 733128 h 4756914"/>
              <a:gd name="connsiteX18" fmla="*/ 3267373 w 5096919"/>
              <a:gd name="connsiteY18" fmla="*/ 845669 h 4756914"/>
              <a:gd name="connsiteX19" fmla="*/ 3393982 w 5096919"/>
              <a:gd name="connsiteY19" fmla="*/ 1084820 h 4756914"/>
              <a:gd name="connsiteX20" fmla="*/ 3478388 w 5096919"/>
              <a:gd name="connsiteY20" fmla="*/ 1352106 h 4756914"/>
              <a:gd name="connsiteX21" fmla="*/ 3520591 w 5096919"/>
              <a:gd name="connsiteY21" fmla="*/ 1577189 h 4756914"/>
              <a:gd name="connsiteX22" fmla="*/ 3534659 w 5096919"/>
              <a:gd name="connsiteY22" fmla="*/ 1675663 h 4756914"/>
              <a:gd name="connsiteX23" fmla="*/ 3562794 w 5096919"/>
              <a:gd name="connsiteY23" fmla="*/ 1844475 h 4756914"/>
              <a:gd name="connsiteX24" fmla="*/ 3759742 w 5096919"/>
              <a:gd name="connsiteY24" fmla="*/ 1942949 h 4756914"/>
              <a:gd name="connsiteX25" fmla="*/ 3970757 w 5096919"/>
              <a:gd name="connsiteY25" fmla="*/ 2097694 h 4756914"/>
              <a:gd name="connsiteX26" fmla="*/ 4167705 w 5096919"/>
              <a:gd name="connsiteY26" fmla="*/ 2182100 h 4756914"/>
              <a:gd name="connsiteX27" fmla="*/ 4575668 w 5096919"/>
              <a:gd name="connsiteY27" fmla="*/ 2449386 h 4756914"/>
              <a:gd name="connsiteX28" fmla="*/ 4983631 w 5096919"/>
              <a:gd name="connsiteY28" fmla="*/ 2674469 h 4756914"/>
              <a:gd name="connsiteX29" fmla="*/ 5039902 w 5096919"/>
              <a:gd name="connsiteY29" fmla="*/ 2815146 h 4756914"/>
              <a:gd name="connsiteX30" fmla="*/ 5096173 w 5096919"/>
              <a:gd name="connsiteY30" fmla="*/ 3068365 h 4756914"/>
              <a:gd name="connsiteX31" fmla="*/ 4997699 w 5096919"/>
              <a:gd name="connsiteY31" fmla="*/ 3349718 h 4756914"/>
              <a:gd name="connsiteX32" fmla="*/ 4997699 w 5096919"/>
              <a:gd name="connsiteY32" fmla="*/ 3645140 h 4756914"/>
              <a:gd name="connsiteX33" fmla="*/ 4871090 w 5096919"/>
              <a:gd name="connsiteY33" fmla="*/ 3912426 h 4756914"/>
              <a:gd name="connsiteX34" fmla="*/ 4575668 w 5096919"/>
              <a:gd name="connsiteY34" fmla="*/ 4010900 h 4756914"/>
              <a:gd name="connsiteX35" fmla="*/ 4449059 w 5096919"/>
              <a:gd name="connsiteY35" fmla="*/ 4039035 h 4756914"/>
              <a:gd name="connsiteX36" fmla="*/ 4406856 w 5096919"/>
              <a:gd name="connsiteY36" fmla="*/ 3954629 h 4756914"/>
              <a:gd name="connsiteX37" fmla="*/ 4406856 w 5096919"/>
              <a:gd name="connsiteY37" fmla="*/ 3757681 h 4756914"/>
              <a:gd name="connsiteX38" fmla="*/ 4477194 w 5096919"/>
              <a:gd name="connsiteY38" fmla="*/ 3574801 h 4756914"/>
              <a:gd name="connsiteX39" fmla="*/ 4603804 w 5096919"/>
              <a:gd name="connsiteY39" fmla="*/ 3420057 h 4756914"/>
              <a:gd name="connsiteX40" fmla="*/ 4378721 w 5096919"/>
              <a:gd name="connsiteY40" fmla="*/ 3462260 h 4756914"/>
              <a:gd name="connsiteX41" fmla="*/ 4055164 w 5096919"/>
              <a:gd name="connsiteY41" fmla="*/ 3518531 h 4756914"/>
              <a:gd name="connsiteX42" fmla="*/ 3886351 w 5096919"/>
              <a:gd name="connsiteY42" fmla="*/ 3546666 h 4756914"/>
              <a:gd name="connsiteX43" fmla="*/ 3703471 w 5096919"/>
              <a:gd name="connsiteY43" fmla="*/ 3757681 h 4756914"/>
              <a:gd name="connsiteX44" fmla="*/ 3436185 w 5096919"/>
              <a:gd name="connsiteY44" fmla="*/ 3884291 h 4756914"/>
              <a:gd name="connsiteX45" fmla="*/ 3182967 w 5096919"/>
              <a:gd name="connsiteY45" fmla="*/ 3940562 h 4756914"/>
              <a:gd name="connsiteX46" fmla="*/ 3000087 w 5096919"/>
              <a:gd name="connsiteY46" fmla="*/ 3982765 h 4756914"/>
              <a:gd name="connsiteX47" fmla="*/ 2915681 w 5096919"/>
              <a:gd name="connsiteY47" fmla="*/ 4376660 h 4756914"/>
              <a:gd name="connsiteX48" fmla="*/ 2634327 w 5096919"/>
              <a:gd name="connsiteY48" fmla="*/ 4545472 h 4756914"/>
              <a:gd name="connsiteX49" fmla="*/ 2437379 w 5096919"/>
              <a:gd name="connsiteY49" fmla="*/ 4615811 h 4756914"/>
              <a:gd name="connsiteX50" fmla="*/ 2268567 w 5096919"/>
              <a:gd name="connsiteY50" fmla="*/ 4756488 h 4756914"/>
              <a:gd name="connsiteX51" fmla="*/ 2184161 w 5096919"/>
              <a:gd name="connsiteY51" fmla="*/ 4658014 h 4756914"/>
              <a:gd name="connsiteX52" fmla="*/ 2085687 w 5096919"/>
              <a:gd name="connsiteY52" fmla="*/ 4615811 h 4756914"/>
              <a:gd name="connsiteX53" fmla="*/ 1832468 w 5096919"/>
              <a:gd name="connsiteY53" fmla="*/ 4531405 h 4756914"/>
              <a:gd name="connsiteX54" fmla="*/ 1565182 w 5096919"/>
              <a:gd name="connsiteY54" fmla="*/ 4292254 h 4756914"/>
              <a:gd name="connsiteX55" fmla="*/ 1508911 w 5096919"/>
              <a:gd name="connsiteY55" fmla="*/ 4024968 h 4756914"/>
              <a:gd name="connsiteX56" fmla="*/ 1438573 w 5096919"/>
              <a:gd name="connsiteY56" fmla="*/ 3729546 h 4756914"/>
              <a:gd name="connsiteX57" fmla="*/ 1157219 w 5096919"/>
              <a:gd name="connsiteY57" fmla="*/ 3560734 h 4756914"/>
              <a:gd name="connsiteX58" fmla="*/ 819594 w 5096919"/>
              <a:gd name="connsiteY58" fmla="*/ 3209041 h 4756914"/>
              <a:gd name="connsiteX59" fmla="*/ 594511 w 5096919"/>
              <a:gd name="connsiteY59" fmla="*/ 3096500 h 4756914"/>
              <a:gd name="connsiteX60" fmla="*/ 158413 w 5096919"/>
              <a:gd name="connsiteY60" fmla="*/ 2730740 h 4756914"/>
              <a:gd name="connsiteX61" fmla="*/ 3668 w 5096919"/>
              <a:gd name="connsiteY61" fmla="*/ 2477521 h 4756914"/>
              <a:gd name="connsiteX62" fmla="*/ 59939 w 5096919"/>
              <a:gd name="connsiteY62" fmla="*/ 2055491 h 4756914"/>
              <a:gd name="connsiteX63" fmla="*/ 186548 w 5096919"/>
              <a:gd name="connsiteY63" fmla="*/ 1928881 h 4756914"/>
              <a:gd name="connsiteX64" fmla="*/ 425699 w 5096919"/>
              <a:gd name="connsiteY64" fmla="*/ 1816340 h 4756914"/>
              <a:gd name="connsiteX65" fmla="*/ 636714 w 5096919"/>
              <a:gd name="connsiteY65" fmla="*/ 1717866 h 4756914"/>
              <a:gd name="connsiteX66" fmla="*/ 875865 w 5096919"/>
              <a:gd name="connsiteY66" fmla="*/ 1703798 h 4756914"/>
              <a:gd name="connsiteX67" fmla="*/ 1185354 w 5096919"/>
              <a:gd name="connsiteY67" fmla="*/ 1717866 h 4756914"/>
              <a:gd name="connsiteX68" fmla="*/ 1579250 w 5096919"/>
              <a:gd name="connsiteY68" fmla="*/ 1619392 h 4756914"/>
              <a:gd name="connsiteX69" fmla="*/ 1987213 w 5096919"/>
              <a:gd name="connsiteY69" fmla="*/ 1619392 h 4756914"/>
              <a:gd name="connsiteX70" fmla="*/ 2367041 w 5096919"/>
              <a:gd name="connsiteY70" fmla="*/ 1689731 h 4756914"/>
              <a:gd name="connsiteX0" fmla="*/ 2367041 w 5096919"/>
              <a:gd name="connsiteY0" fmla="*/ 1689731 h 4756914"/>
              <a:gd name="connsiteX1" fmla="*/ 2732801 w 5096919"/>
              <a:gd name="connsiteY1" fmla="*/ 1633460 h 4756914"/>
              <a:gd name="connsiteX2" fmla="*/ 3197034 w 5096919"/>
              <a:gd name="connsiteY2" fmla="*/ 1689731 h 4756914"/>
              <a:gd name="connsiteX3" fmla="*/ 2831274 w 5096919"/>
              <a:gd name="connsiteY3" fmla="*/ 1253632 h 4756914"/>
              <a:gd name="connsiteX4" fmla="*/ 2831274 w 5096919"/>
              <a:gd name="connsiteY4" fmla="*/ 1084820 h 4756914"/>
              <a:gd name="connsiteX5" fmla="*/ 2718733 w 5096919"/>
              <a:gd name="connsiteY5" fmla="*/ 606518 h 4756914"/>
              <a:gd name="connsiteX6" fmla="*/ 2690597 w 5096919"/>
              <a:gd name="connsiteY6" fmla="*/ 493977 h 4756914"/>
              <a:gd name="connsiteX7" fmla="*/ 2690597 w 5096919"/>
              <a:gd name="connsiteY7" fmla="*/ 282961 h 4756914"/>
              <a:gd name="connsiteX8" fmla="*/ 2662462 w 5096919"/>
              <a:gd name="connsiteY8" fmla="*/ 100081 h 4756914"/>
              <a:gd name="connsiteX9" fmla="*/ 2690597 w 5096919"/>
              <a:gd name="connsiteY9" fmla="*/ 29743 h 4756914"/>
              <a:gd name="connsiteX10" fmla="*/ 2789071 w 5096919"/>
              <a:gd name="connsiteY10" fmla="*/ 1608 h 4756914"/>
              <a:gd name="connsiteX11" fmla="*/ 2943816 w 5096919"/>
              <a:gd name="connsiteY11" fmla="*/ 29743 h 4756914"/>
              <a:gd name="connsiteX12" fmla="*/ 3070425 w 5096919"/>
              <a:gd name="connsiteY12" fmla="*/ 240758 h 4756914"/>
              <a:gd name="connsiteX13" fmla="*/ 3197034 w 5096919"/>
              <a:gd name="connsiteY13" fmla="*/ 395503 h 4756914"/>
              <a:gd name="connsiteX14" fmla="*/ 3295508 w 5096919"/>
              <a:gd name="connsiteY14" fmla="*/ 522112 h 4756914"/>
              <a:gd name="connsiteX15" fmla="*/ 3295508 w 5096919"/>
              <a:gd name="connsiteY15" fmla="*/ 606518 h 4756914"/>
              <a:gd name="connsiteX16" fmla="*/ 3182967 w 5096919"/>
              <a:gd name="connsiteY16" fmla="*/ 733128 h 4756914"/>
              <a:gd name="connsiteX17" fmla="*/ 3267373 w 5096919"/>
              <a:gd name="connsiteY17" fmla="*/ 845669 h 4756914"/>
              <a:gd name="connsiteX18" fmla="*/ 3393982 w 5096919"/>
              <a:gd name="connsiteY18" fmla="*/ 1084820 h 4756914"/>
              <a:gd name="connsiteX19" fmla="*/ 3478388 w 5096919"/>
              <a:gd name="connsiteY19" fmla="*/ 1352106 h 4756914"/>
              <a:gd name="connsiteX20" fmla="*/ 3520591 w 5096919"/>
              <a:gd name="connsiteY20" fmla="*/ 1577189 h 4756914"/>
              <a:gd name="connsiteX21" fmla="*/ 3534659 w 5096919"/>
              <a:gd name="connsiteY21" fmla="*/ 1675663 h 4756914"/>
              <a:gd name="connsiteX22" fmla="*/ 3562794 w 5096919"/>
              <a:gd name="connsiteY22" fmla="*/ 1844475 h 4756914"/>
              <a:gd name="connsiteX23" fmla="*/ 3759742 w 5096919"/>
              <a:gd name="connsiteY23" fmla="*/ 1942949 h 4756914"/>
              <a:gd name="connsiteX24" fmla="*/ 3970757 w 5096919"/>
              <a:gd name="connsiteY24" fmla="*/ 2097694 h 4756914"/>
              <a:gd name="connsiteX25" fmla="*/ 4167705 w 5096919"/>
              <a:gd name="connsiteY25" fmla="*/ 2182100 h 4756914"/>
              <a:gd name="connsiteX26" fmla="*/ 4575668 w 5096919"/>
              <a:gd name="connsiteY26" fmla="*/ 2449386 h 4756914"/>
              <a:gd name="connsiteX27" fmla="*/ 4983631 w 5096919"/>
              <a:gd name="connsiteY27" fmla="*/ 2674469 h 4756914"/>
              <a:gd name="connsiteX28" fmla="*/ 5039902 w 5096919"/>
              <a:gd name="connsiteY28" fmla="*/ 2815146 h 4756914"/>
              <a:gd name="connsiteX29" fmla="*/ 5096173 w 5096919"/>
              <a:gd name="connsiteY29" fmla="*/ 3068365 h 4756914"/>
              <a:gd name="connsiteX30" fmla="*/ 4997699 w 5096919"/>
              <a:gd name="connsiteY30" fmla="*/ 3349718 h 4756914"/>
              <a:gd name="connsiteX31" fmla="*/ 4997699 w 5096919"/>
              <a:gd name="connsiteY31" fmla="*/ 3645140 h 4756914"/>
              <a:gd name="connsiteX32" fmla="*/ 4871090 w 5096919"/>
              <a:gd name="connsiteY32" fmla="*/ 3912426 h 4756914"/>
              <a:gd name="connsiteX33" fmla="*/ 4575668 w 5096919"/>
              <a:gd name="connsiteY33" fmla="*/ 4010900 h 4756914"/>
              <a:gd name="connsiteX34" fmla="*/ 4449059 w 5096919"/>
              <a:gd name="connsiteY34" fmla="*/ 4039035 h 4756914"/>
              <a:gd name="connsiteX35" fmla="*/ 4406856 w 5096919"/>
              <a:gd name="connsiteY35" fmla="*/ 3954629 h 4756914"/>
              <a:gd name="connsiteX36" fmla="*/ 4406856 w 5096919"/>
              <a:gd name="connsiteY36" fmla="*/ 3757681 h 4756914"/>
              <a:gd name="connsiteX37" fmla="*/ 4477194 w 5096919"/>
              <a:gd name="connsiteY37" fmla="*/ 3574801 h 4756914"/>
              <a:gd name="connsiteX38" fmla="*/ 4603804 w 5096919"/>
              <a:gd name="connsiteY38" fmla="*/ 3420057 h 4756914"/>
              <a:gd name="connsiteX39" fmla="*/ 4378721 w 5096919"/>
              <a:gd name="connsiteY39" fmla="*/ 3462260 h 4756914"/>
              <a:gd name="connsiteX40" fmla="*/ 4055164 w 5096919"/>
              <a:gd name="connsiteY40" fmla="*/ 3518531 h 4756914"/>
              <a:gd name="connsiteX41" fmla="*/ 3886351 w 5096919"/>
              <a:gd name="connsiteY41" fmla="*/ 3546666 h 4756914"/>
              <a:gd name="connsiteX42" fmla="*/ 3703471 w 5096919"/>
              <a:gd name="connsiteY42" fmla="*/ 3757681 h 4756914"/>
              <a:gd name="connsiteX43" fmla="*/ 3436185 w 5096919"/>
              <a:gd name="connsiteY43" fmla="*/ 3884291 h 4756914"/>
              <a:gd name="connsiteX44" fmla="*/ 3182967 w 5096919"/>
              <a:gd name="connsiteY44" fmla="*/ 3940562 h 4756914"/>
              <a:gd name="connsiteX45" fmla="*/ 3000087 w 5096919"/>
              <a:gd name="connsiteY45" fmla="*/ 3982765 h 4756914"/>
              <a:gd name="connsiteX46" fmla="*/ 2915681 w 5096919"/>
              <a:gd name="connsiteY46" fmla="*/ 4376660 h 4756914"/>
              <a:gd name="connsiteX47" fmla="*/ 2634327 w 5096919"/>
              <a:gd name="connsiteY47" fmla="*/ 4545472 h 4756914"/>
              <a:gd name="connsiteX48" fmla="*/ 2437379 w 5096919"/>
              <a:gd name="connsiteY48" fmla="*/ 4615811 h 4756914"/>
              <a:gd name="connsiteX49" fmla="*/ 2268567 w 5096919"/>
              <a:gd name="connsiteY49" fmla="*/ 4756488 h 4756914"/>
              <a:gd name="connsiteX50" fmla="*/ 2184161 w 5096919"/>
              <a:gd name="connsiteY50" fmla="*/ 4658014 h 4756914"/>
              <a:gd name="connsiteX51" fmla="*/ 2085687 w 5096919"/>
              <a:gd name="connsiteY51" fmla="*/ 4615811 h 4756914"/>
              <a:gd name="connsiteX52" fmla="*/ 1832468 w 5096919"/>
              <a:gd name="connsiteY52" fmla="*/ 4531405 h 4756914"/>
              <a:gd name="connsiteX53" fmla="*/ 1565182 w 5096919"/>
              <a:gd name="connsiteY53" fmla="*/ 4292254 h 4756914"/>
              <a:gd name="connsiteX54" fmla="*/ 1508911 w 5096919"/>
              <a:gd name="connsiteY54" fmla="*/ 4024968 h 4756914"/>
              <a:gd name="connsiteX55" fmla="*/ 1438573 w 5096919"/>
              <a:gd name="connsiteY55" fmla="*/ 3729546 h 4756914"/>
              <a:gd name="connsiteX56" fmla="*/ 1157219 w 5096919"/>
              <a:gd name="connsiteY56" fmla="*/ 3560734 h 4756914"/>
              <a:gd name="connsiteX57" fmla="*/ 819594 w 5096919"/>
              <a:gd name="connsiteY57" fmla="*/ 3209041 h 4756914"/>
              <a:gd name="connsiteX58" fmla="*/ 594511 w 5096919"/>
              <a:gd name="connsiteY58" fmla="*/ 3096500 h 4756914"/>
              <a:gd name="connsiteX59" fmla="*/ 158413 w 5096919"/>
              <a:gd name="connsiteY59" fmla="*/ 2730740 h 4756914"/>
              <a:gd name="connsiteX60" fmla="*/ 3668 w 5096919"/>
              <a:gd name="connsiteY60" fmla="*/ 2477521 h 4756914"/>
              <a:gd name="connsiteX61" fmla="*/ 59939 w 5096919"/>
              <a:gd name="connsiteY61" fmla="*/ 2055491 h 4756914"/>
              <a:gd name="connsiteX62" fmla="*/ 186548 w 5096919"/>
              <a:gd name="connsiteY62" fmla="*/ 1928881 h 4756914"/>
              <a:gd name="connsiteX63" fmla="*/ 425699 w 5096919"/>
              <a:gd name="connsiteY63" fmla="*/ 1816340 h 4756914"/>
              <a:gd name="connsiteX64" fmla="*/ 636714 w 5096919"/>
              <a:gd name="connsiteY64" fmla="*/ 1717866 h 4756914"/>
              <a:gd name="connsiteX65" fmla="*/ 875865 w 5096919"/>
              <a:gd name="connsiteY65" fmla="*/ 1703798 h 4756914"/>
              <a:gd name="connsiteX66" fmla="*/ 1185354 w 5096919"/>
              <a:gd name="connsiteY66" fmla="*/ 1717866 h 4756914"/>
              <a:gd name="connsiteX67" fmla="*/ 1579250 w 5096919"/>
              <a:gd name="connsiteY67" fmla="*/ 1619392 h 4756914"/>
              <a:gd name="connsiteX68" fmla="*/ 1987213 w 5096919"/>
              <a:gd name="connsiteY68" fmla="*/ 1619392 h 4756914"/>
              <a:gd name="connsiteX69" fmla="*/ 2367041 w 5096919"/>
              <a:gd name="connsiteY69" fmla="*/ 1689731 h 4756914"/>
              <a:gd name="connsiteX0" fmla="*/ 2367041 w 5096919"/>
              <a:gd name="connsiteY0" fmla="*/ 1689731 h 4756914"/>
              <a:gd name="connsiteX1" fmla="*/ 2732801 w 5096919"/>
              <a:gd name="connsiteY1" fmla="*/ 1633460 h 4756914"/>
              <a:gd name="connsiteX2" fmla="*/ 3197034 w 5096919"/>
              <a:gd name="connsiteY2" fmla="*/ 1689731 h 4756914"/>
              <a:gd name="connsiteX3" fmla="*/ 2831274 w 5096919"/>
              <a:gd name="connsiteY3" fmla="*/ 1253632 h 4756914"/>
              <a:gd name="connsiteX4" fmla="*/ 2831274 w 5096919"/>
              <a:gd name="connsiteY4" fmla="*/ 1084820 h 4756914"/>
              <a:gd name="connsiteX5" fmla="*/ 2718733 w 5096919"/>
              <a:gd name="connsiteY5" fmla="*/ 606518 h 4756914"/>
              <a:gd name="connsiteX6" fmla="*/ 2690597 w 5096919"/>
              <a:gd name="connsiteY6" fmla="*/ 493977 h 4756914"/>
              <a:gd name="connsiteX7" fmla="*/ 2690597 w 5096919"/>
              <a:gd name="connsiteY7" fmla="*/ 282961 h 4756914"/>
              <a:gd name="connsiteX8" fmla="*/ 2662462 w 5096919"/>
              <a:gd name="connsiteY8" fmla="*/ 100081 h 4756914"/>
              <a:gd name="connsiteX9" fmla="*/ 2690597 w 5096919"/>
              <a:gd name="connsiteY9" fmla="*/ 29743 h 4756914"/>
              <a:gd name="connsiteX10" fmla="*/ 2789071 w 5096919"/>
              <a:gd name="connsiteY10" fmla="*/ 1608 h 4756914"/>
              <a:gd name="connsiteX11" fmla="*/ 2943816 w 5096919"/>
              <a:gd name="connsiteY11" fmla="*/ 29743 h 4756914"/>
              <a:gd name="connsiteX12" fmla="*/ 3070425 w 5096919"/>
              <a:gd name="connsiteY12" fmla="*/ 240758 h 4756914"/>
              <a:gd name="connsiteX13" fmla="*/ 3197034 w 5096919"/>
              <a:gd name="connsiteY13" fmla="*/ 395503 h 4756914"/>
              <a:gd name="connsiteX14" fmla="*/ 3295508 w 5096919"/>
              <a:gd name="connsiteY14" fmla="*/ 522112 h 4756914"/>
              <a:gd name="connsiteX15" fmla="*/ 3295508 w 5096919"/>
              <a:gd name="connsiteY15" fmla="*/ 606518 h 4756914"/>
              <a:gd name="connsiteX16" fmla="*/ 3182967 w 5096919"/>
              <a:gd name="connsiteY16" fmla="*/ 733128 h 4756914"/>
              <a:gd name="connsiteX17" fmla="*/ 3267373 w 5096919"/>
              <a:gd name="connsiteY17" fmla="*/ 845669 h 4756914"/>
              <a:gd name="connsiteX18" fmla="*/ 3478388 w 5096919"/>
              <a:gd name="connsiteY18" fmla="*/ 1352106 h 4756914"/>
              <a:gd name="connsiteX19" fmla="*/ 3520591 w 5096919"/>
              <a:gd name="connsiteY19" fmla="*/ 1577189 h 4756914"/>
              <a:gd name="connsiteX20" fmla="*/ 3534659 w 5096919"/>
              <a:gd name="connsiteY20" fmla="*/ 1675663 h 4756914"/>
              <a:gd name="connsiteX21" fmla="*/ 3562794 w 5096919"/>
              <a:gd name="connsiteY21" fmla="*/ 1844475 h 4756914"/>
              <a:gd name="connsiteX22" fmla="*/ 3759742 w 5096919"/>
              <a:gd name="connsiteY22" fmla="*/ 1942949 h 4756914"/>
              <a:gd name="connsiteX23" fmla="*/ 3970757 w 5096919"/>
              <a:gd name="connsiteY23" fmla="*/ 2097694 h 4756914"/>
              <a:gd name="connsiteX24" fmla="*/ 4167705 w 5096919"/>
              <a:gd name="connsiteY24" fmla="*/ 2182100 h 4756914"/>
              <a:gd name="connsiteX25" fmla="*/ 4575668 w 5096919"/>
              <a:gd name="connsiteY25" fmla="*/ 2449386 h 4756914"/>
              <a:gd name="connsiteX26" fmla="*/ 4983631 w 5096919"/>
              <a:gd name="connsiteY26" fmla="*/ 2674469 h 4756914"/>
              <a:gd name="connsiteX27" fmla="*/ 5039902 w 5096919"/>
              <a:gd name="connsiteY27" fmla="*/ 2815146 h 4756914"/>
              <a:gd name="connsiteX28" fmla="*/ 5096173 w 5096919"/>
              <a:gd name="connsiteY28" fmla="*/ 3068365 h 4756914"/>
              <a:gd name="connsiteX29" fmla="*/ 4997699 w 5096919"/>
              <a:gd name="connsiteY29" fmla="*/ 3349718 h 4756914"/>
              <a:gd name="connsiteX30" fmla="*/ 4997699 w 5096919"/>
              <a:gd name="connsiteY30" fmla="*/ 3645140 h 4756914"/>
              <a:gd name="connsiteX31" fmla="*/ 4871090 w 5096919"/>
              <a:gd name="connsiteY31" fmla="*/ 3912426 h 4756914"/>
              <a:gd name="connsiteX32" fmla="*/ 4575668 w 5096919"/>
              <a:gd name="connsiteY32" fmla="*/ 4010900 h 4756914"/>
              <a:gd name="connsiteX33" fmla="*/ 4449059 w 5096919"/>
              <a:gd name="connsiteY33" fmla="*/ 4039035 h 4756914"/>
              <a:gd name="connsiteX34" fmla="*/ 4406856 w 5096919"/>
              <a:gd name="connsiteY34" fmla="*/ 3954629 h 4756914"/>
              <a:gd name="connsiteX35" fmla="*/ 4406856 w 5096919"/>
              <a:gd name="connsiteY35" fmla="*/ 3757681 h 4756914"/>
              <a:gd name="connsiteX36" fmla="*/ 4477194 w 5096919"/>
              <a:gd name="connsiteY36" fmla="*/ 3574801 h 4756914"/>
              <a:gd name="connsiteX37" fmla="*/ 4603804 w 5096919"/>
              <a:gd name="connsiteY37" fmla="*/ 3420057 h 4756914"/>
              <a:gd name="connsiteX38" fmla="*/ 4378721 w 5096919"/>
              <a:gd name="connsiteY38" fmla="*/ 3462260 h 4756914"/>
              <a:gd name="connsiteX39" fmla="*/ 4055164 w 5096919"/>
              <a:gd name="connsiteY39" fmla="*/ 3518531 h 4756914"/>
              <a:gd name="connsiteX40" fmla="*/ 3886351 w 5096919"/>
              <a:gd name="connsiteY40" fmla="*/ 3546666 h 4756914"/>
              <a:gd name="connsiteX41" fmla="*/ 3703471 w 5096919"/>
              <a:gd name="connsiteY41" fmla="*/ 3757681 h 4756914"/>
              <a:gd name="connsiteX42" fmla="*/ 3436185 w 5096919"/>
              <a:gd name="connsiteY42" fmla="*/ 3884291 h 4756914"/>
              <a:gd name="connsiteX43" fmla="*/ 3182967 w 5096919"/>
              <a:gd name="connsiteY43" fmla="*/ 3940562 h 4756914"/>
              <a:gd name="connsiteX44" fmla="*/ 3000087 w 5096919"/>
              <a:gd name="connsiteY44" fmla="*/ 3982765 h 4756914"/>
              <a:gd name="connsiteX45" fmla="*/ 2915681 w 5096919"/>
              <a:gd name="connsiteY45" fmla="*/ 4376660 h 4756914"/>
              <a:gd name="connsiteX46" fmla="*/ 2634327 w 5096919"/>
              <a:gd name="connsiteY46" fmla="*/ 4545472 h 4756914"/>
              <a:gd name="connsiteX47" fmla="*/ 2437379 w 5096919"/>
              <a:gd name="connsiteY47" fmla="*/ 4615811 h 4756914"/>
              <a:gd name="connsiteX48" fmla="*/ 2268567 w 5096919"/>
              <a:gd name="connsiteY48" fmla="*/ 4756488 h 4756914"/>
              <a:gd name="connsiteX49" fmla="*/ 2184161 w 5096919"/>
              <a:gd name="connsiteY49" fmla="*/ 4658014 h 4756914"/>
              <a:gd name="connsiteX50" fmla="*/ 2085687 w 5096919"/>
              <a:gd name="connsiteY50" fmla="*/ 4615811 h 4756914"/>
              <a:gd name="connsiteX51" fmla="*/ 1832468 w 5096919"/>
              <a:gd name="connsiteY51" fmla="*/ 4531405 h 4756914"/>
              <a:gd name="connsiteX52" fmla="*/ 1565182 w 5096919"/>
              <a:gd name="connsiteY52" fmla="*/ 4292254 h 4756914"/>
              <a:gd name="connsiteX53" fmla="*/ 1508911 w 5096919"/>
              <a:gd name="connsiteY53" fmla="*/ 4024968 h 4756914"/>
              <a:gd name="connsiteX54" fmla="*/ 1438573 w 5096919"/>
              <a:gd name="connsiteY54" fmla="*/ 3729546 h 4756914"/>
              <a:gd name="connsiteX55" fmla="*/ 1157219 w 5096919"/>
              <a:gd name="connsiteY55" fmla="*/ 3560734 h 4756914"/>
              <a:gd name="connsiteX56" fmla="*/ 819594 w 5096919"/>
              <a:gd name="connsiteY56" fmla="*/ 3209041 h 4756914"/>
              <a:gd name="connsiteX57" fmla="*/ 594511 w 5096919"/>
              <a:gd name="connsiteY57" fmla="*/ 3096500 h 4756914"/>
              <a:gd name="connsiteX58" fmla="*/ 158413 w 5096919"/>
              <a:gd name="connsiteY58" fmla="*/ 2730740 h 4756914"/>
              <a:gd name="connsiteX59" fmla="*/ 3668 w 5096919"/>
              <a:gd name="connsiteY59" fmla="*/ 2477521 h 4756914"/>
              <a:gd name="connsiteX60" fmla="*/ 59939 w 5096919"/>
              <a:gd name="connsiteY60" fmla="*/ 2055491 h 4756914"/>
              <a:gd name="connsiteX61" fmla="*/ 186548 w 5096919"/>
              <a:gd name="connsiteY61" fmla="*/ 1928881 h 4756914"/>
              <a:gd name="connsiteX62" fmla="*/ 425699 w 5096919"/>
              <a:gd name="connsiteY62" fmla="*/ 1816340 h 4756914"/>
              <a:gd name="connsiteX63" fmla="*/ 636714 w 5096919"/>
              <a:gd name="connsiteY63" fmla="*/ 1717866 h 4756914"/>
              <a:gd name="connsiteX64" fmla="*/ 875865 w 5096919"/>
              <a:gd name="connsiteY64" fmla="*/ 1703798 h 4756914"/>
              <a:gd name="connsiteX65" fmla="*/ 1185354 w 5096919"/>
              <a:gd name="connsiteY65" fmla="*/ 1717866 h 4756914"/>
              <a:gd name="connsiteX66" fmla="*/ 1579250 w 5096919"/>
              <a:gd name="connsiteY66" fmla="*/ 1619392 h 4756914"/>
              <a:gd name="connsiteX67" fmla="*/ 1987213 w 5096919"/>
              <a:gd name="connsiteY67" fmla="*/ 1619392 h 4756914"/>
              <a:gd name="connsiteX68" fmla="*/ 2367041 w 5096919"/>
              <a:gd name="connsiteY68" fmla="*/ 1689731 h 4756914"/>
              <a:gd name="connsiteX0" fmla="*/ 2367041 w 5096919"/>
              <a:gd name="connsiteY0" fmla="*/ 1689731 h 4756914"/>
              <a:gd name="connsiteX1" fmla="*/ 2732801 w 5096919"/>
              <a:gd name="connsiteY1" fmla="*/ 1633460 h 4756914"/>
              <a:gd name="connsiteX2" fmla="*/ 3197034 w 5096919"/>
              <a:gd name="connsiteY2" fmla="*/ 1689731 h 4756914"/>
              <a:gd name="connsiteX3" fmla="*/ 2831274 w 5096919"/>
              <a:gd name="connsiteY3" fmla="*/ 1253632 h 4756914"/>
              <a:gd name="connsiteX4" fmla="*/ 2831274 w 5096919"/>
              <a:gd name="connsiteY4" fmla="*/ 1084820 h 4756914"/>
              <a:gd name="connsiteX5" fmla="*/ 2718733 w 5096919"/>
              <a:gd name="connsiteY5" fmla="*/ 606518 h 4756914"/>
              <a:gd name="connsiteX6" fmla="*/ 2690597 w 5096919"/>
              <a:gd name="connsiteY6" fmla="*/ 493977 h 4756914"/>
              <a:gd name="connsiteX7" fmla="*/ 2690597 w 5096919"/>
              <a:gd name="connsiteY7" fmla="*/ 282961 h 4756914"/>
              <a:gd name="connsiteX8" fmla="*/ 2662462 w 5096919"/>
              <a:gd name="connsiteY8" fmla="*/ 100081 h 4756914"/>
              <a:gd name="connsiteX9" fmla="*/ 2690597 w 5096919"/>
              <a:gd name="connsiteY9" fmla="*/ 29743 h 4756914"/>
              <a:gd name="connsiteX10" fmla="*/ 2789071 w 5096919"/>
              <a:gd name="connsiteY10" fmla="*/ 1608 h 4756914"/>
              <a:gd name="connsiteX11" fmla="*/ 2943816 w 5096919"/>
              <a:gd name="connsiteY11" fmla="*/ 29743 h 4756914"/>
              <a:gd name="connsiteX12" fmla="*/ 3070425 w 5096919"/>
              <a:gd name="connsiteY12" fmla="*/ 240758 h 4756914"/>
              <a:gd name="connsiteX13" fmla="*/ 3197034 w 5096919"/>
              <a:gd name="connsiteY13" fmla="*/ 395503 h 4756914"/>
              <a:gd name="connsiteX14" fmla="*/ 3295508 w 5096919"/>
              <a:gd name="connsiteY14" fmla="*/ 522112 h 4756914"/>
              <a:gd name="connsiteX15" fmla="*/ 3295508 w 5096919"/>
              <a:gd name="connsiteY15" fmla="*/ 606518 h 4756914"/>
              <a:gd name="connsiteX16" fmla="*/ 3182967 w 5096919"/>
              <a:gd name="connsiteY16" fmla="*/ 733128 h 4756914"/>
              <a:gd name="connsiteX17" fmla="*/ 3478388 w 5096919"/>
              <a:gd name="connsiteY17" fmla="*/ 1352106 h 4756914"/>
              <a:gd name="connsiteX18" fmla="*/ 3520591 w 5096919"/>
              <a:gd name="connsiteY18" fmla="*/ 1577189 h 4756914"/>
              <a:gd name="connsiteX19" fmla="*/ 3534659 w 5096919"/>
              <a:gd name="connsiteY19" fmla="*/ 1675663 h 4756914"/>
              <a:gd name="connsiteX20" fmla="*/ 3562794 w 5096919"/>
              <a:gd name="connsiteY20" fmla="*/ 1844475 h 4756914"/>
              <a:gd name="connsiteX21" fmla="*/ 3759742 w 5096919"/>
              <a:gd name="connsiteY21" fmla="*/ 1942949 h 4756914"/>
              <a:gd name="connsiteX22" fmla="*/ 3970757 w 5096919"/>
              <a:gd name="connsiteY22" fmla="*/ 2097694 h 4756914"/>
              <a:gd name="connsiteX23" fmla="*/ 4167705 w 5096919"/>
              <a:gd name="connsiteY23" fmla="*/ 2182100 h 4756914"/>
              <a:gd name="connsiteX24" fmla="*/ 4575668 w 5096919"/>
              <a:gd name="connsiteY24" fmla="*/ 2449386 h 4756914"/>
              <a:gd name="connsiteX25" fmla="*/ 4983631 w 5096919"/>
              <a:gd name="connsiteY25" fmla="*/ 2674469 h 4756914"/>
              <a:gd name="connsiteX26" fmla="*/ 5039902 w 5096919"/>
              <a:gd name="connsiteY26" fmla="*/ 2815146 h 4756914"/>
              <a:gd name="connsiteX27" fmla="*/ 5096173 w 5096919"/>
              <a:gd name="connsiteY27" fmla="*/ 3068365 h 4756914"/>
              <a:gd name="connsiteX28" fmla="*/ 4997699 w 5096919"/>
              <a:gd name="connsiteY28" fmla="*/ 3349718 h 4756914"/>
              <a:gd name="connsiteX29" fmla="*/ 4997699 w 5096919"/>
              <a:gd name="connsiteY29" fmla="*/ 3645140 h 4756914"/>
              <a:gd name="connsiteX30" fmla="*/ 4871090 w 5096919"/>
              <a:gd name="connsiteY30" fmla="*/ 3912426 h 4756914"/>
              <a:gd name="connsiteX31" fmla="*/ 4575668 w 5096919"/>
              <a:gd name="connsiteY31" fmla="*/ 4010900 h 4756914"/>
              <a:gd name="connsiteX32" fmla="*/ 4449059 w 5096919"/>
              <a:gd name="connsiteY32" fmla="*/ 4039035 h 4756914"/>
              <a:gd name="connsiteX33" fmla="*/ 4406856 w 5096919"/>
              <a:gd name="connsiteY33" fmla="*/ 3954629 h 4756914"/>
              <a:gd name="connsiteX34" fmla="*/ 4406856 w 5096919"/>
              <a:gd name="connsiteY34" fmla="*/ 3757681 h 4756914"/>
              <a:gd name="connsiteX35" fmla="*/ 4477194 w 5096919"/>
              <a:gd name="connsiteY35" fmla="*/ 3574801 h 4756914"/>
              <a:gd name="connsiteX36" fmla="*/ 4603804 w 5096919"/>
              <a:gd name="connsiteY36" fmla="*/ 3420057 h 4756914"/>
              <a:gd name="connsiteX37" fmla="*/ 4378721 w 5096919"/>
              <a:gd name="connsiteY37" fmla="*/ 3462260 h 4756914"/>
              <a:gd name="connsiteX38" fmla="*/ 4055164 w 5096919"/>
              <a:gd name="connsiteY38" fmla="*/ 3518531 h 4756914"/>
              <a:gd name="connsiteX39" fmla="*/ 3886351 w 5096919"/>
              <a:gd name="connsiteY39" fmla="*/ 3546666 h 4756914"/>
              <a:gd name="connsiteX40" fmla="*/ 3703471 w 5096919"/>
              <a:gd name="connsiteY40" fmla="*/ 3757681 h 4756914"/>
              <a:gd name="connsiteX41" fmla="*/ 3436185 w 5096919"/>
              <a:gd name="connsiteY41" fmla="*/ 3884291 h 4756914"/>
              <a:gd name="connsiteX42" fmla="*/ 3182967 w 5096919"/>
              <a:gd name="connsiteY42" fmla="*/ 3940562 h 4756914"/>
              <a:gd name="connsiteX43" fmla="*/ 3000087 w 5096919"/>
              <a:gd name="connsiteY43" fmla="*/ 3982765 h 4756914"/>
              <a:gd name="connsiteX44" fmla="*/ 2915681 w 5096919"/>
              <a:gd name="connsiteY44" fmla="*/ 4376660 h 4756914"/>
              <a:gd name="connsiteX45" fmla="*/ 2634327 w 5096919"/>
              <a:gd name="connsiteY45" fmla="*/ 4545472 h 4756914"/>
              <a:gd name="connsiteX46" fmla="*/ 2437379 w 5096919"/>
              <a:gd name="connsiteY46" fmla="*/ 4615811 h 4756914"/>
              <a:gd name="connsiteX47" fmla="*/ 2268567 w 5096919"/>
              <a:gd name="connsiteY47" fmla="*/ 4756488 h 4756914"/>
              <a:gd name="connsiteX48" fmla="*/ 2184161 w 5096919"/>
              <a:gd name="connsiteY48" fmla="*/ 4658014 h 4756914"/>
              <a:gd name="connsiteX49" fmla="*/ 2085687 w 5096919"/>
              <a:gd name="connsiteY49" fmla="*/ 4615811 h 4756914"/>
              <a:gd name="connsiteX50" fmla="*/ 1832468 w 5096919"/>
              <a:gd name="connsiteY50" fmla="*/ 4531405 h 4756914"/>
              <a:gd name="connsiteX51" fmla="*/ 1565182 w 5096919"/>
              <a:gd name="connsiteY51" fmla="*/ 4292254 h 4756914"/>
              <a:gd name="connsiteX52" fmla="*/ 1508911 w 5096919"/>
              <a:gd name="connsiteY52" fmla="*/ 4024968 h 4756914"/>
              <a:gd name="connsiteX53" fmla="*/ 1438573 w 5096919"/>
              <a:gd name="connsiteY53" fmla="*/ 3729546 h 4756914"/>
              <a:gd name="connsiteX54" fmla="*/ 1157219 w 5096919"/>
              <a:gd name="connsiteY54" fmla="*/ 3560734 h 4756914"/>
              <a:gd name="connsiteX55" fmla="*/ 819594 w 5096919"/>
              <a:gd name="connsiteY55" fmla="*/ 3209041 h 4756914"/>
              <a:gd name="connsiteX56" fmla="*/ 594511 w 5096919"/>
              <a:gd name="connsiteY56" fmla="*/ 3096500 h 4756914"/>
              <a:gd name="connsiteX57" fmla="*/ 158413 w 5096919"/>
              <a:gd name="connsiteY57" fmla="*/ 2730740 h 4756914"/>
              <a:gd name="connsiteX58" fmla="*/ 3668 w 5096919"/>
              <a:gd name="connsiteY58" fmla="*/ 2477521 h 4756914"/>
              <a:gd name="connsiteX59" fmla="*/ 59939 w 5096919"/>
              <a:gd name="connsiteY59" fmla="*/ 2055491 h 4756914"/>
              <a:gd name="connsiteX60" fmla="*/ 186548 w 5096919"/>
              <a:gd name="connsiteY60" fmla="*/ 1928881 h 4756914"/>
              <a:gd name="connsiteX61" fmla="*/ 425699 w 5096919"/>
              <a:gd name="connsiteY61" fmla="*/ 1816340 h 4756914"/>
              <a:gd name="connsiteX62" fmla="*/ 636714 w 5096919"/>
              <a:gd name="connsiteY62" fmla="*/ 1717866 h 4756914"/>
              <a:gd name="connsiteX63" fmla="*/ 875865 w 5096919"/>
              <a:gd name="connsiteY63" fmla="*/ 1703798 h 4756914"/>
              <a:gd name="connsiteX64" fmla="*/ 1185354 w 5096919"/>
              <a:gd name="connsiteY64" fmla="*/ 1717866 h 4756914"/>
              <a:gd name="connsiteX65" fmla="*/ 1579250 w 5096919"/>
              <a:gd name="connsiteY65" fmla="*/ 1619392 h 4756914"/>
              <a:gd name="connsiteX66" fmla="*/ 1987213 w 5096919"/>
              <a:gd name="connsiteY66" fmla="*/ 1619392 h 4756914"/>
              <a:gd name="connsiteX67" fmla="*/ 2367041 w 5096919"/>
              <a:gd name="connsiteY67" fmla="*/ 1689731 h 4756914"/>
              <a:gd name="connsiteX0" fmla="*/ 2367041 w 5096919"/>
              <a:gd name="connsiteY0" fmla="*/ 1689731 h 4756914"/>
              <a:gd name="connsiteX1" fmla="*/ 2732801 w 5096919"/>
              <a:gd name="connsiteY1" fmla="*/ 1633460 h 4756914"/>
              <a:gd name="connsiteX2" fmla="*/ 3197034 w 5096919"/>
              <a:gd name="connsiteY2" fmla="*/ 1689731 h 4756914"/>
              <a:gd name="connsiteX3" fmla="*/ 2831274 w 5096919"/>
              <a:gd name="connsiteY3" fmla="*/ 1253632 h 4756914"/>
              <a:gd name="connsiteX4" fmla="*/ 2831274 w 5096919"/>
              <a:gd name="connsiteY4" fmla="*/ 1084820 h 4756914"/>
              <a:gd name="connsiteX5" fmla="*/ 2718733 w 5096919"/>
              <a:gd name="connsiteY5" fmla="*/ 606518 h 4756914"/>
              <a:gd name="connsiteX6" fmla="*/ 2690597 w 5096919"/>
              <a:gd name="connsiteY6" fmla="*/ 493977 h 4756914"/>
              <a:gd name="connsiteX7" fmla="*/ 2690597 w 5096919"/>
              <a:gd name="connsiteY7" fmla="*/ 282961 h 4756914"/>
              <a:gd name="connsiteX8" fmla="*/ 2662462 w 5096919"/>
              <a:gd name="connsiteY8" fmla="*/ 100081 h 4756914"/>
              <a:gd name="connsiteX9" fmla="*/ 2690597 w 5096919"/>
              <a:gd name="connsiteY9" fmla="*/ 29743 h 4756914"/>
              <a:gd name="connsiteX10" fmla="*/ 2789071 w 5096919"/>
              <a:gd name="connsiteY10" fmla="*/ 1608 h 4756914"/>
              <a:gd name="connsiteX11" fmla="*/ 2943816 w 5096919"/>
              <a:gd name="connsiteY11" fmla="*/ 29743 h 4756914"/>
              <a:gd name="connsiteX12" fmla="*/ 3070425 w 5096919"/>
              <a:gd name="connsiteY12" fmla="*/ 240758 h 4756914"/>
              <a:gd name="connsiteX13" fmla="*/ 3197034 w 5096919"/>
              <a:gd name="connsiteY13" fmla="*/ 395503 h 4756914"/>
              <a:gd name="connsiteX14" fmla="*/ 3295508 w 5096919"/>
              <a:gd name="connsiteY14" fmla="*/ 522112 h 4756914"/>
              <a:gd name="connsiteX15" fmla="*/ 3295508 w 5096919"/>
              <a:gd name="connsiteY15" fmla="*/ 606518 h 4756914"/>
              <a:gd name="connsiteX16" fmla="*/ 3478388 w 5096919"/>
              <a:gd name="connsiteY16" fmla="*/ 1352106 h 4756914"/>
              <a:gd name="connsiteX17" fmla="*/ 3520591 w 5096919"/>
              <a:gd name="connsiteY17" fmla="*/ 1577189 h 4756914"/>
              <a:gd name="connsiteX18" fmla="*/ 3534659 w 5096919"/>
              <a:gd name="connsiteY18" fmla="*/ 1675663 h 4756914"/>
              <a:gd name="connsiteX19" fmla="*/ 3562794 w 5096919"/>
              <a:gd name="connsiteY19" fmla="*/ 1844475 h 4756914"/>
              <a:gd name="connsiteX20" fmla="*/ 3759742 w 5096919"/>
              <a:gd name="connsiteY20" fmla="*/ 1942949 h 4756914"/>
              <a:gd name="connsiteX21" fmla="*/ 3970757 w 5096919"/>
              <a:gd name="connsiteY21" fmla="*/ 2097694 h 4756914"/>
              <a:gd name="connsiteX22" fmla="*/ 4167705 w 5096919"/>
              <a:gd name="connsiteY22" fmla="*/ 2182100 h 4756914"/>
              <a:gd name="connsiteX23" fmla="*/ 4575668 w 5096919"/>
              <a:gd name="connsiteY23" fmla="*/ 2449386 h 4756914"/>
              <a:gd name="connsiteX24" fmla="*/ 4983631 w 5096919"/>
              <a:gd name="connsiteY24" fmla="*/ 2674469 h 4756914"/>
              <a:gd name="connsiteX25" fmla="*/ 5039902 w 5096919"/>
              <a:gd name="connsiteY25" fmla="*/ 2815146 h 4756914"/>
              <a:gd name="connsiteX26" fmla="*/ 5096173 w 5096919"/>
              <a:gd name="connsiteY26" fmla="*/ 3068365 h 4756914"/>
              <a:gd name="connsiteX27" fmla="*/ 4997699 w 5096919"/>
              <a:gd name="connsiteY27" fmla="*/ 3349718 h 4756914"/>
              <a:gd name="connsiteX28" fmla="*/ 4997699 w 5096919"/>
              <a:gd name="connsiteY28" fmla="*/ 3645140 h 4756914"/>
              <a:gd name="connsiteX29" fmla="*/ 4871090 w 5096919"/>
              <a:gd name="connsiteY29" fmla="*/ 3912426 h 4756914"/>
              <a:gd name="connsiteX30" fmla="*/ 4575668 w 5096919"/>
              <a:gd name="connsiteY30" fmla="*/ 4010900 h 4756914"/>
              <a:gd name="connsiteX31" fmla="*/ 4449059 w 5096919"/>
              <a:gd name="connsiteY31" fmla="*/ 4039035 h 4756914"/>
              <a:gd name="connsiteX32" fmla="*/ 4406856 w 5096919"/>
              <a:gd name="connsiteY32" fmla="*/ 3954629 h 4756914"/>
              <a:gd name="connsiteX33" fmla="*/ 4406856 w 5096919"/>
              <a:gd name="connsiteY33" fmla="*/ 3757681 h 4756914"/>
              <a:gd name="connsiteX34" fmla="*/ 4477194 w 5096919"/>
              <a:gd name="connsiteY34" fmla="*/ 3574801 h 4756914"/>
              <a:gd name="connsiteX35" fmla="*/ 4603804 w 5096919"/>
              <a:gd name="connsiteY35" fmla="*/ 3420057 h 4756914"/>
              <a:gd name="connsiteX36" fmla="*/ 4378721 w 5096919"/>
              <a:gd name="connsiteY36" fmla="*/ 3462260 h 4756914"/>
              <a:gd name="connsiteX37" fmla="*/ 4055164 w 5096919"/>
              <a:gd name="connsiteY37" fmla="*/ 3518531 h 4756914"/>
              <a:gd name="connsiteX38" fmla="*/ 3886351 w 5096919"/>
              <a:gd name="connsiteY38" fmla="*/ 3546666 h 4756914"/>
              <a:gd name="connsiteX39" fmla="*/ 3703471 w 5096919"/>
              <a:gd name="connsiteY39" fmla="*/ 3757681 h 4756914"/>
              <a:gd name="connsiteX40" fmla="*/ 3436185 w 5096919"/>
              <a:gd name="connsiteY40" fmla="*/ 3884291 h 4756914"/>
              <a:gd name="connsiteX41" fmla="*/ 3182967 w 5096919"/>
              <a:gd name="connsiteY41" fmla="*/ 3940562 h 4756914"/>
              <a:gd name="connsiteX42" fmla="*/ 3000087 w 5096919"/>
              <a:gd name="connsiteY42" fmla="*/ 3982765 h 4756914"/>
              <a:gd name="connsiteX43" fmla="*/ 2915681 w 5096919"/>
              <a:gd name="connsiteY43" fmla="*/ 4376660 h 4756914"/>
              <a:gd name="connsiteX44" fmla="*/ 2634327 w 5096919"/>
              <a:gd name="connsiteY44" fmla="*/ 4545472 h 4756914"/>
              <a:gd name="connsiteX45" fmla="*/ 2437379 w 5096919"/>
              <a:gd name="connsiteY45" fmla="*/ 4615811 h 4756914"/>
              <a:gd name="connsiteX46" fmla="*/ 2268567 w 5096919"/>
              <a:gd name="connsiteY46" fmla="*/ 4756488 h 4756914"/>
              <a:gd name="connsiteX47" fmla="*/ 2184161 w 5096919"/>
              <a:gd name="connsiteY47" fmla="*/ 4658014 h 4756914"/>
              <a:gd name="connsiteX48" fmla="*/ 2085687 w 5096919"/>
              <a:gd name="connsiteY48" fmla="*/ 4615811 h 4756914"/>
              <a:gd name="connsiteX49" fmla="*/ 1832468 w 5096919"/>
              <a:gd name="connsiteY49" fmla="*/ 4531405 h 4756914"/>
              <a:gd name="connsiteX50" fmla="*/ 1565182 w 5096919"/>
              <a:gd name="connsiteY50" fmla="*/ 4292254 h 4756914"/>
              <a:gd name="connsiteX51" fmla="*/ 1508911 w 5096919"/>
              <a:gd name="connsiteY51" fmla="*/ 4024968 h 4756914"/>
              <a:gd name="connsiteX52" fmla="*/ 1438573 w 5096919"/>
              <a:gd name="connsiteY52" fmla="*/ 3729546 h 4756914"/>
              <a:gd name="connsiteX53" fmla="*/ 1157219 w 5096919"/>
              <a:gd name="connsiteY53" fmla="*/ 3560734 h 4756914"/>
              <a:gd name="connsiteX54" fmla="*/ 819594 w 5096919"/>
              <a:gd name="connsiteY54" fmla="*/ 3209041 h 4756914"/>
              <a:gd name="connsiteX55" fmla="*/ 594511 w 5096919"/>
              <a:gd name="connsiteY55" fmla="*/ 3096500 h 4756914"/>
              <a:gd name="connsiteX56" fmla="*/ 158413 w 5096919"/>
              <a:gd name="connsiteY56" fmla="*/ 2730740 h 4756914"/>
              <a:gd name="connsiteX57" fmla="*/ 3668 w 5096919"/>
              <a:gd name="connsiteY57" fmla="*/ 2477521 h 4756914"/>
              <a:gd name="connsiteX58" fmla="*/ 59939 w 5096919"/>
              <a:gd name="connsiteY58" fmla="*/ 2055491 h 4756914"/>
              <a:gd name="connsiteX59" fmla="*/ 186548 w 5096919"/>
              <a:gd name="connsiteY59" fmla="*/ 1928881 h 4756914"/>
              <a:gd name="connsiteX60" fmla="*/ 425699 w 5096919"/>
              <a:gd name="connsiteY60" fmla="*/ 1816340 h 4756914"/>
              <a:gd name="connsiteX61" fmla="*/ 636714 w 5096919"/>
              <a:gd name="connsiteY61" fmla="*/ 1717866 h 4756914"/>
              <a:gd name="connsiteX62" fmla="*/ 875865 w 5096919"/>
              <a:gd name="connsiteY62" fmla="*/ 1703798 h 4756914"/>
              <a:gd name="connsiteX63" fmla="*/ 1185354 w 5096919"/>
              <a:gd name="connsiteY63" fmla="*/ 1717866 h 4756914"/>
              <a:gd name="connsiteX64" fmla="*/ 1579250 w 5096919"/>
              <a:gd name="connsiteY64" fmla="*/ 1619392 h 4756914"/>
              <a:gd name="connsiteX65" fmla="*/ 1987213 w 5096919"/>
              <a:gd name="connsiteY65" fmla="*/ 1619392 h 4756914"/>
              <a:gd name="connsiteX66" fmla="*/ 2367041 w 5096919"/>
              <a:gd name="connsiteY66" fmla="*/ 1689731 h 4756914"/>
              <a:gd name="connsiteX0" fmla="*/ 2367041 w 5096919"/>
              <a:gd name="connsiteY0" fmla="*/ 1689731 h 4756914"/>
              <a:gd name="connsiteX1" fmla="*/ 2732801 w 5096919"/>
              <a:gd name="connsiteY1" fmla="*/ 1633460 h 4756914"/>
              <a:gd name="connsiteX2" fmla="*/ 3197034 w 5096919"/>
              <a:gd name="connsiteY2" fmla="*/ 1689731 h 4756914"/>
              <a:gd name="connsiteX3" fmla="*/ 2831274 w 5096919"/>
              <a:gd name="connsiteY3" fmla="*/ 1253632 h 4756914"/>
              <a:gd name="connsiteX4" fmla="*/ 2831274 w 5096919"/>
              <a:gd name="connsiteY4" fmla="*/ 1084820 h 4756914"/>
              <a:gd name="connsiteX5" fmla="*/ 2718733 w 5096919"/>
              <a:gd name="connsiteY5" fmla="*/ 606518 h 4756914"/>
              <a:gd name="connsiteX6" fmla="*/ 2690597 w 5096919"/>
              <a:gd name="connsiteY6" fmla="*/ 493977 h 4756914"/>
              <a:gd name="connsiteX7" fmla="*/ 2690597 w 5096919"/>
              <a:gd name="connsiteY7" fmla="*/ 282961 h 4756914"/>
              <a:gd name="connsiteX8" fmla="*/ 2662462 w 5096919"/>
              <a:gd name="connsiteY8" fmla="*/ 100081 h 4756914"/>
              <a:gd name="connsiteX9" fmla="*/ 2690597 w 5096919"/>
              <a:gd name="connsiteY9" fmla="*/ 29743 h 4756914"/>
              <a:gd name="connsiteX10" fmla="*/ 2789071 w 5096919"/>
              <a:gd name="connsiteY10" fmla="*/ 1608 h 4756914"/>
              <a:gd name="connsiteX11" fmla="*/ 2943816 w 5096919"/>
              <a:gd name="connsiteY11" fmla="*/ 29743 h 4756914"/>
              <a:gd name="connsiteX12" fmla="*/ 3070425 w 5096919"/>
              <a:gd name="connsiteY12" fmla="*/ 240758 h 4756914"/>
              <a:gd name="connsiteX13" fmla="*/ 3197034 w 5096919"/>
              <a:gd name="connsiteY13" fmla="*/ 395503 h 4756914"/>
              <a:gd name="connsiteX14" fmla="*/ 3295508 w 5096919"/>
              <a:gd name="connsiteY14" fmla="*/ 522112 h 4756914"/>
              <a:gd name="connsiteX15" fmla="*/ 3478388 w 5096919"/>
              <a:gd name="connsiteY15" fmla="*/ 1352106 h 4756914"/>
              <a:gd name="connsiteX16" fmla="*/ 3520591 w 5096919"/>
              <a:gd name="connsiteY16" fmla="*/ 1577189 h 4756914"/>
              <a:gd name="connsiteX17" fmla="*/ 3534659 w 5096919"/>
              <a:gd name="connsiteY17" fmla="*/ 1675663 h 4756914"/>
              <a:gd name="connsiteX18" fmla="*/ 3562794 w 5096919"/>
              <a:gd name="connsiteY18" fmla="*/ 1844475 h 4756914"/>
              <a:gd name="connsiteX19" fmla="*/ 3759742 w 5096919"/>
              <a:gd name="connsiteY19" fmla="*/ 1942949 h 4756914"/>
              <a:gd name="connsiteX20" fmla="*/ 3970757 w 5096919"/>
              <a:gd name="connsiteY20" fmla="*/ 2097694 h 4756914"/>
              <a:gd name="connsiteX21" fmla="*/ 4167705 w 5096919"/>
              <a:gd name="connsiteY21" fmla="*/ 2182100 h 4756914"/>
              <a:gd name="connsiteX22" fmla="*/ 4575668 w 5096919"/>
              <a:gd name="connsiteY22" fmla="*/ 2449386 h 4756914"/>
              <a:gd name="connsiteX23" fmla="*/ 4983631 w 5096919"/>
              <a:gd name="connsiteY23" fmla="*/ 2674469 h 4756914"/>
              <a:gd name="connsiteX24" fmla="*/ 5039902 w 5096919"/>
              <a:gd name="connsiteY24" fmla="*/ 2815146 h 4756914"/>
              <a:gd name="connsiteX25" fmla="*/ 5096173 w 5096919"/>
              <a:gd name="connsiteY25" fmla="*/ 3068365 h 4756914"/>
              <a:gd name="connsiteX26" fmla="*/ 4997699 w 5096919"/>
              <a:gd name="connsiteY26" fmla="*/ 3349718 h 4756914"/>
              <a:gd name="connsiteX27" fmla="*/ 4997699 w 5096919"/>
              <a:gd name="connsiteY27" fmla="*/ 3645140 h 4756914"/>
              <a:gd name="connsiteX28" fmla="*/ 4871090 w 5096919"/>
              <a:gd name="connsiteY28" fmla="*/ 3912426 h 4756914"/>
              <a:gd name="connsiteX29" fmla="*/ 4575668 w 5096919"/>
              <a:gd name="connsiteY29" fmla="*/ 4010900 h 4756914"/>
              <a:gd name="connsiteX30" fmla="*/ 4449059 w 5096919"/>
              <a:gd name="connsiteY30" fmla="*/ 4039035 h 4756914"/>
              <a:gd name="connsiteX31" fmla="*/ 4406856 w 5096919"/>
              <a:gd name="connsiteY31" fmla="*/ 3954629 h 4756914"/>
              <a:gd name="connsiteX32" fmla="*/ 4406856 w 5096919"/>
              <a:gd name="connsiteY32" fmla="*/ 3757681 h 4756914"/>
              <a:gd name="connsiteX33" fmla="*/ 4477194 w 5096919"/>
              <a:gd name="connsiteY33" fmla="*/ 3574801 h 4756914"/>
              <a:gd name="connsiteX34" fmla="*/ 4603804 w 5096919"/>
              <a:gd name="connsiteY34" fmla="*/ 3420057 h 4756914"/>
              <a:gd name="connsiteX35" fmla="*/ 4378721 w 5096919"/>
              <a:gd name="connsiteY35" fmla="*/ 3462260 h 4756914"/>
              <a:gd name="connsiteX36" fmla="*/ 4055164 w 5096919"/>
              <a:gd name="connsiteY36" fmla="*/ 3518531 h 4756914"/>
              <a:gd name="connsiteX37" fmla="*/ 3886351 w 5096919"/>
              <a:gd name="connsiteY37" fmla="*/ 3546666 h 4756914"/>
              <a:gd name="connsiteX38" fmla="*/ 3703471 w 5096919"/>
              <a:gd name="connsiteY38" fmla="*/ 3757681 h 4756914"/>
              <a:gd name="connsiteX39" fmla="*/ 3436185 w 5096919"/>
              <a:gd name="connsiteY39" fmla="*/ 3884291 h 4756914"/>
              <a:gd name="connsiteX40" fmla="*/ 3182967 w 5096919"/>
              <a:gd name="connsiteY40" fmla="*/ 3940562 h 4756914"/>
              <a:gd name="connsiteX41" fmla="*/ 3000087 w 5096919"/>
              <a:gd name="connsiteY41" fmla="*/ 3982765 h 4756914"/>
              <a:gd name="connsiteX42" fmla="*/ 2915681 w 5096919"/>
              <a:gd name="connsiteY42" fmla="*/ 4376660 h 4756914"/>
              <a:gd name="connsiteX43" fmla="*/ 2634327 w 5096919"/>
              <a:gd name="connsiteY43" fmla="*/ 4545472 h 4756914"/>
              <a:gd name="connsiteX44" fmla="*/ 2437379 w 5096919"/>
              <a:gd name="connsiteY44" fmla="*/ 4615811 h 4756914"/>
              <a:gd name="connsiteX45" fmla="*/ 2268567 w 5096919"/>
              <a:gd name="connsiteY45" fmla="*/ 4756488 h 4756914"/>
              <a:gd name="connsiteX46" fmla="*/ 2184161 w 5096919"/>
              <a:gd name="connsiteY46" fmla="*/ 4658014 h 4756914"/>
              <a:gd name="connsiteX47" fmla="*/ 2085687 w 5096919"/>
              <a:gd name="connsiteY47" fmla="*/ 4615811 h 4756914"/>
              <a:gd name="connsiteX48" fmla="*/ 1832468 w 5096919"/>
              <a:gd name="connsiteY48" fmla="*/ 4531405 h 4756914"/>
              <a:gd name="connsiteX49" fmla="*/ 1565182 w 5096919"/>
              <a:gd name="connsiteY49" fmla="*/ 4292254 h 4756914"/>
              <a:gd name="connsiteX50" fmla="*/ 1508911 w 5096919"/>
              <a:gd name="connsiteY50" fmla="*/ 4024968 h 4756914"/>
              <a:gd name="connsiteX51" fmla="*/ 1438573 w 5096919"/>
              <a:gd name="connsiteY51" fmla="*/ 3729546 h 4756914"/>
              <a:gd name="connsiteX52" fmla="*/ 1157219 w 5096919"/>
              <a:gd name="connsiteY52" fmla="*/ 3560734 h 4756914"/>
              <a:gd name="connsiteX53" fmla="*/ 819594 w 5096919"/>
              <a:gd name="connsiteY53" fmla="*/ 3209041 h 4756914"/>
              <a:gd name="connsiteX54" fmla="*/ 594511 w 5096919"/>
              <a:gd name="connsiteY54" fmla="*/ 3096500 h 4756914"/>
              <a:gd name="connsiteX55" fmla="*/ 158413 w 5096919"/>
              <a:gd name="connsiteY55" fmla="*/ 2730740 h 4756914"/>
              <a:gd name="connsiteX56" fmla="*/ 3668 w 5096919"/>
              <a:gd name="connsiteY56" fmla="*/ 2477521 h 4756914"/>
              <a:gd name="connsiteX57" fmla="*/ 59939 w 5096919"/>
              <a:gd name="connsiteY57" fmla="*/ 2055491 h 4756914"/>
              <a:gd name="connsiteX58" fmla="*/ 186548 w 5096919"/>
              <a:gd name="connsiteY58" fmla="*/ 1928881 h 4756914"/>
              <a:gd name="connsiteX59" fmla="*/ 425699 w 5096919"/>
              <a:gd name="connsiteY59" fmla="*/ 1816340 h 4756914"/>
              <a:gd name="connsiteX60" fmla="*/ 636714 w 5096919"/>
              <a:gd name="connsiteY60" fmla="*/ 1717866 h 4756914"/>
              <a:gd name="connsiteX61" fmla="*/ 875865 w 5096919"/>
              <a:gd name="connsiteY61" fmla="*/ 1703798 h 4756914"/>
              <a:gd name="connsiteX62" fmla="*/ 1185354 w 5096919"/>
              <a:gd name="connsiteY62" fmla="*/ 1717866 h 4756914"/>
              <a:gd name="connsiteX63" fmla="*/ 1579250 w 5096919"/>
              <a:gd name="connsiteY63" fmla="*/ 1619392 h 4756914"/>
              <a:gd name="connsiteX64" fmla="*/ 1987213 w 5096919"/>
              <a:gd name="connsiteY64" fmla="*/ 1619392 h 4756914"/>
              <a:gd name="connsiteX65" fmla="*/ 2367041 w 5096919"/>
              <a:gd name="connsiteY65" fmla="*/ 1689731 h 4756914"/>
              <a:gd name="connsiteX0" fmla="*/ 2367041 w 5096919"/>
              <a:gd name="connsiteY0" fmla="*/ 1689731 h 4756914"/>
              <a:gd name="connsiteX1" fmla="*/ 2732801 w 5096919"/>
              <a:gd name="connsiteY1" fmla="*/ 1633460 h 4756914"/>
              <a:gd name="connsiteX2" fmla="*/ 3197034 w 5096919"/>
              <a:gd name="connsiteY2" fmla="*/ 1689731 h 4756914"/>
              <a:gd name="connsiteX3" fmla="*/ 2831274 w 5096919"/>
              <a:gd name="connsiteY3" fmla="*/ 1253632 h 4756914"/>
              <a:gd name="connsiteX4" fmla="*/ 2831274 w 5096919"/>
              <a:gd name="connsiteY4" fmla="*/ 1084820 h 4756914"/>
              <a:gd name="connsiteX5" fmla="*/ 2718733 w 5096919"/>
              <a:gd name="connsiteY5" fmla="*/ 606518 h 4756914"/>
              <a:gd name="connsiteX6" fmla="*/ 2690597 w 5096919"/>
              <a:gd name="connsiteY6" fmla="*/ 493977 h 4756914"/>
              <a:gd name="connsiteX7" fmla="*/ 2690597 w 5096919"/>
              <a:gd name="connsiteY7" fmla="*/ 282961 h 4756914"/>
              <a:gd name="connsiteX8" fmla="*/ 2662462 w 5096919"/>
              <a:gd name="connsiteY8" fmla="*/ 100081 h 4756914"/>
              <a:gd name="connsiteX9" fmla="*/ 2690597 w 5096919"/>
              <a:gd name="connsiteY9" fmla="*/ 29743 h 4756914"/>
              <a:gd name="connsiteX10" fmla="*/ 2789071 w 5096919"/>
              <a:gd name="connsiteY10" fmla="*/ 1608 h 4756914"/>
              <a:gd name="connsiteX11" fmla="*/ 2943816 w 5096919"/>
              <a:gd name="connsiteY11" fmla="*/ 29743 h 4756914"/>
              <a:gd name="connsiteX12" fmla="*/ 3070425 w 5096919"/>
              <a:gd name="connsiteY12" fmla="*/ 240758 h 4756914"/>
              <a:gd name="connsiteX13" fmla="*/ 3295508 w 5096919"/>
              <a:gd name="connsiteY13" fmla="*/ 522112 h 4756914"/>
              <a:gd name="connsiteX14" fmla="*/ 3478388 w 5096919"/>
              <a:gd name="connsiteY14" fmla="*/ 1352106 h 4756914"/>
              <a:gd name="connsiteX15" fmla="*/ 3520591 w 5096919"/>
              <a:gd name="connsiteY15" fmla="*/ 1577189 h 4756914"/>
              <a:gd name="connsiteX16" fmla="*/ 3534659 w 5096919"/>
              <a:gd name="connsiteY16" fmla="*/ 1675663 h 4756914"/>
              <a:gd name="connsiteX17" fmla="*/ 3562794 w 5096919"/>
              <a:gd name="connsiteY17" fmla="*/ 1844475 h 4756914"/>
              <a:gd name="connsiteX18" fmla="*/ 3759742 w 5096919"/>
              <a:gd name="connsiteY18" fmla="*/ 1942949 h 4756914"/>
              <a:gd name="connsiteX19" fmla="*/ 3970757 w 5096919"/>
              <a:gd name="connsiteY19" fmla="*/ 2097694 h 4756914"/>
              <a:gd name="connsiteX20" fmla="*/ 4167705 w 5096919"/>
              <a:gd name="connsiteY20" fmla="*/ 2182100 h 4756914"/>
              <a:gd name="connsiteX21" fmla="*/ 4575668 w 5096919"/>
              <a:gd name="connsiteY21" fmla="*/ 2449386 h 4756914"/>
              <a:gd name="connsiteX22" fmla="*/ 4983631 w 5096919"/>
              <a:gd name="connsiteY22" fmla="*/ 2674469 h 4756914"/>
              <a:gd name="connsiteX23" fmla="*/ 5039902 w 5096919"/>
              <a:gd name="connsiteY23" fmla="*/ 2815146 h 4756914"/>
              <a:gd name="connsiteX24" fmla="*/ 5096173 w 5096919"/>
              <a:gd name="connsiteY24" fmla="*/ 3068365 h 4756914"/>
              <a:gd name="connsiteX25" fmla="*/ 4997699 w 5096919"/>
              <a:gd name="connsiteY25" fmla="*/ 3349718 h 4756914"/>
              <a:gd name="connsiteX26" fmla="*/ 4997699 w 5096919"/>
              <a:gd name="connsiteY26" fmla="*/ 3645140 h 4756914"/>
              <a:gd name="connsiteX27" fmla="*/ 4871090 w 5096919"/>
              <a:gd name="connsiteY27" fmla="*/ 3912426 h 4756914"/>
              <a:gd name="connsiteX28" fmla="*/ 4575668 w 5096919"/>
              <a:gd name="connsiteY28" fmla="*/ 4010900 h 4756914"/>
              <a:gd name="connsiteX29" fmla="*/ 4449059 w 5096919"/>
              <a:gd name="connsiteY29" fmla="*/ 4039035 h 4756914"/>
              <a:gd name="connsiteX30" fmla="*/ 4406856 w 5096919"/>
              <a:gd name="connsiteY30" fmla="*/ 3954629 h 4756914"/>
              <a:gd name="connsiteX31" fmla="*/ 4406856 w 5096919"/>
              <a:gd name="connsiteY31" fmla="*/ 3757681 h 4756914"/>
              <a:gd name="connsiteX32" fmla="*/ 4477194 w 5096919"/>
              <a:gd name="connsiteY32" fmla="*/ 3574801 h 4756914"/>
              <a:gd name="connsiteX33" fmla="*/ 4603804 w 5096919"/>
              <a:gd name="connsiteY33" fmla="*/ 3420057 h 4756914"/>
              <a:gd name="connsiteX34" fmla="*/ 4378721 w 5096919"/>
              <a:gd name="connsiteY34" fmla="*/ 3462260 h 4756914"/>
              <a:gd name="connsiteX35" fmla="*/ 4055164 w 5096919"/>
              <a:gd name="connsiteY35" fmla="*/ 3518531 h 4756914"/>
              <a:gd name="connsiteX36" fmla="*/ 3886351 w 5096919"/>
              <a:gd name="connsiteY36" fmla="*/ 3546666 h 4756914"/>
              <a:gd name="connsiteX37" fmla="*/ 3703471 w 5096919"/>
              <a:gd name="connsiteY37" fmla="*/ 3757681 h 4756914"/>
              <a:gd name="connsiteX38" fmla="*/ 3436185 w 5096919"/>
              <a:gd name="connsiteY38" fmla="*/ 3884291 h 4756914"/>
              <a:gd name="connsiteX39" fmla="*/ 3182967 w 5096919"/>
              <a:gd name="connsiteY39" fmla="*/ 3940562 h 4756914"/>
              <a:gd name="connsiteX40" fmla="*/ 3000087 w 5096919"/>
              <a:gd name="connsiteY40" fmla="*/ 3982765 h 4756914"/>
              <a:gd name="connsiteX41" fmla="*/ 2915681 w 5096919"/>
              <a:gd name="connsiteY41" fmla="*/ 4376660 h 4756914"/>
              <a:gd name="connsiteX42" fmla="*/ 2634327 w 5096919"/>
              <a:gd name="connsiteY42" fmla="*/ 4545472 h 4756914"/>
              <a:gd name="connsiteX43" fmla="*/ 2437379 w 5096919"/>
              <a:gd name="connsiteY43" fmla="*/ 4615811 h 4756914"/>
              <a:gd name="connsiteX44" fmla="*/ 2268567 w 5096919"/>
              <a:gd name="connsiteY44" fmla="*/ 4756488 h 4756914"/>
              <a:gd name="connsiteX45" fmla="*/ 2184161 w 5096919"/>
              <a:gd name="connsiteY45" fmla="*/ 4658014 h 4756914"/>
              <a:gd name="connsiteX46" fmla="*/ 2085687 w 5096919"/>
              <a:gd name="connsiteY46" fmla="*/ 4615811 h 4756914"/>
              <a:gd name="connsiteX47" fmla="*/ 1832468 w 5096919"/>
              <a:gd name="connsiteY47" fmla="*/ 4531405 h 4756914"/>
              <a:gd name="connsiteX48" fmla="*/ 1565182 w 5096919"/>
              <a:gd name="connsiteY48" fmla="*/ 4292254 h 4756914"/>
              <a:gd name="connsiteX49" fmla="*/ 1508911 w 5096919"/>
              <a:gd name="connsiteY49" fmla="*/ 4024968 h 4756914"/>
              <a:gd name="connsiteX50" fmla="*/ 1438573 w 5096919"/>
              <a:gd name="connsiteY50" fmla="*/ 3729546 h 4756914"/>
              <a:gd name="connsiteX51" fmla="*/ 1157219 w 5096919"/>
              <a:gd name="connsiteY51" fmla="*/ 3560734 h 4756914"/>
              <a:gd name="connsiteX52" fmla="*/ 819594 w 5096919"/>
              <a:gd name="connsiteY52" fmla="*/ 3209041 h 4756914"/>
              <a:gd name="connsiteX53" fmla="*/ 594511 w 5096919"/>
              <a:gd name="connsiteY53" fmla="*/ 3096500 h 4756914"/>
              <a:gd name="connsiteX54" fmla="*/ 158413 w 5096919"/>
              <a:gd name="connsiteY54" fmla="*/ 2730740 h 4756914"/>
              <a:gd name="connsiteX55" fmla="*/ 3668 w 5096919"/>
              <a:gd name="connsiteY55" fmla="*/ 2477521 h 4756914"/>
              <a:gd name="connsiteX56" fmla="*/ 59939 w 5096919"/>
              <a:gd name="connsiteY56" fmla="*/ 2055491 h 4756914"/>
              <a:gd name="connsiteX57" fmla="*/ 186548 w 5096919"/>
              <a:gd name="connsiteY57" fmla="*/ 1928881 h 4756914"/>
              <a:gd name="connsiteX58" fmla="*/ 425699 w 5096919"/>
              <a:gd name="connsiteY58" fmla="*/ 1816340 h 4756914"/>
              <a:gd name="connsiteX59" fmla="*/ 636714 w 5096919"/>
              <a:gd name="connsiteY59" fmla="*/ 1717866 h 4756914"/>
              <a:gd name="connsiteX60" fmla="*/ 875865 w 5096919"/>
              <a:gd name="connsiteY60" fmla="*/ 1703798 h 4756914"/>
              <a:gd name="connsiteX61" fmla="*/ 1185354 w 5096919"/>
              <a:gd name="connsiteY61" fmla="*/ 1717866 h 4756914"/>
              <a:gd name="connsiteX62" fmla="*/ 1579250 w 5096919"/>
              <a:gd name="connsiteY62" fmla="*/ 1619392 h 4756914"/>
              <a:gd name="connsiteX63" fmla="*/ 1987213 w 5096919"/>
              <a:gd name="connsiteY63" fmla="*/ 1619392 h 4756914"/>
              <a:gd name="connsiteX64" fmla="*/ 2367041 w 5096919"/>
              <a:gd name="connsiteY64" fmla="*/ 1689731 h 4756914"/>
              <a:gd name="connsiteX0" fmla="*/ 2367041 w 5096919"/>
              <a:gd name="connsiteY0" fmla="*/ 1700891 h 4768074"/>
              <a:gd name="connsiteX1" fmla="*/ 2732801 w 5096919"/>
              <a:gd name="connsiteY1" fmla="*/ 1644620 h 4768074"/>
              <a:gd name="connsiteX2" fmla="*/ 3197034 w 5096919"/>
              <a:gd name="connsiteY2" fmla="*/ 1700891 h 4768074"/>
              <a:gd name="connsiteX3" fmla="*/ 2831274 w 5096919"/>
              <a:gd name="connsiteY3" fmla="*/ 1264792 h 4768074"/>
              <a:gd name="connsiteX4" fmla="*/ 2831274 w 5096919"/>
              <a:gd name="connsiteY4" fmla="*/ 1095980 h 4768074"/>
              <a:gd name="connsiteX5" fmla="*/ 2718733 w 5096919"/>
              <a:gd name="connsiteY5" fmla="*/ 617678 h 4768074"/>
              <a:gd name="connsiteX6" fmla="*/ 2690597 w 5096919"/>
              <a:gd name="connsiteY6" fmla="*/ 505137 h 4768074"/>
              <a:gd name="connsiteX7" fmla="*/ 2690597 w 5096919"/>
              <a:gd name="connsiteY7" fmla="*/ 294121 h 4768074"/>
              <a:gd name="connsiteX8" fmla="*/ 2662462 w 5096919"/>
              <a:gd name="connsiteY8" fmla="*/ 111241 h 4768074"/>
              <a:gd name="connsiteX9" fmla="*/ 2690597 w 5096919"/>
              <a:gd name="connsiteY9" fmla="*/ 40903 h 4768074"/>
              <a:gd name="connsiteX10" fmla="*/ 2789071 w 5096919"/>
              <a:gd name="connsiteY10" fmla="*/ 12768 h 4768074"/>
              <a:gd name="connsiteX11" fmla="*/ 3070425 w 5096919"/>
              <a:gd name="connsiteY11" fmla="*/ 251918 h 4768074"/>
              <a:gd name="connsiteX12" fmla="*/ 3295508 w 5096919"/>
              <a:gd name="connsiteY12" fmla="*/ 533272 h 4768074"/>
              <a:gd name="connsiteX13" fmla="*/ 3478388 w 5096919"/>
              <a:gd name="connsiteY13" fmla="*/ 1363266 h 4768074"/>
              <a:gd name="connsiteX14" fmla="*/ 3520591 w 5096919"/>
              <a:gd name="connsiteY14" fmla="*/ 1588349 h 4768074"/>
              <a:gd name="connsiteX15" fmla="*/ 3534659 w 5096919"/>
              <a:gd name="connsiteY15" fmla="*/ 1686823 h 4768074"/>
              <a:gd name="connsiteX16" fmla="*/ 3562794 w 5096919"/>
              <a:gd name="connsiteY16" fmla="*/ 1855635 h 4768074"/>
              <a:gd name="connsiteX17" fmla="*/ 3759742 w 5096919"/>
              <a:gd name="connsiteY17" fmla="*/ 1954109 h 4768074"/>
              <a:gd name="connsiteX18" fmla="*/ 3970757 w 5096919"/>
              <a:gd name="connsiteY18" fmla="*/ 2108854 h 4768074"/>
              <a:gd name="connsiteX19" fmla="*/ 4167705 w 5096919"/>
              <a:gd name="connsiteY19" fmla="*/ 2193260 h 4768074"/>
              <a:gd name="connsiteX20" fmla="*/ 4575668 w 5096919"/>
              <a:gd name="connsiteY20" fmla="*/ 2460546 h 4768074"/>
              <a:gd name="connsiteX21" fmla="*/ 4983631 w 5096919"/>
              <a:gd name="connsiteY21" fmla="*/ 2685629 h 4768074"/>
              <a:gd name="connsiteX22" fmla="*/ 5039902 w 5096919"/>
              <a:gd name="connsiteY22" fmla="*/ 2826306 h 4768074"/>
              <a:gd name="connsiteX23" fmla="*/ 5096173 w 5096919"/>
              <a:gd name="connsiteY23" fmla="*/ 3079525 h 4768074"/>
              <a:gd name="connsiteX24" fmla="*/ 4997699 w 5096919"/>
              <a:gd name="connsiteY24" fmla="*/ 3360878 h 4768074"/>
              <a:gd name="connsiteX25" fmla="*/ 4997699 w 5096919"/>
              <a:gd name="connsiteY25" fmla="*/ 3656300 h 4768074"/>
              <a:gd name="connsiteX26" fmla="*/ 4871090 w 5096919"/>
              <a:gd name="connsiteY26" fmla="*/ 3923586 h 4768074"/>
              <a:gd name="connsiteX27" fmla="*/ 4575668 w 5096919"/>
              <a:gd name="connsiteY27" fmla="*/ 4022060 h 4768074"/>
              <a:gd name="connsiteX28" fmla="*/ 4449059 w 5096919"/>
              <a:gd name="connsiteY28" fmla="*/ 4050195 h 4768074"/>
              <a:gd name="connsiteX29" fmla="*/ 4406856 w 5096919"/>
              <a:gd name="connsiteY29" fmla="*/ 3965789 h 4768074"/>
              <a:gd name="connsiteX30" fmla="*/ 4406856 w 5096919"/>
              <a:gd name="connsiteY30" fmla="*/ 3768841 h 4768074"/>
              <a:gd name="connsiteX31" fmla="*/ 4477194 w 5096919"/>
              <a:gd name="connsiteY31" fmla="*/ 3585961 h 4768074"/>
              <a:gd name="connsiteX32" fmla="*/ 4603804 w 5096919"/>
              <a:gd name="connsiteY32" fmla="*/ 3431217 h 4768074"/>
              <a:gd name="connsiteX33" fmla="*/ 4378721 w 5096919"/>
              <a:gd name="connsiteY33" fmla="*/ 3473420 h 4768074"/>
              <a:gd name="connsiteX34" fmla="*/ 4055164 w 5096919"/>
              <a:gd name="connsiteY34" fmla="*/ 3529691 h 4768074"/>
              <a:gd name="connsiteX35" fmla="*/ 3886351 w 5096919"/>
              <a:gd name="connsiteY35" fmla="*/ 3557826 h 4768074"/>
              <a:gd name="connsiteX36" fmla="*/ 3703471 w 5096919"/>
              <a:gd name="connsiteY36" fmla="*/ 3768841 h 4768074"/>
              <a:gd name="connsiteX37" fmla="*/ 3436185 w 5096919"/>
              <a:gd name="connsiteY37" fmla="*/ 3895451 h 4768074"/>
              <a:gd name="connsiteX38" fmla="*/ 3182967 w 5096919"/>
              <a:gd name="connsiteY38" fmla="*/ 3951722 h 4768074"/>
              <a:gd name="connsiteX39" fmla="*/ 3000087 w 5096919"/>
              <a:gd name="connsiteY39" fmla="*/ 3993925 h 4768074"/>
              <a:gd name="connsiteX40" fmla="*/ 2915681 w 5096919"/>
              <a:gd name="connsiteY40" fmla="*/ 4387820 h 4768074"/>
              <a:gd name="connsiteX41" fmla="*/ 2634327 w 5096919"/>
              <a:gd name="connsiteY41" fmla="*/ 4556632 h 4768074"/>
              <a:gd name="connsiteX42" fmla="*/ 2437379 w 5096919"/>
              <a:gd name="connsiteY42" fmla="*/ 4626971 h 4768074"/>
              <a:gd name="connsiteX43" fmla="*/ 2268567 w 5096919"/>
              <a:gd name="connsiteY43" fmla="*/ 4767648 h 4768074"/>
              <a:gd name="connsiteX44" fmla="*/ 2184161 w 5096919"/>
              <a:gd name="connsiteY44" fmla="*/ 4669174 h 4768074"/>
              <a:gd name="connsiteX45" fmla="*/ 2085687 w 5096919"/>
              <a:gd name="connsiteY45" fmla="*/ 4626971 h 4768074"/>
              <a:gd name="connsiteX46" fmla="*/ 1832468 w 5096919"/>
              <a:gd name="connsiteY46" fmla="*/ 4542565 h 4768074"/>
              <a:gd name="connsiteX47" fmla="*/ 1565182 w 5096919"/>
              <a:gd name="connsiteY47" fmla="*/ 4303414 h 4768074"/>
              <a:gd name="connsiteX48" fmla="*/ 1508911 w 5096919"/>
              <a:gd name="connsiteY48" fmla="*/ 4036128 h 4768074"/>
              <a:gd name="connsiteX49" fmla="*/ 1438573 w 5096919"/>
              <a:gd name="connsiteY49" fmla="*/ 3740706 h 4768074"/>
              <a:gd name="connsiteX50" fmla="*/ 1157219 w 5096919"/>
              <a:gd name="connsiteY50" fmla="*/ 3571894 h 4768074"/>
              <a:gd name="connsiteX51" fmla="*/ 819594 w 5096919"/>
              <a:gd name="connsiteY51" fmla="*/ 3220201 h 4768074"/>
              <a:gd name="connsiteX52" fmla="*/ 594511 w 5096919"/>
              <a:gd name="connsiteY52" fmla="*/ 3107660 h 4768074"/>
              <a:gd name="connsiteX53" fmla="*/ 158413 w 5096919"/>
              <a:gd name="connsiteY53" fmla="*/ 2741900 h 4768074"/>
              <a:gd name="connsiteX54" fmla="*/ 3668 w 5096919"/>
              <a:gd name="connsiteY54" fmla="*/ 2488681 h 4768074"/>
              <a:gd name="connsiteX55" fmla="*/ 59939 w 5096919"/>
              <a:gd name="connsiteY55" fmla="*/ 2066651 h 4768074"/>
              <a:gd name="connsiteX56" fmla="*/ 186548 w 5096919"/>
              <a:gd name="connsiteY56" fmla="*/ 1940041 h 4768074"/>
              <a:gd name="connsiteX57" fmla="*/ 425699 w 5096919"/>
              <a:gd name="connsiteY57" fmla="*/ 1827500 h 4768074"/>
              <a:gd name="connsiteX58" fmla="*/ 636714 w 5096919"/>
              <a:gd name="connsiteY58" fmla="*/ 1729026 h 4768074"/>
              <a:gd name="connsiteX59" fmla="*/ 875865 w 5096919"/>
              <a:gd name="connsiteY59" fmla="*/ 1714958 h 4768074"/>
              <a:gd name="connsiteX60" fmla="*/ 1185354 w 5096919"/>
              <a:gd name="connsiteY60" fmla="*/ 1729026 h 4768074"/>
              <a:gd name="connsiteX61" fmla="*/ 1579250 w 5096919"/>
              <a:gd name="connsiteY61" fmla="*/ 1630552 h 4768074"/>
              <a:gd name="connsiteX62" fmla="*/ 1987213 w 5096919"/>
              <a:gd name="connsiteY62" fmla="*/ 1630552 h 4768074"/>
              <a:gd name="connsiteX63" fmla="*/ 2367041 w 5096919"/>
              <a:gd name="connsiteY63" fmla="*/ 1700891 h 4768074"/>
              <a:gd name="connsiteX0" fmla="*/ 2367041 w 5096919"/>
              <a:gd name="connsiteY0" fmla="*/ 1665858 h 4733041"/>
              <a:gd name="connsiteX1" fmla="*/ 2732801 w 5096919"/>
              <a:gd name="connsiteY1" fmla="*/ 1609587 h 4733041"/>
              <a:gd name="connsiteX2" fmla="*/ 3197034 w 5096919"/>
              <a:gd name="connsiteY2" fmla="*/ 1665858 h 4733041"/>
              <a:gd name="connsiteX3" fmla="*/ 2831274 w 5096919"/>
              <a:gd name="connsiteY3" fmla="*/ 1229759 h 4733041"/>
              <a:gd name="connsiteX4" fmla="*/ 2831274 w 5096919"/>
              <a:gd name="connsiteY4" fmla="*/ 1060947 h 4733041"/>
              <a:gd name="connsiteX5" fmla="*/ 2718733 w 5096919"/>
              <a:gd name="connsiteY5" fmla="*/ 582645 h 4733041"/>
              <a:gd name="connsiteX6" fmla="*/ 2690597 w 5096919"/>
              <a:gd name="connsiteY6" fmla="*/ 470104 h 4733041"/>
              <a:gd name="connsiteX7" fmla="*/ 2690597 w 5096919"/>
              <a:gd name="connsiteY7" fmla="*/ 259088 h 4733041"/>
              <a:gd name="connsiteX8" fmla="*/ 2662462 w 5096919"/>
              <a:gd name="connsiteY8" fmla="*/ 76208 h 4733041"/>
              <a:gd name="connsiteX9" fmla="*/ 2690597 w 5096919"/>
              <a:gd name="connsiteY9" fmla="*/ 5870 h 4733041"/>
              <a:gd name="connsiteX10" fmla="*/ 3070425 w 5096919"/>
              <a:gd name="connsiteY10" fmla="*/ 216885 h 4733041"/>
              <a:gd name="connsiteX11" fmla="*/ 3295508 w 5096919"/>
              <a:gd name="connsiteY11" fmla="*/ 498239 h 4733041"/>
              <a:gd name="connsiteX12" fmla="*/ 3478388 w 5096919"/>
              <a:gd name="connsiteY12" fmla="*/ 1328233 h 4733041"/>
              <a:gd name="connsiteX13" fmla="*/ 3520591 w 5096919"/>
              <a:gd name="connsiteY13" fmla="*/ 1553316 h 4733041"/>
              <a:gd name="connsiteX14" fmla="*/ 3534659 w 5096919"/>
              <a:gd name="connsiteY14" fmla="*/ 1651790 h 4733041"/>
              <a:gd name="connsiteX15" fmla="*/ 3562794 w 5096919"/>
              <a:gd name="connsiteY15" fmla="*/ 1820602 h 4733041"/>
              <a:gd name="connsiteX16" fmla="*/ 3759742 w 5096919"/>
              <a:gd name="connsiteY16" fmla="*/ 1919076 h 4733041"/>
              <a:gd name="connsiteX17" fmla="*/ 3970757 w 5096919"/>
              <a:gd name="connsiteY17" fmla="*/ 2073821 h 4733041"/>
              <a:gd name="connsiteX18" fmla="*/ 4167705 w 5096919"/>
              <a:gd name="connsiteY18" fmla="*/ 2158227 h 4733041"/>
              <a:gd name="connsiteX19" fmla="*/ 4575668 w 5096919"/>
              <a:gd name="connsiteY19" fmla="*/ 2425513 h 4733041"/>
              <a:gd name="connsiteX20" fmla="*/ 4983631 w 5096919"/>
              <a:gd name="connsiteY20" fmla="*/ 2650596 h 4733041"/>
              <a:gd name="connsiteX21" fmla="*/ 5039902 w 5096919"/>
              <a:gd name="connsiteY21" fmla="*/ 2791273 h 4733041"/>
              <a:gd name="connsiteX22" fmla="*/ 5096173 w 5096919"/>
              <a:gd name="connsiteY22" fmla="*/ 3044492 h 4733041"/>
              <a:gd name="connsiteX23" fmla="*/ 4997699 w 5096919"/>
              <a:gd name="connsiteY23" fmla="*/ 3325845 h 4733041"/>
              <a:gd name="connsiteX24" fmla="*/ 4997699 w 5096919"/>
              <a:gd name="connsiteY24" fmla="*/ 3621267 h 4733041"/>
              <a:gd name="connsiteX25" fmla="*/ 4871090 w 5096919"/>
              <a:gd name="connsiteY25" fmla="*/ 3888553 h 4733041"/>
              <a:gd name="connsiteX26" fmla="*/ 4575668 w 5096919"/>
              <a:gd name="connsiteY26" fmla="*/ 3987027 h 4733041"/>
              <a:gd name="connsiteX27" fmla="*/ 4449059 w 5096919"/>
              <a:gd name="connsiteY27" fmla="*/ 4015162 h 4733041"/>
              <a:gd name="connsiteX28" fmla="*/ 4406856 w 5096919"/>
              <a:gd name="connsiteY28" fmla="*/ 3930756 h 4733041"/>
              <a:gd name="connsiteX29" fmla="*/ 4406856 w 5096919"/>
              <a:gd name="connsiteY29" fmla="*/ 3733808 h 4733041"/>
              <a:gd name="connsiteX30" fmla="*/ 4477194 w 5096919"/>
              <a:gd name="connsiteY30" fmla="*/ 3550928 h 4733041"/>
              <a:gd name="connsiteX31" fmla="*/ 4603804 w 5096919"/>
              <a:gd name="connsiteY31" fmla="*/ 3396184 h 4733041"/>
              <a:gd name="connsiteX32" fmla="*/ 4378721 w 5096919"/>
              <a:gd name="connsiteY32" fmla="*/ 3438387 h 4733041"/>
              <a:gd name="connsiteX33" fmla="*/ 4055164 w 5096919"/>
              <a:gd name="connsiteY33" fmla="*/ 3494658 h 4733041"/>
              <a:gd name="connsiteX34" fmla="*/ 3886351 w 5096919"/>
              <a:gd name="connsiteY34" fmla="*/ 3522793 h 4733041"/>
              <a:gd name="connsiteX35" fmla="*/ 3703471 w 5096919"/>
              <a:gd name="connsiteY35" fmla="*/ 3733808 h 4733041"/>
              <a:gd name="connsiteX36" fmla="*/ 3436185 w 5096919"/>
              <a:gd name="connsiteY36" fmla="*/ 3860418 h 4733041"/>
              <a:gd name="connsiteX37" fmla="*/ 3182967 w 5096919"/>
              <a:gd name="connsiteY37" fmla="*/ 3916689 h 4733041"/>
              <a:gd name="connsiteX38" fmla="*/ 3000087 w 5096919"/>
              <a:gd name="connsiteY38" fmla="*/ 3958892 h 4733041"/>
              <a:gd name="connsiteX39" fmla="*/ 2915681 w 5096919"/>
              <a:gd name="connsiteY39" fmla="*/ 4352787 h 4733041"/>
              <a:gd name="connsiteX40" fmla="*/ 2634327 w 5096919"/>
              <a:gd name="connsiteY40" fmla="*/ 4521599 h 4733041"/>
              <a:gd name="connsiteX41" fmla="*/ 2437379 w 5096919"/>
              <a:gd name="connsiteY41" fmla="*/ 4591938 h 4733041"/>
              <a:gd name="connsiteX42" fmla="*/ 2268567 w 5096919"/>
              <a:gd name="connsiteY42" fmla="*/ 4732615 h 4733041"/>
              <a:gd name="connsiteX43" fmla="*/ 2184161 w 5096919"/>
              <a:gd name="connsiteY43" fmla="*/ 4634141 h 4733041"/>
              <a:gd name="connsiteX44" fmla="*/ 2085687 w 5096919"/>
              <a:gd name="connsiteY44" fmla="*/ 4591938 h 4733041"/>
              <a:gd name="connsiteX45" fmla="*/ 1832468 w 5096919"/>
              <a:gd name="connsiteY45" fmla="*/ 4507532 h 4733041"/>
              <a:gd name="connsiteX46" fmla="*/ 1565182 w 5096919"/>
              <a:gd name="connsiteY46" fmla="*/ 4268381 h 4733041"/>
              <a:gd name="connsiteX47" fmla="*/ 1508911 w 5096919"/>
              <a:gd name="connsiteY47" fmla="*/ 4001095 h 4733041"/>
              <a:gd name="connsiteX48" fmla="*/ 1438573 w 5096919"/>
              <a:gd name="connsiteY48" fmla="*/ 3705673 h 4733041"/>
              <a:gd name="connsiteX49" fmla="*/ 1157219 w 5096919"/>
              <a:gd name="connsiteY49" fmla="*/ 3536861 h 4733041"/>
              <a:gd name="connsiteX50" fmla="*/ 819594 w 5096919"/>
              <a:gd name="connsiteY50" fmla="*/ 3185168 h 4733041"/>
              <a:gd name="connsiteX51" fmla="*/ 594511 w 5096919"/>
              <a:gd name="connsiteY51" fmla="*/ 3072627 h 4733041"/>
              <a:gd name="connsiteX52" fmla="*/ 158413 w 5096919"/>
              <a:gd name="connsiteY52" fmla="*/ 2706867 h 4733041"/>
              <a:gd name="connsiteX53" fmla="*/ 3668 w 5096919"/>
              <a:gd name="connsiteY53" fmla="*/ 2453648 h 4733041"/>
              <a:gd name="connsiteX54" fmla="*/ 59939 w 5096919"/>
              <a:gd name="connsiteY54" fmla="*/ 2031618 h 4733041"/>
              <a:gd name="connsiteX55" fmla="*/ 186548 w 5096919"/>
              <a:gd name="connsiteY55" fmla="*/ 1905008 h 4733041"/>
              <a:gd name="connsiteX56" fmla="*/ 425699 w 5096919"/>
              <a:gd name="connsiteY56" fmla="*/ 1792467 h 4733041"/>
              <a:gd name="connsiteX57" fmla="*/ 636714 w 5096919"/>
              <a:gd name="connsiteY57" fmla="*/ 1693993 h 4733041"/>
              <a:gd name="connsiteX58" fmla="*/ 875865 w 5096919"/>
              <a:gd name="connsiteY58" fmla="*/ 1679925 h 4733041"/>
              <a:gd name="connsiteX59" fmla="*/ 1185354 w 5096919"/>
              <a:gd name="connsiteY59" fmla="*/ 1693993 h 4733041"/>
              <a:gd name="connsiteX60" fmla="*/ 1579250 w 5096919"/>
              <a:gd name="connsiteY60" fmla="*/ 1595519 h 4733041"/>
              <a:gd name="connsiteX61" fmla="*/ 1987213 w 5096919"/>
              <a:gd name="connsiteY61" fmla="*/ 1595519 h 4733041"/>
              <a:gd name="connsiteX62" fmla="*/ 2367041 w 5096919"/>
              <a:gd name="connsiteY62" fmla="*/ 1665858 h 4733041"/>
              <a:gd name="connsiteX0" fmla="*/ 2367041 w 5096919"/>
              <a:gd name="connsiteY0" fmla="*/ 1660251 h 4727434"/>
              <a:gd name="connsiteX1" fmla="*/ 2732801 w 5096919"/>
              <a:gd name="connsiteY1" fmla="*/ 1603980 h 4727434"/>
              <a:gd name="connsiteX2" fmla="*/ 3197034 w 5096919"/>
              <a:gd name="connsiteY2" fmla="*/ 1660251 h 4727434"/>
              <a:gd name="connsiteX3" fmla="*/ 2831274 w 5096919"/>
              <a:gd name="connsiteY3" fmla="*/ 1224152 h 4727434"/>
              <a:gd name="connsiteX4" fmla="*/ 2831274 w 5096919"/>
              <a:gd name="connsiteY4" fmla="*/ 1055340 h 4727434"/>
              <a:gd name="connsiteX5" fmla="*/ 2718733 w 5096919"/>
              <a:gd name="connsiteY5" fmla="*/ 577038 h 4727434"/>
              <a:gd name="connsiteX6" fmla="*/ 2690597 w 5096919"/>
              <a:gd name="connsiteY6" fmla="*/ 464497 h 4727434"/>
              <a:gd name="connsiteX7" fmla="*/ 2690597 w 5096919"/>
              <a:gd name="connsiteY7" fmla="*/ 253481 h 4727434"/>
              <a:gd name="connsiteX8" fmla="*/ 2690597 w 5096919"/>
              <a:gd name="connsiteY8" fmla="*/ 263 h 4727434"/>
              <a:gd name="connsiteX9" fmla="*/ 3070425 w 5096919"/>
              <a:gd name="connsiteY9" fmla="*/ 211278 h 4727434"/>
              <a:gd name="connsiteX10" fmla="*/ 3295508 w 5096919"/>
              <a:gd name="connsiteY10" fmla="*/ 492632 h 4727434"/>
              <a:gd name="connsiteX11" fmla="*/ 3478388 w 5096919"/>
              <a:gd name="connsiteY11" fmla="*/ 1322626 h 4727434"/>
              <a:gd name="connsiteX12" fmla="*/ 3520591 w 5096919"/>
              <a:gd name="connsiteY12" fmla="*/ 1547709 h 4727434"/>
              <a:gd name="connsiteX13" fmla="*/ 3534659 w 5096919"/>
              <a:gd name="connsiteY13" fmla="*/ 1646183 h 4727434"/>
              <a:gd name="connsiteX14" fmla="*/ 3562794 w 5096919"/>
              <a:gd name="connsiteY14" fmla="*/ 1814995 h 4727434"/>
              <a:gd name="connsiteX15" fmla="*/ 3759742 w 5096919"/>
              <a:gd name="connsiteY15" fmla="*/ 1913469 h 4727434"/>
              <a:gd name="connsiteX16" fmla="*/ 3970757 w 5096919"/>
              <a:gd name="connsiteY16" fmla="*/ 2068214 h 4727434"/>
              <a:gd name="connsiteX17" fmla="*/ 4167705 w 5096919"/>
              <a:gd name="connsiteY17" fmla="*/ 2152620 h 4727434"/>
              <a:gd name="connsiteX18" fmla="*/ 4575668 w 5096919"/>
              <a:gd name="connsiteY18" fmla="*/ 2419906 h 4727434"/>
              <a:gd name="connsiteX19" fmla="*/ 4983631 w 5096919"/>
              <a:gd name="connsiteY19" fmla="*/ 2644989 h 4727434"/>
              <a:gd name="connsiteX20" fmla="*/ 5039902 w 5096919"/>
              <a:gd name="connsiteY20" fmla="*/ 2785666 h 4727434"/>
              <a:gd name="connsiteX21" fmla="*/ 5096173 w 5096919"/>
              <a:gd name="connsiteY21" fmla="*/ 3038885 h 4727434"/>
              <a:gd name="connsiteX22" fmla="*/ 4997699 w 5096919"/>
              <a:gd name="connsiteY22" fmla="*/ 3320238 h 4727434"/>
              <a:gd name="connsiteX23" fmla="*/ 4997699 w 5096919"/>
              <a:gd name="connsiteY23" fmla="*/ 3615660 h 4727434"/>
              <a:gd name="connsiteX24" fmla="*/ 4871090 w 5096919"/>
              <a:gd name="connsiteY24" fmla="*/ 3882946 h 4727434"/>
              <a:gd name="connsiteX25" fmla="*/ 4575668 w 5096919"/>
              <a:gd name="connsiteY25" fmla="*/ 3981420 h 4727434"/>
              <a:gd name="connsiteX26" fmla="*/ 4449059 w 5096919"/>
              <a:gd name="connsiteY26" fmla="*/ 4009555 h 4727434"/>
              <a:gd name="connsiteX27" fmla="*/ 4406856 w 5096919"/>
              <a:gd name="connsiteY27" fmla="*/ 3925149 h 4727434"/>
              <a:gd name="connsiteX28" fmla="*/ 4406856 w 5096919"/>
              <a:gd name="connsiteY28" fmla="*/ 3728201 h 4727434"/>
              <a:gd name="connsiteX29" fmla="*/ 4477194 w 5096919"/>
              <a:gd name="connsiteY29" fmla="*/ 3545321 h 4727434"/>
              <a:gd name="connsiteX30" fmla="*/ 4603804 w 5096919"/>
              <a:gd name="connsiteY30" fmla="*/ 3390577 h 4727434"/>
              <a:gd name="connsiteX31" fmla="*/ 4378721 w 5096919"/>
              <a:gd name="connsiteY31" fmla="*/ 3432780 h 4727434"/>
              <a:gd name="connsiteX32" fmla="*/ 4055164 w 5096919"/>
              <a:gd name="connsiteY32" fmla="*/ 3489051 h 4727434"/>
              <a:gd name="connsiteX33" fmla="*/ 3886351 w 5096919"/>
              <a:gd name="connsiteY33" fmla="*/ 3517186 h 4727434"/>
              <a:gd name="connsiteX34" fmla="*/ 3703471 w 5096919"/>
              <a:gd name="connsiteY34" fmla="*/ 3728201 h 4727434"/>
              <a:gd name="connsiteX35" fmla="*/ 3436185 w 5096919"/>
              <a:gd name="connsiteY35" fmla="*/ 3854811 h 4727434"/>
              <a:gd name="connsiteX36" fmla="*/ 3182967 w 5096919"/>
              <a:gd name="connsiteY36" fmla="*/ 3911082 h 4727434"/>
              <a:gd name="connsiteX37" fmla="*/ 3000087 w 5096919"/>
              <a:gd name="connsiteY37" fmla="*/ 3953285 h 4727434"/>
              <a:gd name="connsiteX38" fmla="*/ 2915681 w 5096919"/>
              <a:gd name="connsiteY38" fmla="*/ 4347180 h 4727434"/>
              <a:gd name="connsiteX39" fmla="*/ 2634327 w 5096919"/>
              <a:gd name="connsiteY39" fmla="*/ 4515992 h 4727434"/>
              <a:gd name="connsiteX40" fmla="*/ 2437379 w 5096919"/>
              <a:gd name="connsiteY40" fmla="*/ 4586331 h 4727434"/>
              <a:gd name="connsiteX41" fmla="*/ 2268567 w 5096919"/>
              <a:gd name="connsiteY41" fmla="*/ 4727008 h 4727434"/>
              <a:gd name="connsiteX42" fmla="*/ 2184161 w 5096919"/>
              <a:gd name="connsiteY42" fmla="*/ 4628534 h 4727434"/>
              <a:gd name="connsiteX43" fmla="*/ 2085687 w 5096919"/>
              <a:gd name="connsiteY43" fmla="*/ 4586331 h 4727434"/>
              <a:gd name="connsiteX44" fmla="*/ 1832468 w 5096919"/>
              <a:gd name="connsiteY44" fmla="*/ 4501925 h 4727434"/>
              <a:gd name="connsiteX45" fmla="*/ 1565182 w 5096919"/>
              <a:gd name="connsiteY45" fmla="*/ 4262774 h 4727434"/>
              <a:gd name="connsiteX46" fmla="*/ 1508911 w 5096919"/>
              <a:gd name="connsiteY46" fmla="*/ 3995488 h 4727434"/>
              <a:gd name="connsiteX47" fmla="*/ 1438573 w 5096919"/>
              <a:gd name="connsiteY47" fmla="*/ 3700066 h 4727434"/>
              <a:gd name="connsiteX48" fmla="*/ 1157219 w 5096919"/>
              <a:gd name="connsiteY48" fmla="*/ 3531254 h 4727434"/>
              <a:gd name="connsiteX49" fmla="*/ 819594 w 5096919"/>
              <a:gd name="connsiteY49" fmla="*/ 3179561 h 4727434"/>
              <a:gd name="connsiteX50" fmla="*/ 594511 w 5096919"/>
              <a:gd name="connsiteY50" fmla="*/ 3067020 h 4727434"/>
              <a:gd name="connsiteX51" fmla="*/ 158413 w 5096919"/>
              <a:gd name="connsiteY51" fmla="*/ 2701260 h 4727434"/>
              <a:gd name="connsiteX52" fmla="*/ 3668 w 5096919"/>
              <a:gd name="connsiteY52" fmla="*/ 2448041 h 4727434"/>
              <a:gd name="connsiteX53" fmla="*/ 59939 w 5096919"/>
              <a:gd name="connsiteY53" fmla="*/ 2026011 h 4727434"/>
              <a:gd name="connsiteX54" fmla="*/ 186548 w 5096919"/>
              <a:gd name="connsiteY54" fmla="*/ 1899401 h 4727434"/>
              <a:gd name="connsiteX55" fmla="*/ 425699 w 5096919"/>
              <a:gd name="connsiteY55" fmla="*/ 1786860 h 4727434"/>
              <a:gd name="connsiteX56" fmla="*/ 636714 w 5096919"/>
              <a:gd name="connsiteY56" fmla="*/ 1688386 h 4727434"/>
              <a:gd name="connsiteX57" fmla="*/ 875865 w 5096919"/>
              <a:gd name="connsiteY57" fmla="*/ 1674318 h 4727434"/>
              <a:gd name="connsiteX58" fmla="*/ 1185354 w 5096919"/>
              <a:gd name="connsiteY58" fmla="*/ 1688386 h 4727434"/>
              <a:gd name="connsiteX59" fmla="*/ 1579250 w 5096919"/>
              <a:gd name="connsiteY59" fmla="*/ 1589912 h 4727434"/>
              <a:gd name="connsiteX60" fmla="*/ 1987213 w 5096919"/>
              <a:gd name="connsiteY60" fmla="*/ 1589912 h 4727434"/>
              <a:gd name="connsiteX61" fmla="*/ 2367041 w 5096919"/>
              <a:gd name="connsiteY61" fmla="*/ 1660251 h 4727434"/>
              <a:gd name="connsiteX0" fmla="*/ 2367041 w 5096919"/>
              <a:gd name="connsiteY0" fmla="*/ 1666577 h 4733760"/>
              <a:gd name="connsiteX1" fmla="*/ 2732801 w 5096919"/>
              <a:gd name="connsiteY1" fmla="*/ 1610306 h 4733760"/>
              <a:gd name="connsiteX2" fmla="*/ 3197034 w 5096919"/>
              <a:gd name="connsiteY2" fmla="*/ 1666577 h 4733760"/>
              <a:gd name="connsiteX3" fmla="*/ 2831274 w 5096919"/>
              <a:gd name="connsiteY3" fmla="*/ 1230478 h 4733760"/>
              <a:gd name="connsiteX4" fmla="*/ 2831274 w 5096919"/>
              <a:gd name="connsiteY4" fmla="*/ 1061666 h 4733760"/>
              <a:gd name="connsiteX5" fmla="*/ 2718733 w 5096919"/>
              <a:gd name="connsiteY5" fmla="*/ 583364 h 4733760"/>
              <a:gd name="connsiteX6" fmla="*/ 2690597 w 5096919"/>
              <a:gd name="connsiteY6" fmla="*/ 470823 h 4733760"/>
              <a:gd name="connsiteX7" fmla="*/ 2690597 w 5096919"/>
              <a:gd name="connsiteY7" fmla="*/ 6589 h 4733760"/>
              <a:gd name="connsiteX8" fmla="*/ 3070425 w 5096919"/>
              <a:gd name="connsiteY8" fmla="*/ 217604 h 4733760"/>
              <a:gd name="connsiteX9" fmla="*/ 3295508 w 5096919"/>
              <a:gd name="connsiteY9" fmla="*/ 498958 h 4733760"/>
              <a:gd name="connsiteX10" fmla="*/ 3478388 w 5096919"/>
              <a:gd name="connsiteY10" fmla="*/ 1328952 h 4733760"/>
              <a:gd name="connsiteX11" fmla="*/ 3520591 w 5096919"/>
              <a:gd name="connsiteY11" fmla="*/ 1554035 h 4733760"/>
              <a:gd name="connsiteX12" fmla="*/ 3534659 w 5096919"/>
              <a:gd name="connsiteY12" fmla="*/ 1652509 h 4733760"/>
              <a:gd name="connsiteX13" fmla="*/ 3562794 w 5096919"/>
              <a:gd name="connsiteY13" fmla="*/ 1821321 h 4733760"/>
              <a:gd name="connsiteX14" fmla="*/ 3759742 w 5096919"/>
              <a:gd name="connsiteY14" fmla="*/ 1919795 h 4733760"/>
              <a:gd name="connsiteX15" fmla="*/ 3970757 w 5096919"/>
              <a:gd name="connsiteY15" fmla="*/ 2074540 h 4733760"/>
              <a:gd name="connsiteX16" fmla="*/ 4167705 w 5096919"/>
              <a:gd name="connsiteY16" fmla="*/ 2158946 h 4733760"/>
              <a:gd name="connsiteX17" fmla="*/ 4575668 w 5096919"/>
              <a:gd name="connsiteY17" fmla="*/ 2426232 h 4733760"/>
              <a:gd name="connsiteX18" fmla="*/ 4983631 w 5096919"/>
              <a:gd name="connsiteY18" fmla="*/ 2651315 h 4733760"/>
              <a:gd name="connsiteX19" fmla="*/ 5039902 w 5096919"/>
              <a:gd name="connsiteY19" fmla="*/ 2791992 h 4733760"/>
              <a:gd name="connsiteX20" fmla="*/ 5096173 w 5096919"/>
              <a:gd name="connsiteY20" fmla="*/ 3045211 h 4733760"/>
              <a:gd name="connsiteX21" fmla="*/ 4997699 w 5096919"/>
              <a:gd name="connsiteY21" fmla="*/ 3326564 h 4733760"/>
              <a:gd name="connsiteX22" fmla="*/ 4997699 w 5096919"/>
              <a:gd name="connsiteY22" fmla="*/ 3621986 h 4733760"/>
              <a:gd name="connsiteX23" fmla="*/ 4871090 w 5096919"/>
              <a:gd name="connsiteY23" fmla="*/ 3889272 h 4733760"/>
              <a:gd name="connsiteX24" fmla="*/ 4575668 w 5096919"/>
              <a:gd name="connsiteY24" fmla="*/ 3987746 h 4733760"/>
              <a:gd name="connsiteX25" fmla="*/ 4449059 w 5096919"/>
              <a:gd name="connsiteY25" fmla="*/ 4015881 h 4733760"/>
              <a:gd name="connsiteX26" fmla="*/ 4406856 w 5096919"/>
              <a:gd name="connsiteY26" fmla="*/ 3931475 h 4733760"/>
              <a:gd name="connsiteX27" fmla="*/ 4406856 w 5096919"/>
              <a:gd name="connsiteY27" fmla="*/ 3734527 h 4733760"/>
              <a:gd name="connsiteX28" fmla="*/ 4477194 w 5096919"/>
              <a:gd name="connsiteY28" fmla="*/ 3551647 h 4733760"/>
              <a:gd name="connsiteX29" fmla="*/ 4603804 w 5096919"/>
              <a:gd name="connsiteY29" fmla="*/ 3396903 h 4733760"/>
              <a:gd name="connsiteX30" fmla="*/ 4378721 w 5096919"/>
              <a:gd name="connsiteY30" fmla="*/ 3439106 h 4733760"/>
              <a:gd name="connsiteX31" fmla="*/ 4055164 w 5096919"/>
              <a:gd name="connsiteY31" fmla="*/ 3495377 h 4733760"/>
              <a:gd name="connsiteX32" fmla="*/ 3886351 w 5096919"/>
              <a:gd name="connsiteY32" fmla="*/ 3523512 h 4733760"/>
              <a:gd name="connsiteX33" fmla="*/ 3703471 w 5096919"/>
              <a:gd name="connsiteY33" fmla="*/ 3734527 h 4733760"/>
              <a:gd name="connsiteX34" fmla="*/ 3436185 w 5096919"/>
              <a:gd name="connsiteY34" fmla="*/ 3861137 h 4733760"/>
              <a:gd name="connsiteX35" fmla="*/ 3182967 w 5096919"/>
              <a:gd name="connsiteY35" fmla="*/ 3917408 h 4733760"/>
              <a:gd name="connsiteX36" fmla="*/ 3000087 w 5096919"/>
              <a:gd name="connsiteY36" fmla="*/ 3959611 h 4733760"/>
              <a:gd name="connsiteX37" fmla="*/ 2915681 w 5096919"/>
              <a:gd name="connsiteY37" fmla="*/ 4353506 h 4733760"/>
              <a:gd name="connsiteX38" fmla="*/ 2634327 w 5096919"/>
              <a:gd name="connsiteY38" fmla="*/ 4522318 h 4733760"/>
              <a:gd name="connsiteX39" fmla="*/ 2437379 w 5096919"/>
              <a:gd name="connsiteY39" fmla="*/ 4592657 h 4733760"/>
              <a:gd name="connsiteX40" fmla="*/ 2268567 w 5096919"/>
              <a:gd name="connsiteY40" fmla="*/ 4733334 h 4733760"/>
              <a:gd name="connsiteX41" fmla="*/ 2184161 w 5096919"/>
              <a:gd name="connsiteY41" fmla="*/ 4634860 h 4733760"/>
              <a:gd name="connsiteX42" fmla="*/ 2085687 w 5096919"/>
              <a:gd name="connsiteY42" fmla="*/ 4592657 h 4733760"/>
              <a:gd name="connsiteX43" fmla="*/ 1832468 w 5096919"/>
              <a:gd name="connsiteY43" fmla="*/ 4508251 h 4733760"/>
              <a:gd name="connsiteX44" fmla="*/ 1565182 w 5096919"/>
              <a:gd name="connsiteY44" fmla="*/ 4269100 h 4733760"/>
              <a:gd name="connsiteX45" fmla="*/ 1508911 w 5096919"/>
              <a:gd name="connsiteY45" fmla="*/ 4001814 h 4733760"/>
              <a:gd name="connsiteX46" fmla="*/ 1438573 w 5096919"/>
              <a:gd name="connsiteY46" fmla="*/ 3706392 h 4733760"/>
              <a:gd name="connsiteX47" fmla="*/ 1157219 w 5096919"/>
              <a:gd name="connsiteY47" fmla="*/ 3537580 h 4733760"/>
              <a:gd name="connsiteX48" fmla="*/ 819594 w 5096919"/>
              <a:gd name="connsiteY48" fmla="*/ 3185887 h 4733760"/>
              <a:gd name="connsiteX49" fmla="*/ 594511 w 5096919"/>
              <a:gd name="connsiteY49" fmla="*/ 3073346 h 4733760"/>
              <a:gd name="connsiteX50" fmla="*/ 158413 w 5096919"/>
              <a:gd name="connsiteY50" fmla="*/ 2707586 h 4733760"/>
              <a:gd name="connsiteX51" fmla="*/ 3668 w 5096919"/>
              <a:gd name="connsiteY51" fmla="*/ 2454367 h 4733760"/>
              <a:gd name="connsiteX52" fmla="*/ 59939 w 5096919"/>
              <a:gd name="connsiteY52" fmla="*/ 2032337 h 4733760"/>
              <a:gd name="connsiteX53" fmla="*/ 186548 w 5096919"/>
              <a:gd name="connsiteY53" fmla="*/ 1905727 h 4733760"/>
              <a:gd name="connsiteX54" fmla="*/ 425699 w 5096919"/>
              <a:gd name="connsiteY54" fmla="*/ 1793186 h 4733760"/>
              <a:gd name="connsiteX55" fmla="*/ 636714 w 5096919"/>
              <a:gd name="connsiteY55" fmla="*/ 1694712 h 4733760"/>
              <a:gd name="connsiteX56" fmla="*/ 875865 w 5096919"/>
              <a:gd name="connsiteY56" fmla="*/ 1680644 h 4733760"/>
              <a:gd name="connsiteX57" fmla="*/ 1185354 w 5096919"/>
              <a:gd name="connsiteY57" fmla="*/ 1694712 h 4733760"/>
              <a:gd name="connsiteX58" fmla="*/ 1579250 w 5096919"/>
              <a:gd name="connsiteY58" fmla="*/ 1596238 h 4733760"/>
              <a:gd name="connsiteX59" fmla="*/ 1987213 w 5096919"/>
              <a:gd name="connsiteY59" fmla="*/ 1596238 h 4733760"/>
              <a:gd name="connsiteX60" fmla="*/ 2367041 w 5096919"/>
              <a:gd name="connsiteY60" fmla="*/ 1666577 h 4733760"/>
              <a:gd name="connsiteX0" fmla="*/ 2367041 w 5096919"/>
              <a:gd name="connsiteY0" fmla="*/ 1671843 h 4739026"/>
              <a:gd name="connsiteX1" fmla="*/ 2732801 w 5096919"/>
              <a:gd name="connsiteY1" fmla="*/ 1615572 h 4739026"/>
              <a:gd name="connsiteX2" fmla="*/ 3197034 w 5096919"/>
              <a:gd name="connsiteY2" fmla="*/ 1671843 h 4739026"/>
              <a:gd name="connsiteX3" fmla="*/ 2831274 w 5096919"/>
              <a:gd name="connsiteY3" fmla="*/ 1235744 h 4739026"/>
              <a:gd name="connsiteX4" fmla="*/ 2831274 w 5096919"/>
              <a:gd name="connsiteY4" fmla="*/ 1066932 h 4739026"/>
              <a:gd name="connsiteX5" fmla="*/ 2718733 w 5096919"/>
              <a:gd name="connsiteY5" fmla="*/ 588630 h 4739026"/>
              <a:gd name="connsiteX6" fmla="*/ 2690597 w 5096919"/>
              <a:gd name="connsiteY6" fmla="*/ 11855 h 4739026"/>
              <a:gd name="connsiteX7" fmla="*/ 3070425 w 5096919"/>
              <a:gd name="connsiteY7" fmla="*/ 222870 h 4739026"/>
              <a:gd name="connsiteX8" fmla="*/ 3295508 w 5096919"/>
              <a:gd name="connsiteY8" fmla="*/ 504224 h 4739026"/>
              <a:gd name="connsiteX9" fmla="*/ 3478388 w 5096919"/>
              <a:gd name="connsiteY9" fmla="*/ 1334218 h 4739026"/>
              <a:gd name="connsiteX10" fmla="*/ 3520591 w 5096919"/>
              <a:gd name="connsiteY10" fmla="*/ 1559301 h 4739026"/>
              <a:gd name="connsiteX11" fmla="*/ 3534659 w 5096919"/>
              <a:gd name="connsiteY11" fmla="*/ 1657775 h 4739026"/>
              <a:gd name="connsiteX12" fmla="*/ 3562794 w 5096919"/>
              <a:gd name="connsiteY12" fmla="*/ 1826587 h 4739026"/>
              <a:gd name="connsiteX13" fmla="*/ 3759742 w 5096919"/>
              <a:gd name="connsiteY13" fmla="*/ 1925061 h 4739026"/>
              <a:gd name="connsiteX14" fmla="*/ 3970757 w 5096919"/>
              <a:gd name="connsiteY14" fmla="*/ 2079806 h 4739026"/>
              <a:gd name="connsiteX15" fmla="*/ 4167705 w 5096919"/>
              <a:gd name="connsiteY15" fmla="*/ 2164212 h 4739026"/>
              <a:gd name="connsiteX16" fmla="*/ 4575668 w 5096919"/>
              <a:gd name="connsiteY16" fmla="*/ 2431498 h 4739026"/>
              <a:gd name="connsiteX17" fmla="*/ 4983631 w 5096919"/>
              <a:gd name="connsiteY17" fmla="*/ 2656581 h 4739026"/>
              <a:gd name="connsiteX18" fmla="*/ 5039902 w 5096919"/>
              <a:gd name="connsiteY18" fmla="*/ 2797258 h 4739026"/>
              <a:gd name="connsiteX19" fmla="*/ 5096173 w 5096919"/>
              <a:gd name="connsiteY19" fmla="*/ 3050477 h 4739026"/>
              <a:gd name="connsiteX20" fmla="*/ 4997699 w 5096919"/>
              <a:gd name="connsiteY20" fmla="*/ 3331830 h 4739026"/>
              <a:gd name="connsiteX21" fmla="*/ 4997699 w 5096919"/>
              <a:gd name="connsiteY21" fmla="*/ 3627252 h 4739026"/>
              <a:gd name="connsiteX22" fmla="*/ 4871090 w 5096919"/>
              <a:gd name="connsiteY22" fmla="*/ 3894538 h 4739026"/>
              <a:gd name="connsiteX23" fmla="*/ 4575668 w 5096919"/>
              <a:gd name="connsiteY23" fmla="*/ 3993012 h 4739026"/>
              <a:gd name="connsiteX24" fmla="*/ 4449059 w 5096919"/>
              <a:gd name="connsiteY24" fmla="*/ 4021147 h 4739026"/>
              <a:gd name="connsiteX25" fmla="*/ 4406856 w 5096919"/>
              <a:gd name="connsiteY25" fmla="*/ 3936741 h 4739026"/>
              <a:gd name="connsiteX26" fmla="*/ 4406856 w 5096919"/>
              <a:gd name="connsiteY26" fmla="*/ 3739793 h 4739026"/>
              <a:gd name="connsiteX27" fmla="*/ 4477194 w 5096919"/>
              <a:gd name="connsiteY27" fmla="*/ 3556913 h 4739026"/>
              <a:gd name="connsiteX28" fmla="*/ 4603804 w 5096919"/>
              <a:gd name="connsiteY28" fmla="*/ 3402169 h 4739026"/>
              <a:gd name="connsiteX29" fmla="*/ 4378721 w 5096919"/>
              <a:gd name="connsiteY29" fmla="*/ 3444372 h 4739026"/>
              <a:gd name="connsiteX30" fmla="*/ 4055164 w 5096919"/>
              <a:gd name="connsiteY30" fmla="*/ 3500643 h 4739026"/>
              <a:gd name="connsiteX31" fmla="*/ 3886351 w 5096919"/>
              <a:gd name="connsiteY31" fmla="*/ 3528778 h 4739026"/>
              <a:gd name="connsiteX32" fmla="*/ 3703471 w 5096919"/>
              <a:gd name="connsiteY32" fmla="*/ 3739793 h 4739026"/>
              <a:gd name="connsiteX33" fmla="*/ 3436185 w 5096919"/>
              <a:gd name="connsiteY33" fmla="*/ 3866403 h 4739026"/>
              <a:gd name="connsiteX34" fmla="*/ 3182967 w 5096919"/>
              <a:gd name="connsiteY34" fmla="*/ 3922674 h 4739026"/>
              <a:gd name="connsiteX35" fmla="*/ 3000087 w 5096919"/>
              <a:gd name="connsiteY35" fmla="*/ 3964877 h 4739026"/>
              <a:gd name="connsiteX36" fmla="*/ 2915681 w 5096919"/>
              <a:gd name="connsiteY36" fmla="*/ 4358772 h 4739026"/>
              <a:gd name="connsiteX37" fmla="*/ 2634327 w 5096919"/>
              <a:gd name="connsiteY37" fmla="*/ 4527584 h 4739026"/>
              <a:gd name="connsiteX38" fmla="*/ 2437379 w 5096919"/>
              <a:gd name="connsiteY38" fmla="*/ 4597923 h 4739026"/>
              <a:gd name="connsiteX39" fmla="*/ 2268567 w 5096919"/>
              <a:gd name="connsiteY39" fmla="*/ 4738600 h 4739026"/>
              <a:gd name="connsiteX40" fmla="*/ 2184161 w 5096919"/>
              <a:gd name="connsiteY40" fmla="*/ 4640126 h 4739026"/>
              <a:gd name="connsiteX41" fmla="*/ 2085687 w 5096919"/>
              <a:gd name="connsiteY41" fmla="*/ 4597923 h 4739026"/>
              <a:gd name="connsiteX42" fmla="*/ 1832468 w 5096919"/>
              <a:gd name="connsiteY42" fmla="*/ 4513517 h 4739026"/>
              <a:gd name="connsiteX43" fmla="*/ 1565182 w 5096919"/>
              <a:gd name="connsiteY43" fmla="*/ 4274366 h 4739026"/>
              <a:gd name="connsiteX44" fmla="*/ 1508911 w 5096919"/>
              <a:gd name="connsiteY44" fmla="*/ 4007080 h 4739026"/>
              <a:gd name="connsiteX45" fmla="*/ 1438573 w 5096919"/>
              <a:gd name="connsiteY45" fmla="*/ 3711658 h 4739026"/>
              <a:gd name="connsiteX46" fmla="*/ 1157219 w 5096919"/>
              <a:gd name="connsiteY46" fmla="*/ 3542846 h 4739026"/>
              <a:gd name="connsiteX47" fmla="*/ 819594 w 5096919"/>
              <a:gd name="connsiteY47" fmla="*/ 3191153 h 4739026"/>
              <a:gd name="connsiteX48" fmla="*/ 594511 w 5096919"/>
              <a:gd name="connsiteY48" fmla="*/ 3078612 h 4739026"/>
              <a:gd name="connsiteX49" fmla="*/ 158413 w 5096919"/>
              <a:gd name="connsiteY49" fmla="*/ 2712852 h 4739026"/>
              <a:gd name="connsiteX50" fmla="*/ 3668 w 5096919"/>
              <a:gd name="connsiteY50" fmla="*/ 2459633 h 4739026"/>
              <a:gd name="connsiteX51" fmla="*/ 59939 w 5096919"/>
              <a:gd name="connsiteY51" fmla="*/ 2037603 h 4739026"/>
              <a:gd name="connsiteX52" fmla="*/ 186548 w 5096919"/>
              <a:gd name="connsiteY52" fmla="*/ 1910993 h 4739026"/>
              <a:gd name="connsiteX53" fmla="*/ 425699 w 5096919"/>
              <a:gd name="connsiteY53" fmla="*/ 1798452 h 4739026"/>
              <a:gd name="connsiteX54" fmla="*/ 636714 w 5096919"/>
              <a:gd name="connsiteY54" fmla="*/ 1699978 h 4739026"/>
              <a:gd name="connsiteX55" fmla="*/ 875865 w 5096919"/>
              <a:gd name="connsiteY55" fmla="*/ 1685910 h 4739026"/>
              <a:gd name="connsiteX56" fmla="*/ 1185354 w 5096919"/>
              <a:gd name="connsiteY56" fmla="*/ 1699978 h 4739026"/>
              <a:gd name="connsiteX57" fmla="*/ 1579250 w 5096919"/>
              <a:gd name="connsiteY57" fmla="*/ 1601504 h 4739026"/>
              <a:gd name="connsiteX58" fmla="*/ 1987213 w 5096919"/>
              <a:gd name="connsiteY58" fmla="*/ 1601504 h 4739026"/>
              <a:gd name="connsiteX59" fmla="*/ 2367041 w 5096919"/>
              <a:gd name="connsiteY59" fmla="*/ 1671843 h 4739026"/>
              <a:gd name="connsiteX0" fmla="*/ 2367041 w 5096919"/>
              <a:gd name="connsiteY0" fmla="*/ 1699940 h 4767123"/>
              <a:gd name="connsiteX1" fmla="*/ 2732801 w 5096919"/>
              <a:gd name="connsiteY1" fmla="*/ 1643669 h 4767123"/>
              <a:gd name="connsiteX2" fmla="*/ 3197034 w 5096919"/>
              <a:gd name="connsiteY2" fmla="*/ 1699940 h 4767123"/>
              <a:gd name="connsiteX3" fmla="*/ 2831274 w 5096919"/>
              <a:gd name="connsiteY3" fmla="*/ 1263841 h 4767123"/>
              <a:gd name="connsiteX4" fmla="*/ 2831274 w 5096919"/>
              <a:gd name="connsiteY4" fmla="*/ 1095029 h 4767123"/>
              <a:gd name="connsiteX5" fmla="*/ 2690597 w 5096919"/>
              <a:gd name="connsiteY5" fmla="*/ 39952 h 4767123"/>
              <a:gd name="connsiteX6" fmla="*/ 3070425 w 5096919"/>
              <a:gd name="connsiteY6" fmla="*/ 250967 h 4767123"/>
              <a:gd name="connsiteX7" fmla="*/ 3295508 w 5096919"/>
              <a:gd name="connsiteY7" fmla="*/ 532321 h 4767123"/>
              <a:gd name="connsiteX8" fmla="*/ 3478388 w 5096919"/>
              <a:gd name="connsiteY8" fmla="*/ 1362315 h 4767123"/>
              <a:gd name="connsiteX9" fmla="*/ 3520591 w 5096919"/>
              <a:gd name="connsiteY9" fmla="*/ 1587398 h 4767123"/>
              <a:gd name="connsiteX10" fmla="*/ 3534659 w 5096919"/>
              <a:gd name="connsiteY10" fmla="*/ 1685872 h 4767123"/>
              <a:gd name="connsiteX11" fmla="*/ 3562794 w 5096919"/>
              <a:gd name="connsiteY11" fmla="*/ 1854684 h 4767123"/>
              <a:gd name="connsiteX12" fmla="*/ 3759742 w 5096919"/>
              <a:gd name="connsiteY12" fmla="*/ 1953158 h 4767123"/>
              <a:gd name="connsiteX13" fmla="*/ 3970757 w 5096919"/>
              <a:gd name="connsiteY13" fmla="*/ 2107903 h 4767123"/>
              <a:gd name="connsiteX14" fmla="*/ 4167705 w 5096919"/>
              <a:gd name="connsiteY14" fmla="*/ 2192309 h 4767123"/>
              <a:gd name="connsiteX15" fmla="*/ 4575668 w 5096919"/>
              <a:gd name="connsiteY15" fmla="*/ 2459595 h 4767123"/>
              <a:gd name="connsiteX16" fmla="*/ 4983631 w 5096919"/>
              <a:gd name="connsiteY16" fmla="*/ 2684678 h 4767123"/>
              <a:gd name="connsiteX17" fmla="*/ 5039902 w 5096919"/>
              <a:gd name="connsiteY17" fmla="*/ 2825355 h 4767123"/>
              <a:gd name="connsiteX18" fmla="*/ 5096173 w 5096919"/>
              <a:gd name="connsiteY18" fmla="*/ 3078574 h 4767123"/>
              <a:gd name="connsiteX19" fmla="*/ 4997699 w 5096919"/>
              <a:gd name="connsiteY19" fmla="*/ 3359927 h 4767123"/>
              <a:gd name="connsiteX20" fmla="*/ 4997699 w 5096919"/>
              <a:gd name="connsiteY20" fmla="*/ 3655349 h 4767123"/>
              <a:gd name="connsiteX21" fmla="*/ 4871090 w 5096919"/>
              <a:gd name="connsiteY21" fmla="*/ 3922635 h 4767123"/>
              <a:gd name="connsiteX22" fmla="*/ 4575668 w 5096919"/>
              <a:gd name="connsiteY22" fmla="*/ 4021109 h 4767123"/>
              <a:gd name="connsiteX23" fmla="*/ 4449059 w 5096919"/>
              <a:gd name="connsiteY23" fmla="*/ 4049244 h 4767123"/>
              <a:gd name="connsiteX24" fmla="*/ 4406856 w 5096919"/>
              <a:gd name="connsiteY24" fmla="*/ 3964838 h 4767123"/>
              <a:gd name="connsiteX25" fmla="*/ 4406856 w 5096919"/>
              <a:gd name="connsiteY25" fmla="*/ 3767890 h 4767123"/>
              <a:gd name="connsiteX26" fmla="*/ 4477194 w 5096919"/>
              <a:gd name="connsiteY26" fmla="*/ 3585010 h 4767123"/>
              <a:gd name="connsiteX27" fmla="*/ 4603804 w 5096919"/>
              <a:gd name="connsiteY27" fmla="*/ 3430266 h 4767123"/>
              <a:gd name="connsiteX28" fmla="*/ 4378721 w 5096919"/>
              <a:gd name="connsiteY28" fmla="*/ 3472469 h 4767123"/>
              <a:gd name="connsiteX29" fmla="*/ 4055164 w 5096919"/>
              <a:gd name="connsiteY29" fmla="*/ 3528740 h 4767123"/>
              <a:gd name="connsiteX30" fmla="*/ 3886351 w 5096919"/>
              <a:gd name="connsiteY30" fmla="*/ 3556875 h 4767123"/>
              <a:gd name="connsiteX31" fmla="*/ 3703471 w 5096919"/>
              <a:gd name="connsiteY31" fmla="*/ 3767890 h 4767123"/>
              <a:gd name="connsiteX32" fmla="*/ 3436185 w 5096919"/>
              <a:gd name="connsiteY32" fmla="*/ 3894500 h 4767123"/>
              <a:gd name="connsiteX33" fmla="*/ 3182967 w 5096919"/>
              <a:gd name="connsiteY33" fmla="*/ 3950771 h 4767123"/>
              <a:gd name="connsiteX34" fmla="*/ 3000087 w 5096919"/>
              <a:gd name="connsiteY34" fmla="*/ 3992974 h 4767123"/>
              <a:gd name="connsiteX35" fmla="*/ 2915681 w 5096919"/>
              <a:gd name="connsiteY35" fmla="*/ 4386869 h 4767123"/>
              <a:gd name="connsiteX36" fmla="*/ 2634327 w 5096919"/>
              <a:gd name="connsiteY36" fmla="*/ 4555681 h 4767123"/>
              <a:gd name="connsiteX37" fmla="*/ 2437379 w 5096919"/>
              <a:gd name="connsiteY37" fmla="*/ 4626020 h 4767123"/>
              <a:gd name="connsiteX38" fmla="*/ 2268567 w 5096919"/>
              <a:gd name="connsiteY38" fmla="*/ 4766697 h 4767123"/>
              <a:gd name="connsiteX39" fmla="*/ 2184161 w 5096919"/>
              <a:gd name="connsiteY39" fmla="*/ 4668223 h 4767123"/>
              <a:gd name="connsiteX40" fmla="*/ 2085687 w 5096919"/>
              <a:gd name="connsiteY40" fmla="*/ 4626020 h 4767123"/>
              <a:gd name="connsiteX41" fmla="*/ 1832468 w 5096919"/>
              <a:gd name="connsiteY41" fmla="*/ 4541614 h 4767123"/>
              <a:gd name="connsiteX42" fmla="*/ 1565182 w 5096919"/>
              <a:gd name="connsiteY42" fmla="*/ 4302463 h 4767123"/>
              <a:gd name="connsiteX43" fmla="*/ 1508911 w 5096919"/>
              <a:gd name="connsiteY43" fmla="*/ 4035177 h 4767123"/>
              <a:gd name="connsiteX44" fmla="*/ 1438573 w 5096919"/>
              <a:gd name="connsiteY44" fmla="*/ 3739755 h 4767123"/>
              <a:gd name="connsiteX45" fmla="*/ 1157219 w 5096919"/>
              <a:gd name="connsiteY45" fmla="*/ 3570943 h 4767123"/>
              <a:gd name="connsiteX46" fmla="*/ 819594 w 5096919"/>
              <a:gd name="connsiteY46" fmla="*/ 3219250 h 4767123"/>
              <a:gd name="connsiteX47" fmla="*/ 594511 w 5096919"/>
              <a:gd name="connsiteY47" fmla="*/ 3106709 h 4767123"/>
              <a:gd name="connsiteX48" fmla="*/ 158413 w 5096919"/>
              <a:gd name="connsiteY48" fmla="*/ 2740949 h 4767123"/>
              <a:gd name="connsiteX49" fmla="*/ 3668 w 5096919"/>
              <a:gd name="connsiteY49" fmla="*/ 2487730 h 4767123"/>
              <a:gd name="connsiteX50" fmla="*/ 59939 w 5096919"/>
              <a:gd name="connsiteY50" fmla="*/ 2065700 h 4767123"/>
              <a:gd name="connsiteX51" fmla="*/ 186548 w 5096919"/>
              <a:gd name="connsiteY51" fmla="*/ 1939090 h 4767123"/>
              <a:gd name="connsiteX52" fmla="*/ 425699 w 5096919"/>
              <a:gd name="connsiteY52" fmla="*/ 1826549 h 4767123"/>
              <a:gd name="connsiteX53" fmla="*/ 636714 w 5096919"/>
              <a:gd name="connsiteY53" fmla="*/ 1728075 h 4767123"/>
              <a:gd name="connsiteX54" fmla="*/ 875865 w 5096919"/>
              <a:gd name="connsiteY54" fmla="*/ 1714007 h 4767123"/>
              <a:gd name="connsiteX55" fmla="*/ 1185354 w 5096919"/>
              <a:gd name="connsiteY55" fmla="*/ 1728075 h 4767123"/>
              <a:gd name="connsiteX56" fmla="*/ 1579250 w 5096919"/>
              <a:gd name="connsiteY56" fmla="*/ 1629601 h 4767123"/>
              <a:gd name="connsiteX57" fmla="*/ 1987213 w 5096919"/>
              <a:gd name="connsiteY57" fmla="*/ 1629601 h 4767123"/>
              <a:gd name="connsiteX58" fmla="*/ 2367041 w 5096919"/>
              <a:gd name="connsiteY58" fmla="*/ 1699940 h 4767123"/>
              <a:gd name="connsiteX0" fmla="*/ 2367041 w 5096919"/>
              <a:gd name="connsiteY0" fmla="*/ 1675061 h 4742244"/>
              <a:gd name="connsiteX1" fmla="*/ 2732801 w 5096919"/>
              <a:gd name="connsiteY1" fmla="*/ 1618790 h 4742244"/>
              <a:gd name="connsiteX2" fmla="*/ 3197034 w 5096919"/>
              <a:gd name="connsiteY2" fmla="*/ 1675061 h 4742244"/>
              <a:gd name="connsiteX3" fmla="*/ 2831274 w 5096919"/>
              <a:gd name="connsiteY3" fmla="*/ 1238962 h 4742244"/>
              <a:gd name="connsiteX4" fmla="*/ 2831274 w 5096919"/>
              <a:gd name="connsiteY4" fmla="*/ 1070150 h 4742244"/>
              <a:gd name="connsiteX5" fmla="*/ 2690597 w 5096919"/>
              <a:gd name="connsiteY5" fmla="*/ 15073 h 4742244"/>
              <a:gd name="connsiteX6" fmla="*/ 3295508 w 5096919"/>
              <a:gd name="connsiteY6" fmla="*/ 507442 h 4742244"/>
              <a:gd name="connsiteX7" fmla="*/ 3478388 w 5096919"/>
              <a:gd name="connsiteY7" fmla="*/ 1337436 h 4742244"/>
              <a:gd name="connsiteX8" fmla="*/ 3520591 w 5096919"/>
              <a:gd name="connsiteY8" fmla="*/ 1562519 h 4742244"/>
              <a:gd name="connsiteX9" fmla="*/ 3534659 w 5096919"/>
              <a:gd name="connsiteY9" fmla="*/ 1660993 h 4742244"/>
              <a:gd name="connsiteX10" fmla="*/ 3562794 w 5096919"/>
              <a:gd name="connsiteY10" fmla="*/ 1829805 h 4742244"/>
              <a:gd name="connsiteX11" fmla="*/ 3759742 w 5096919"/>
              <a:gd name="connsiteY11" fmla="*/ 1928279 h 4742244"/>
              <a:gd name="connsiteX12" fmla="*/ 3970757 w 5096919"/>
              <a:gd name="connsiteY12" fmla="*/ 2083024 h 4742244"/>
              <a:gd name="connsiteX13" fmla="*/ 4167705 w 5096919"/>
              <a:gd name="connsiteY13" fmla="*/ 2167430 h 4742244"/>
              <a:gd name="connsiteX14" fmla="*/ 4575668 w 5096919"/>
              <a:gd name="connsiteY14" fmla="*/ 2434716 h 4742244"/>
              <a:gd name="connsiteX15" fmla="*/ 4983631 w 5096919"/>
              <a:gd name="connsiteY15" fmla="*/ 2659799 h 4742244"/>
              <a:gd name="connsiteX16" fmla="*/ 5039902 w 5096919"/>
              <a:gd name="connsiteY16" fmla="*/ 2800476 h 4742244"/>
              <a:gd name="connsiteX17" fmla="*/ 5096173 w 5096919"/>
              <a:gd name="connsiteY17" fmla="*/ 3053695 h 4742244"/>
              <a:gd name="connsiteX18" fmla="*/ 4997699 w 5096919"/>
              <a:gd name="connsiteY18" fmla="*/ 3335048 h 4742244"/>
              <a:gd name="connsiteX19" fmla="*/ 4997699 w 5096919"/>
              <a:gd name="connsiteY19" fmla="*/ 3630470 h 4742244"/>
              <a:gd name="connsiteX20" fmla="*/ 4871090 w 5096919"/>
              <a:gd name="connsiteY20" fmla="*/ 3897756 h 4742244"/>
              <a:gd name="connsiteX21" fmla="*/ 4575668 w 5096919"/>
              <a:gd name="connsiteY21" fmla="*/ 3996230 h 4742244"/>
              <a:gd name="connsiteX22" fmla="*/ 4449059 w 5096919"/>
              <a:gd name="connsiteY22" fmla="*/ 4024365 h 4742244"/>
              <a:gd name="connsiteX23" fmla="*/ 4406856 w 5096919"/>
              <a:gd name="connsiteY23" fmla="*/ 3939959 h 4742244"/>
              <a:gd name="connsiteX24" fmla="*/ 4406856 w 5096919"/>
              <a:gd name="connsiteY24" fmla="*/ 3743011 h 4742244"/>
              <a:gd name="connsiteX25" fmla="*/ 4477194 w 5096919"/>
              <a:gd name="connsiteY25" fmla="*/ 3560131 h 4742244"/>
              <a:gd name="connsiteX26" fmla="*/ 4603804 w 5096919"/>
              <a:gd name="connsiteY26" fmla="*/ 3405387 h 4742244"/>
              <a:gd name="connsiteX27" fmla="*/ 4378721 w 5096919"/>
              <a:gd name="connsiteY27" fmla="*/ 3447590 h 4742244"/>
              <a:gd name="connsiteX28" fmla="*/ 4055164 w 5096919"/>
              <a:gd name="connsiteY28" fmla="*/ 3503861 h 4742244"/>
              <a:gd name="connsiteX29" fmla="*/ 3886351 w 5096919"/>
              <a:gd name="connsiteY29" fmla="*/ 3531996 h 4742244"/>
              <a:gd name="connsiteX30" fmla="*/ 3703471 w 5096919"/>
              <a:gd name="connsiteY30" fmla="*/ 3743011 h 4742244"/>
              <a:gd name="connsiteX31" fmla="*/ 3436185 w 5096919"/>
              <a:gd name="connsiteY31" fmla="*/ 3869621 h 4742244"/>
              <a:gd name="connsiteX32" fmla="*/ 3182967 w 5096919"/>
              <a:gd name="connsiteY32" fmla="*/ 3925892 h 4742244"/>
              <a:gd name="connsiteX33" fmla="*/ 3000087 w 5096919"/>
              <a:gd name="connsiteY33" fmla="*/ 3968095 h 4742244"/>
              <a:gd name="connsiteX34" fmla="*/ 2915681 w 5096919"/>
              <a:gd name="connsiteY34" fmla="*/ 4361990 h 4742244"/>
              <a:gd name="connsiteX35" fmla="*/ 2634327 w 5096919"/>
              <a:gd name="connsiteY35" fmla="*/ 4530802 h 4742244"/>
              <a:gd name="connsiteX36" fmla="*/ 2437379 w 5096919"/>
              <a:gd name="connsiteY36" fmla="*/ 4601141 h 4742244"/>
              <a:gd name="connsiteX37" fmla="*/ 2268567 w 5096919"/>
              <a:gd name="connsiteY37" fmla="*/ 4741818 h 4742244"/>
              <a:gd name="connsiteX38" fmla="*/ 2184161 w 5096919"/>
              <a:gd name="connsiteY38" fmla="*/ 4643344 h 4742244"/>
              <a:gd name="connsiteX39" fmla="*/ 2085687 w 5096919"/>
              <a:gd name="connsiteY39" fmla="*/ 4601141 h 4742244"/>
              <a:gd name="connsiteX40" fmla="*/ 1832468 w 5096919"/>
              <a:gd name="connsiteY40" fmla="*/ 4516735 h 4742244"/>
              <a:gd name="connsiteX41" fmla="*/ 1565182 w 5096919"/>
              <a:gd name="connsiteY41" fmla="*/ 4277584 h 4742244"/>
              <a:gd name="connsiteX42" fmla="*/ 1508911 w 5096919"/>
              <a:gd name="connsiteY42" fmla="*/ 4010298 h 4742244"/>
              <a:gd name="connsiteX43" fmla="*/ 1438573 w 5096919"/>
              <a:gd name="connsiteY43" fmla="*/ 3714876 h 4742244"/>
              <a:gd name="connsiteX44" fmla="*/ 1157219 w 5096919"/>
              <a:gd name="connsiteY44" fmla="*/ 3546064 h 4742244"/>
              <a:gd name="connsiteX45" fmla="*/ 819594 w 5096919"/>
              <a:gd name="connsiteY45" fmla="*/ 3194371 h 4742244"/>
              <a:gd name="connsiteX46" fmla="*/ 594511 w 5096919"/>
              <a:gd name="connsiteY46" fmla="*/ 3081830 h 4742244"/>
              <a:gd name="connsiteX47" fmla="*/ 158413 w 5096919"/>
              <a:gd name="connsiteY47" fmla="*/ 2716070 h 4742244"/>
              <a:gd name="connsiteX48" fmla="*/ 3668 w 5096919"/>
              <a:gd name="connsiteY48" fmla="*/ 2462851 h 4742244"/>
              <a:gd name="connsiteX49" fmla="*/ 59939 w 5096919"/>
              <a:gd name="connsiteY49" fmla="*/ 2040821 h 4742244"/>
              <a:gd name="connsiteX50" fmla="*/ 186548 w 5096919"/>
              <a:gd name="connsiteY50" fmla="*/ 1914211 h 4742244"/>
              <a:gd name="connsiteX51" fmla="*/ 425699 w 5096919"/>
              <a:gd name="connsiteY51" fmla="*/ 1801670 h 4742244"/>
              <a:gd name="connsiteX52" fmla="*/ 636714 w 5096919"/>
              <a:gd name="connsiteY52" fmla="*/ 1703196 h 4742244"/>
              <a:gd name="connsiteX53" fmla="*/ 875865 w 5096919"/>
              <a:gd name="connsiteY53" fmla="*/ 1689128 h 4742244"/>
              <a:gd name="connsiteX54" fmla="*/ 1185354 w 5096919"/>
              <a:gd name="connsiteY54" fmla="*/ 1703196 h 4742244"/>
              <a:gd name="connsiteX55" fmla="*/ 1579250 w 5096919"/>
              <a:gd name="connsiteY55" fmla="*/ 1604722 h 4742244"/>
              <a:gd name="connsiteX56" fmla="*/ 1987213 w 5096919"/>
              <a:gd name="connsiteY56" fmla="*/ 1604722 h 4742244"/>
              <a:gd name="connsiteX57" fmla="*/ 2367041 w 5096919"/>
              <a:gd name="connsiteY57" fmla="*/ 1675061 h 4742244"/>
              <a:gd name="connsiteX0" fmla="*/ 2367041 w 5096919"/>
              <a:gd name="connsiteY0" fmla="*/ 1661594 h 4728777"/>
              <a:gd name="connsiteX1" fmla="*/ 2732801 w 5096919"/>
              <a:gd name="connsiteY1" fmla="*/ 1605323 h 4728777"/>
              <a:gd name="connsiteX2" fmla="*/ 3197034 w 5096919"/>
              <a:gd name="connsiteY2" fmla="*/ 1661594 h 4728777"/>
              <a:gd name="connsiteX3" fmla="*/ 2831274 w 5096919"/>
              <a:gd name="connsiteY3" fmla="*/ 1225495 h 4728777"/>
              <a:gd name="connsiteX4" fmla="*/ 2831274 w 5096919"/>
              <a:gd name="connsiteY4" fmla="*/ 1056683 h 4728777"/>
              <a:gd name="connsiteX5" fmla="*/ 2690597 w 5096919"/>
              <a:gd name="connsiteY5" fmla="*/ 1606 h 4728777"/>
              <a:gd name="connsiteX6" fmla="*/ 3478388 w 5096919"/>
              <a:gd name="connsiteY6" fmla="*/ 1323969 h 4728777"/>
              <a:gd name="connsiteX7" fmla="*/ 3520591 w 5096919"/>
              <a:gd name="connsiteY7" fmla="*/ 1549052 h 4728777"/>
              <a:gd name="connsiteX8" fmla="*/ 3534659 w 5096919"/>
              <a:gd name="connsiteY8" fmla="*/ 1647526 h 4728777"/>
              <a:gd name="connsiteX9" fmla="*/ 3562794 w 5096919"/>
              <a:gd name="connsiteY9" fmla="*/ 1816338 h 4728777"/>
              <a:gd name="connsiteX10" fmla="*/ 3759742 w 5096919"/>
              <a:gd name="connsiteY10" fmla="*/ 1914812 h 4728777"/>
              <a:gd name="connsiteX11" fmla="*/ 3970757 w 5096919"/>
              <a:gd name="connsiteY11" fmla="*/ 2069557 h 4728777"/>
              <a:gd name="connsiteX12" fmla="*/ 4167705 w 5096919"/>
              <a:gd name="connsiteY12" fmla="*/ 2153963 h 4728777"/>
              <a:gd name="connsiteX13" fmla="*/ 4575668 w 5096919"/>
              <a:gd name="connsiteY13" fmla="*/ 2421249 h 4728777"/>
              <a:gd name="connsiteX14" fmla="*/ 4983631 w 5096919"/>
              <a:gd name="connsiteY14" fmla="*/ 2646332 h 4728777"/>
              <a:gd name="connsiteX15" fmla="*/ 5039902 w 5096919"/>
              <a:gd name="connsiteY15" fmla="*/ 2787009 h 4728777"/>
              <a:gd name="connsiteX16" fmla="*/ 5096173 w 5096919"/>
              <a:gd name="connsiteY16" fmla="*/ 3040228 h 4728777"/>
              <a:gd name="connsiteX17" fmla="*/ 4997699 w 5096919"/>
              <a:gd name="connsiteY17" fmla="*/ 3321581 h 4728777"/>
              <a:gd name="connsiteX18" fmla="*/ 4997699 w 5096919"/>
              <a:gd name="connsiteY18" fmla="*/ 3617003 h 4728777"/>
              <a:gd name="connsiteX19" fmla="*/ 4871090 w 5096919"/>
              <a:gd name="connsiteY19" fmla="*/ 3884289 h 4728777"/>
              <a:gd name="connsiteX20" fmla="*/ 4575668 w 5096919"/>
              <a:gd name="connsiteY20" fmla="*/ 3982763 h 4728777"/>
              <a:gd name="connsiteX21" fmla="*/ 4449059 w 5096919"/>
              <a:gd name="connsiteY21" fmla="*/ 4010898 h 4728777"/>
              <a:gd name="connsiteX22" fmla="*/ 4406856 w 5096919"/>
              <a:gd name="connsiteY22" fmla="*/ 3926492 h 4728777"/>
              <a:gd name="connsiteX23" fmla="*/ 4406856 w 5096919"/>
              <a:gd name="connsiteY23" fmla="*/ 3729544 h 4728777"/>
              <a:gd name="connsiteX24" fmla="*/ 4477194 w 5096919"/>
              <a:gd name="connsiteY24" fmla="*/ 3546664 h 4728777"/>
              <a:gd name="connsiteX25" fmla="*/ 4603804 w 5096919"/>
              <a:gd name="connsiteY25" fmla="*/ 3391920 h 4728777"/>
              <a:gd name="connsiteX26" fmla="*/ 4378721 w 5096919"/>
              <a:gd name="connsiteY26" fmla="*/ 3434123 h 4728777"/>
              <a:gd name="connsiteX27" fmla="*/ 4055164 w 5096919"/>
              <a:gd name="connsiteY27" fmla="*/ 3490394 h 4728777"/>
              <a:gd name="connsiteX28" fmla="*/ 3886351 w 5096919"/>
              <a:gd name="connsiteY28" fmla="*/ 3518529 h 4728777"/>
              <a:gd name="connsiteX29" fmla="*/ 3703471 w 5096919"/>
              <a:gd name="connsiteY29" fmla="*/ 3729544 h 4728777"/>
              <a:gd name="connsiteX30" fmla="*/ 3436185 w 5096919"/>
              <a:gd name="connsiteY30" fmla="*/ 3856154 h 4728777"/>
              <a:gd name="connsiteX31" fmla="*/ 3182967 w 5096919"/>
              <a:gd name="connsiteY31" fmla="*/ 3912425 h 4728777"/>
              <a:gd name="connsiteX32" fmla="*/ 3000087 w 5096919"/>
              <a:gd name="connsiteY32" fmla="*/ 3954628 h 4728777"/>
              <a:gd name="connsiteX33" fmla="*/ 2915681 w 5096919"/>
              <a:gd name="connsiteY33" fmla="*/ 4348523 h 4728777"/>
              <a:gd name="connsiteX34" fmla="*/ 2634327 w 5096919"/>
              <a:gd name="connsiteY34" fmla="*/ 4517335 h 4728777"/>
              <a:gd name="connsiteX35" fmla="*/ 2437379 w 5096919"/>
              <a:gd name="connsiteY35" fmla="*/ 4587674 h 4728777"/>
              <a:gd name="connsiteX36" fmla="*/ 2268567 w 5096919"/>
              <a:gd name="connsiteY36" fmla="*/ 4728351 h 4728777"/>
              <a:gd name="connsiteX37" fmla="*/ 2184161 w 5096919"/>
              <a:gd name="connsiteY37" fmla="*/ 4629877 h 4728777"/>
              <a:gd name="connsiteX38" fmla="*/ 2085687 w 5096919"/>
              <a:gd name="connsiteY38" fmla="*/ 4587674 h 4728777"/>
              <a:gd name="connsiteX39" fmla="*/ 1832468 w 5096919"/>
              <a:gd name="connsiteY39" fmla="*/ 4503268 h 4728777"/>
              <a:gd name="connsiteX40" fmla="*/ 1565182 w 5096919"/>
              <a:gd name="connsiteY40" fmla="*/ 4264117 h 4728777"/>
              <a:gd name="connsiteX41" fmla="*/ 1508911 w 5096919"/>
              <a:gd name="connsiteY41" fmla="*/ 3996831 h 4728777"/>
              <a:gd name="connsiteX42" fmla="*/ 1438573 w 5096919"/>
              <a:gd name="connsiteY42" fmla="*/ 3701409 h 4728777"/>
              <a:gd name="connsiteX43" fmla="*/ 1157219 w 5096919"/>
              <a:gd name="connsiteY43" fmla="*/ 3532597 h 4728777"/>
              <a:gd name="connsiteX44" fmla="*/ 819594 w 5096919"/>
              <a:gd name="connsiteY44" fmla="*/ 3180904 h 4728777"/>
              <a:gd name="connsiteX45" fmla="*/ 594511 w 5096919"/>
              <a:gd name="connsiteY45" fmla="*/ 3068363 h 4728777"/>
              <a:gd name="connsiteX46" fmla="*/ 158413 w 5096919"/>
              <a:gd name="connsiteY46" fmla="*/ 2702603 h 4728777"/>
              <a:gd name="connsiteX47" fmla="*/ 3668 w 5096919"/>
              <a:gd name="connsiteY47" fmla="*/ 2449384 h 4728777"/>
              <a:gd name="connsiteX48" fmla="*/ 59939 w 5096919"/>
              <a:gd name="connsiteY48" fmla="*/ 2027354 h 4728777"/>
              <a:gd name="connsiteX49" fmla="*/ 186548 w 5096919"/>
              <a:gd name="connsiteY49" fmla="*/ 1900744 h 4728777"/>
              <a:gd name="connsiteX50" fmla="*/ 425699 w 5096919"/>
              <a:gd name="connsiteY50" fmla="*/ 1788203 h 4728777"/>
              <a:gd name="connsiteX51" fmla="*/ 636714 w 5096919"/>
              <a:gd name="connsiteY51" fmla="*/ 1689729 h 4728777"/>
              <a:gd name="connsiteX52" fmla="*/ 875865 w 5096919"/>
              <a:gd name="connsiteY52" fmla="*/ 1675661 h 4728777"/>
              <a:gd name="connsiteX53" fmla="*/ 1185354 w 5096919"/>
              <a:gd name="connsiteY53" fmla="*/ 1689729 h 4728777"/>
              <a:gd name="connsiteX54" fmla="*/ 1579250 w 5096919"/>
              <a:gd name="connsiteY54" fmla="*/ 1591255 h 4728777"/>
              <a:gd name="connsiteX55" fmla="*/ 1987213 w 5096919"/>
              <a:gd name="connsiteY55" fmla="*/ 1591255 h 4728777"/>
              <a:gd name="connsiteX56" fmla="*/ 2367041 w 5096919"/>
              <a:gd name="connsiteY56" fmla="*/ 1661594 h 4728777"/>
              <a:gd name="connsiteX0" fmla="*/ 2367041 w 5096919"/>
              <a:gd name="connsiteY0" fmla="*/ 1665084 h 4732267"/>
              <a:gd name="connsiteX1" fmla="*/ 2732801 w 5096919"/>
              <a:gd name="connsiteY1" fmla="*/ 1608813 h 4732267"/>
              <a:gd name="connsiteX2" fmla="*/ 3197034 w 5096919"/>
              <a:gd name="connsiteY2" fmla="*/ 1665084 h 4732267"/>
              <a:gd name="connsiteX3" fmla="*/ 2831274 w 5096919"/>
              <a:gd name="connsiteY3" fmla="*/ 1228985 h 4732267"/>
              <a:gd name="connsiteX4" fmla="*/ 2831274 w 5096919"/>
              <a:gd name="connsiteY4" fmla="*/ 1060173 h 4732267"/>
              <a:gd name="connsiteX5" fmla="*/ 2690597 w 5096919"/>
              <a:gd name="connsiteY5" fmla="*/ 5096 h 4732267"/>
              <a:gd name="connsiteX6" fmla="*/ 3520591 w 5096919"/>
              <a:gd name="connsiteY6" fmla="*/ 1552542 h 4732267"/>
              <a:gd name="connsiteX7" fmla="*/ 3534659 w 5096919"/>
              <a:gd name="connsiteY7" fmla="*/ 1651016 h 4732267"/>
              <a:gd name="connsiteX8" fmla="*/ 3562794 w 5096919"/>
              <a:gd name="connsiteY8" fmla="*/ 1819828 h 4732267"/>
              <a:gd name="connsiteX9" fmla="*/ 3759742 w 5096919"/>
              <a:gd name="connsiteY9" fmla="*/ 1918302 h 4732267"/>
              <a:gd name="connsiteX10" fmla="*/ 3970757 w 5096919"/>
              <a:gd name="connsiteY10" fmla="*/ 2073047 h 4732267"/>
              <a:gd name="connsiteX11" fmla="*/ 4167705 w 5096919"/>
              <a:gd name="connsiteY11" fmla="*/ 2157453 h 4732267"/>
              <a:gd name="connsiteX12" fmla="*/ 4575668 w 5096919"/>
              <a:gd name="connsiteY12" fmla="*/ 2424739 h 4732267"/>
              <a:gd name="connsiteX13" fmla="*/ 4983631 w 5096919"/>
              <a:gd name="connsiteY13" fmla="*/ 2649822 h 4732267"/>
              <a:gd name="connsiteX14" fmla="*/ 5039902 w 5096919"/>
              <a:gd name="connsiteY14" fmla="*/ 2790499 h 4732267"/>
              <a:gd name="connsiteX15" fmla="*/ 5096173 w 5096919"/>
              <a:gd name="connsiteY15" fmla="*/ 3043718 h 4732267"/>
              <a:gd name="connsiteX16" fmla="*/ 4997699 w 5096919"/>
              <a:gd name="connsiteY16" fmla="*/ 3325071 h 4732267"/>
              <a:gd name="connsiteX17" fmla="*/ 4997699 w 5096919"/>
              <a:gd name="connsiteY17" fmla="*/ 3620493 h 4732267"/>
              <a:gd name="connsiteX18" fmla="*/ 4871090 w 5096919"/>
              <a:gd name="connsiteY18" fmla="*/ 3887779 h 4732267"/>
              <a:gd name="connsiteX19" fmla="*/ 4575668 w 5096919"/>
              <a:gd name="connsiteY19" fmla="*/ 3986253 h 4732267"/>
              <a:gd name="connsiteX20" fmla="*/ 4449059 w 5096919"/>
              <a:gd name="connsiteY20" fmla="*/ 4014388 h 4732267"/>
              <a:gd name="connsiteX21" fmla="*/ 4406856 w 5096919"/>
              <a:gd name="connsiteY21" fmla="*/ 3929982 h 4732267"/>
              <a:gd name="connsiteX22" fmla="*/ 4406856 w 5096919"/>
              <a:gd name="connsiteY22" fmla="*/ 3733034 h 4732267"/>
              <a:gd name="connsiteX23" fmla="*/ 4477194 w 5096919"/>
              <a:gd name="connsiteY23" fmla="*/ 3550154 h 4732267"/>
              <a:gd name="connsiteX24" fmla="*/ 4603804 w 5096919"/>
              <a:gd name="connsiteY24" fmla="*/ 3395410 h 4732267"/>
              <a:gd name="connsiteX25" fmla="*/ 4378721 w 5096919"/>
              <a:gd name="connsiteY25" fmla="*/ 3437613 h 4732267"/>
              <a:gd name="connsiteX26" fmla="*/ 4055164 w 5096919"/>
              <a:gd name="connsiteY26" fmla="*/ 3493884 h 4732267"/>
              <a:gd name="connsiteX27" fmla="*/ 3886351 w 5096919"/>
              <a:gd name="connsiteY27" fmla="*/ 3522019 h 4732267"/>
              <a:gd name="connsiteX28" fmla="*/ 3703471 w 5096919"/>
              <a:gd name="connsiteY28" fmla="*/ 3733034 h 4732267"/>
              <a:gd name="connsiteX29" fmla="*/ 3436185 w 5096919"/>
              <a:gd name="connsiteY29" fmla="*/ 3859644 h 4732267"/>
              <a:gd name="connsiteX30" fmla="*/ 3182967 w 5096919"/>
              <a:gd name="connsiteY30" fmla="*/ 3915915 h 4732267"/>
              <a:gd name="connsiteX31" fmla="*/ 3000087 w 5096919"/>
              <a:gd name="connsiteY31" fmla="*/ 3958118 h 4732267"/>
              <a:gd name="connsiteX32" fmla="*/ 2915681 w 5096919"/>
              <a:gd name="connsiteY32" fmla="*/ 4352013 h 4732267"/>
              <a:gd name="connsiteX33" fmla="*/ 2634327 w 5096919"/>
              <a:gd name="connsiteY33" fmla="*/ 4520825 h 4732267"/>
              <a:gd name="connsiteX34" fmla="*/ 2437379 w 5096919"/>
              <a:gd name="connsiteY34" fmla="*/ 4591164 h 4732267"/>
              <a:gd name="connsiteX35" fmla="*/ 2268567 w 5096919"/>
              <a:gd name="connsiteY35" fmla="*/ 4731841 h 4732267"/>
              <a:gd name="connsiteX36" fmla="*/ 2184161 w 5096919"/>
              <a:gd name="connsiteY36" fmla="*/ 4633367 h 4732267"/>
              <a:gd name="connsiteX37" fmla="*/ 2085687 w 5096919"/>
              <a:gd name="connsiteY37" fmla="*/ 4591164 h 4732267"/>
              <a:gd name="connsiteX38" fmla="*/ 1832468 w 5096919"/>
              <a:gd name="connsiteY38" fmla="*/ 4506758 h 4732267"/>
              <a:gd name="connsiteX39" fmla="*/ 1565182 w 5096919"/>
              <a:gd name="connsiteY39" fmla="*/ 4267607 h 4732267"/>
              <a:gd name="connsiteX40" fmla="*/ 1508911 w 5096919"/>
              <a:gd name="connsiteY40" fmla="*/ 4000321 h 4732267"/>
              <a:gd name="connsiteX41" fmla="*/ 1438573 w 5096919"/>
              <a:gd name="connsiteY41" fmla="*/ 3704899 h 4732267"/>
              <a:gd name="connsiteX42" fmla="*/ 1157219 w 5096919"/>
              <a:gd name="connsiteY42" fmla="*/ 3536087 h 4732267"/>
              <a:gd name="connsiteX43" fmla="*/ 819594 w 5096919"/>
              <a:gd name="connsiteY43" fmla="*/ 3184394 h 4732267"/>
              <a:gd name="connsiteX44" fmla="*/ 594511 w 5096919"/>
              <a:gd name="connsiteY44" fmla="*/ 3071853 h 4732267"/>
              <a:gd name="connsiteX45" fmla="*/ 158413 w 5096919"/>
              <a:gd name="connsiteY45" fmla="*/ 2706093 h 4732267"/>
              <a:gd name="connsiteX46" fmla="*/ 3668 w 5096919"/>
              <a:gd name="connsiteY46" fmla="*/ 2452874 h 4732267"/>
              <a:gd name="connsiteX47" fmla="*/ 59939 w 5096919"/>
              <a:gd name="connsiteY47" fmla="*/ 2030844 h 4732267"/>
              <a:gd name="connsiteX48" fmla="*/ 186548 w 5096919"/>
              <a:gd name="connsiteY48" fmla="*/ 1904234 h 4732267"/>
              <a:gd name="connsiteX49" fmla="*/ 425699 w 5096919"/>
              <a:gd name="connsiteY49" fmla="*/ 1791693 h 4732267"/>
              <a:gd name="connsiteX50" fmla="*/ 636714 w 5096919"/>
              <a:gd name="connsiteY50" fmla="*/ 1693219 h 4732267"/>
              <a:gd name="connsiteX51" fmla="*/ 875865 w 5096919"/>
              <a:gd name="connsiteY51" fmla="*/ 1679151 h 4732267"/>
              <a:gd name="connsiteX52" fmla="*/ 1185354 w 5096919"/>
              <a:gd name="connsiteY52" fmla="*/ 1693219 h 4732267"/>
              <a:gd name="connsiteX53" fmla="*/ 1579250 w 5096919"/>
              <a:gd name="connsiteY53" fmla="*/ 1594745 h 4732267"/>
              <a:gd name="connsiteX54" fmla="*/ 1987213 w 5096919"/>
              <a:gd name="connsiteY54" fmla="*/ 1594745 h 4732267"/>
              <a:gd name="connsiteX55" fmla="*/ 2367041 w 5096919"/>
              <a:gd name="connsiteY55" fmla="*/ 1665084 h 4732267"/>
              <a:gd name="connsiteX0" fmla="*/ 2367041 w 5096919"/>
              <a:gd name="connsiteY0" fmla="*/ 1667125 h 4734308"/>
              <a:gd name="connsiteX1" fmla="*/ 2732801 w 5096919"/>
              <a:gd name="connsiteY1" fmla="*/ 1610854 h 4734308"/>
              <a:gd name="connsiteX2" fmla="*/ 3197034 w 5096919"/>
              <a:gd name="connsiteY2" fmla="*/ 1667125 h 4734308"/>
              <a:gd name="connsiteX3" fmla="*/ 2831274 w 5096919"/>
              <a:gd name="connsiteY3" fmla="*/ 1231026 h 4734308"/>
              <a:gd name="connsiteX4" fmla="*/ 2831274 w 5096919"/>
              <a:gd name="connsiteY4" fmla="*/ 1062214 h 4734308"/>
              <a:gd name="connsiteX5" fmla="*/ 2690597 w 5096919"/>
              <a:gd name="connsiteY5" fmla="*/ 7137 h 4734308"/>
              <a:gd name="connsiteX6" fmla="*/ 3534659 w 5096919"/>
              <a:gd name="connsiteY6" fmla="*/ 1653057 h 4734308"/>
              <a:gd name="connsiteX7" fmla="*/ 3562794 w 5096919"/>
              <a:gd name="connsiteY7" fmla="*/ 1821869 h 4734308"/>
              <a:gd name="connsiteX8" fmla="*/ 3759742 w 5096919"/>
              <a:gd name="connsiteY8" fmla="*/ 1920343 h 4734308"/>
              <a:gd name="connsiteX9" fmla="*/ 3970757 w 5096919"/>
              <a:gd name="connsiteY9" fmla="*/ 2075088 h 4734308"/>
              <a:gd name="connsiteX10" fmla="*/ 4167705 w 5096919"/>
              <a:gd name="connsiteY10" fmla="*/ 2159494 h 4734308"/>
              <a:gd name="connsiteX11" fmla="*/ 4575668 w 5096919"/>
              <a:gd name="connsiteY11" fmla="*/ 2426780 h 4734308"/>
              <a:gd name="connsiteX12" fmla="*/ 4983631 w 5096919"/>
              <a:gd name="connsiteY12" fmla="*/ 2651863 h 4734308"/>
              <a:gd name="connsiteX13" fmla="*/ 5039902 w 5096919"/>
              <a:gd name="connsiteY13" fmla="*/ 2792540 h 4734308"/>
              <a:gd name="connsiteX14" fmla="*/ 5096173 w 5096919"/>
              <a:gd name="connsiteY14" fmla="*/ 3045759 h 4734308"/>
              <a:gd name="connsiteX15" fmla="*/ 4997699 w 5096919"/>
              <a:gd name="connsiteY15" fmla="*/ 3327112 h 4734308"/>
              <a:gd name="connsiteX16" fmla="*/ 4997699 w 5096919"/>
              <a:gd name="connsiteY16" fmla="*/ 3622534 h 4734308"/>
              <a:gd name="connsiteX17" fmla="*/ 4871090 w 5096919"/>
              <a:gd name="connsiteY17" fmla="*/ 3889820 h 4734308"/>
              <a:gd name="connsiteX18" fmla="*/ 4575668 w 5096919"/>
              <a:gd name="connsiteY18" fmla="*/ 3988294 h 4734308"/>
              <a:gd name="connsiteX19" fmla="*/ 4449059 w 5096919"/>
              <a:gd name="connsiteY19" fmla="*/ 4016429 h 4734308"/>
              <a:gd name="connsiteX20" fmla="*/ 4406856 w 5096919"/>
              <a:gd name="connsiteY20" fmla="*/ 3932023 h 4734308"/>
              <a:gd name="connsiteX21" fmla="*/ 4406856 w 5096919"/>
              <a:gd name="connsiteY21" fmla="*/ 3735075 h 4734308"/>
              <a:gd name="connsiteX22" fmla="*/ 4477194 w 5096919"/>
              <a:gd name="connsiteY22" fmla="*/ 3552195 h 4734308"/>
              <a:gd name="connsiteX23" fmla="*/ 4603804 w 5096919"/>
              <a:gd name="connsiteY23" fmla="*/ 3397451 h 4734308"/>
              <a:gd name="connsiteX24" fmla="*/ 4378721 w 5096919"/>
              <a:gd name="connsiteY24" fmla="*/ 3439654 h 4734308"/>
              <a:gd name="connsiteX25" fmla="*/ 4055164 w 5096919"/>
              <a:gd name="connsiteY25" fmla="*/ 3495925 h 4734308"/>
              <a:gd name="connsiteX26" fmla="*/ 3886351 w 5096919"/>
              <a:gd name="connsiteY26" fmla="*/ 3524060 h 4734308"/>
              <a:gd name="connsiteX27" fmla="*/ 3703471 w 5096919"/>
              <a:gd name="connsiteY27" fmla="*/ 3735075 h 4734308"/>
              <a:gd name="connsiteX28" fmla="*/ 3436185 w 5096919"/>
              <a:gd name="connsiteY28" fmla="*/ 3861685 h 4734308"/>
              <a:gd name="connsiteX29" fmla="*/ 3182967 w 5096919"/>
              <a:gd name="connsiteY29" fmla="*/ 3917956 h 4734308"/>
              <a:gd name="connsiteX30" fmla="*/ 3000087 w 5096919"/>
              <a:gd name="connsiteY30" fmla="*/ 3960159 h 4734308"/>
              <a:gd name="connsiteX31" fmla="*/ 2915681 w 5096919"/>
              <a:gd name="connsiteY31" fmla="*/ 4354054 h 4734308"/>
              <a:gd name="connsiteX32" fmla="*/ 2634327 w 5096919"/>
              <a:gd name="connsiteY32" fmla="*/ 4522866 h 4734308"/>
              <a:gd name="connsiteX33" fmla="*/ 2437379 w 5096919"/>
              <a:gd name="connsiteY33" fmla="*/ 4593205 h 4734308"/>
              <a:gd name="connsiteX34" fmla="*/ 2268567 w 5096919"/>
              <a:gd name="connsiteY34" fmla="*/ 4733882 h 4734308"/>
              <a:gd name="connsiteX35" fmla="*/ 2184161 w 5096919"/>
              <a:gd name="connsiteY35" fmla="*/ 4635408 h 4734308"/>
              <a:gd name="connsiteX36" fmla="*/ 2085687 w 5096919"/>
              <a:gd name="connsiteY36" fmla="*/ 4593205 h 4734308"/>
              <a:gd name="connsiteX37" fmla="*/ 1832468 w 5096919"/>
              <a:gd name="connsiteY37" fmla="*/ 4508799 h 4734308"/>
              <a:gd name="connsiteX38" fmla="*/ 1565182 w 5096919"/>
              <a:gd name="connsiteY38" fmla="*/ 4269648 h 4734308"/>
              <a:gd name="connsiteX39" fmla="*/ 1508911 w 5096919"/>
              <a:gd name="connsiteY39" fmla="*/ 4002362 h 4734308"/>
              <a:gd name="connsiteX40" fmla="*/ 1438573 w 5096919"/>
              <a:gd name="connsiteY40" fmla="*/ 3706940 h 4734308"/>
              <a:gd name="connsiteX41" fmla="*/ 1157219 w 5096919"/>
              <a:gd name="connsiteY41" fmla="*/ 3538128 h 4734308"/>
              <a:gd name="connsiteX42" fmla="*/ 819594 w 5096919"/>
              <a:gd name="connsiteY42" fmla="*/ 3186435 h 4734308"/>
              <a:gd name="connsiteX43" fmla="*/ 594511 w 5096919"/>
              <a:gd name="connsiteY43" fmla="*/ 3073894 h 4734308"/>
              <a:gd name="connsiteX44" fmla="*/ 158413 w 5096919"/>
              <a:gd name="connsiteY44" fmla="*/ 2708134 h 4734308"/>
              <a:gd name="connsiteX45" fmla="*/ 3668 w 5096919"/>
              <a:gd name="connsiteY45" fmla="*/ 2454915 h 4734308"/>
              <a:gd name="connsiteX46" fmla="*/ 59939 w 5096919"/>
              <a:gd name="connsiteY46" fmla="*/ 2032885 h 4734308"/>
              <a:gd name="connsiteX47" fmla="*/ 186548 w 5096919"/>
              <a:gd name="connsiteY47" fmla="*/ 1906275 h 4734308"/>
              <a:gd name="connsiteX48" fmla="*/ 425699 w 5096919"/>
              <a:gd name="connsiteY48" fmla="*/ 1793734 h 4734308"/>
              <a:gd name="connsiteX49" fmla="*/ 636714 w 5096919"/>
              <a:gd name="connsiteY49" fmla="*/ 1695260 h 4734308"/>
              <a:gd name="connsiteX50" fmla="*/ 875865 w 5096919"/>
              <a:gd name="connsiteY50" fmla="*/ 1681192 h 4734308"/>
              <a:gd name="connsiteX51" fmla="*/ 1185354 w 5096919"/>
              <a:gd name="connsiteY51" fmla="*/ 1695260 h 4734308"/>
              <a:gd name="connsiteX52" fmla="*/ 1579250 w 5096919"/>
              <a:gd name="connsiteY52" fmla="*/ 1596786 h 4734308"/>
              <a:gd name="connsiteX53" fmla="*/ 1987213 w 5096919"/>
              <a:gd name="connsiteY53" fmla="*/ 1596786 h 4734308"/>
              <a:gd name="connsiteX54" fmla="*/ 2367041 w 5096919"/>
              <a:gd name="connsiteY54" fmla="*/ 1667125 h 4734308"/>
              <a:gd name="connsiteX0" fmla="*/ 2367041 w 5096919"/>
              <a:gd name="connsiteY0" fmla="*/ 1663464 h 4730647"/>
              <a:gd name="connsiteX1" fmla="*/ 2732801 w 5096919"/>
              <a:gd name="connsiteY1" fmla="*/ 1607193 h 4730647"/>
              <a:gd name="connsiteX2" fmla="*/ 3197034 w 5096919"/>
              <a:gd name="connsiteY2" fmla="*/ 1663464 h 4730647"/>
              <a:gd name="connsiteX3" fmla="*/ 2831274 w 5096919"/>
              <a:gd name="connsiteY3" fmla="*/ 1227365 h 4730647"/>
              <a:gd name="connsiteX4" fmla="*/ 2690597 w 5096919"/>
              <a:gd name="connsiteY4" fmla="*/ 3476 h 4730647"/>
              <a:gd name="connsiteX5" fmla="*/ 3534659 w 5096919"/>
              <a:gd name="connsiteY5" fmla="*/ 1649396 h 4730647"/>
              <a:gd name="connsiteX6" fmla="*/ 3562794 w 5096919"/>
              <a:gd name="connsiteY6" fmla="*/ 1818208 h 4730647"/>
              <a:gd name="connsiteX7" fmla="*/ 3759742 w 5096919"/>
              <a:gd name="connsiteY7" fmla="*/ 1916682 h 4730647"/>
              <a:gd name="connsiteX8" fmla="*/ 3970757 w 5096919"/>
              <a:gd name="connsiteY8" fmla="*/ 2071427 h 4730647"/>
              <a:gd name="connsiteX9" fmla="*/ 4167705 w 5096919"/>
              <a:gd name="connsiteY9" fmla="*/ 2155833 h 4730647"/>
              <a:gd name="connsiteX10" fmla="*/ 4575668 w 5096919"/>
              <a:gd name="connsiteY10" fmla="*/ 2423119 h 4730647"/>
              <a:gd name="connsiteX11" fmla="*/ 4983631 w 5096919"/>
              <a:gd name="connsiteY11" fmla="*/ 2648202 h 4730647"/>
              <a:gd name="connsiteX12" fmla="*/ 5039902 w 5096919"/>
              <a:gd name="connsiteY12" fmla="*/ 2788879 h 4730647"/>
              <a:gd name="connsiteX13" fmla="*/ 5096173 w 5096919"/>
              <a:gd name="connsiteY13" fmla="*/ 3042098 h 4730647"/>
              <a:gd name="connsiteX14" fmla="*/ 4997699 w 5096919"/>
              <a:gd name="connsiteY14" fmla="*/ 3323451 h 4730647"/>
              <a:gd name="connsiteX15" fmla="*/ 4997699 w 5096919"/>
              <a:gd name="connsiteY15" fmla="*/ 3618873 h 4730647"/>
              <a:gd name="connsiteX16" fmla="*/ 4871090 w 5096919"/>
              <a:gd name="connsiteY16" fmla="*/ 3886159 h 4730647"/>
              <a:gd name="connsiteX17" fmla="*/ 4575668 w 5096919"/>
              <a:gd name="connsiteY17" fmla="*/ 3984633 h 4730647"/>
              <a:gd name="connsiteX18" fmla="*/ 4449059 w 5096919"/>
              <a:gd name="connsiteY18" fmla="*/ 4012768 h 4730647"/>
              <a:gd name="connsiteX19" fmla="*/ 4406856 w 5096919"/>
              <a:gd name="connsiteY19" fmla="*/ 3928362 h 4730647"/>
              <a:gd name="connsiteX20" fmla="*/ 4406856 w 5096919"/>
              <a:gd name="connsiteY20" fmla="*/ 3731414 h 4730647"/>
              <a:gd name="connsiteX21" fmla="*/ 4477194 w 5096919"/>
              <a:gd name="connsiteY21" fmla="*/ 3548534 h 4730647"/>
              <a:gd name="connsiteX22" fmla="*/ 4603804 w 5096919"/>
              <a:gd name="connsiteY22" fmla="*/ 3393790 h 4730647"/>
              <a:gd name="connsiteX23" fmla="*/ 4378721 w 5096919"/>
              <a:gd name="connsiteY23" fmla="*/ 3435993 h 4730647"/>
              <a:gd name="connsiteX24" fmla="*/ 4055164 w 5096919"/>
              <a:gd name="connsiteY24" fmla="*/ 3492264 h 4730647"/>
              <a:gd name="connsiteX25" fmla="*/ 3886351 w 5096919"/>
              <a:gd name="connsiteY25" fmla="*/ 3520399 h 4730647"/>
              <a:gd name="connsiteX26" fmla="*/ 3703471 w 5096919"/>
              <a:gd name="connsiteY26" fmla="*/ 3731414 h 4730647"/>
              <a:gd name="connsiteX27" fmla="*/ 3436185 w 5096919"/>
              <a:gd name="connsiteY27" fmla="*/ 3858024 h 4730647"/>
              <a:gd name="connsiteX28" fmla="*/ 3182967 w 5096919"/>
              <a:gd name="connsiteY28" fmla="*/ 3914295 h 4730647"/>
              <a:gd name="connsiteX29" fmla="*/ 3000087 w 5096919"/>
              <a:gd name="connsiteY29" fmla="*/ 3956498 h 4730647"/>
              <a:gd name="connsiteX30" fmla="*/ 2915681 w 5096919"/>
              <a:gd name="connsiteY30" fmla="*/ 4350393 h 4730647"/>
              <a:gd name="connsiteX31" fmla="*/ 2634327 w 5096919"/>
              <a:gd name="connsiteY31" fmla="*/ 4519205 h 4730647"/>
              <a:gd name="connsiteX32" fmla="*/ 2437379 w 5096919"/>
              <a:gd name="connsiteY32" fmla="*/ 4589544 h 4730647"/>
              <a:gd name="connsiteX33" fmla="*/ 2268567 w 5096919"/>
              <a:gd name="connsiteY33" fmla="*/ 4730221 h 4730647"/>
              <a:gd name="connsiteX34" fmla="*/ 2184161 w 5096919"/>
              <a:gd name="connsiteY34" fmla="*/ 4631747 h 4730647"/>
              <a:gd name="connsiteX35" fmla="*/ 2085687 w 5096919"/>
              <a:gd name="connsiteY35" fmla="*/ 4589544 h 4730647"/>
              <a:gd name="connsiteX36" fmla="*/ 1832468 w 5096919"/>
              <a:gd name="connsiteY36" fmla="*/ 4505138 h 4730647"/>
              <a:gd name="connsiteX37" fmla="*/ 1565182 w 5096919"/>
              <a:gd name="connsiteY37" fmla="*/ 4265987 h 4730647"/>
              <a:gd name="connsiteX38" fmla="*/ 1508911 w 5096919"/>
              <a:gd name="connsiteY38" fmla="*/ 3998701 h 4730647"/>
              <a:gd name="connsiteX39" fmla="*/ 1438573 w 5096919"/>
              <a:gd name="connsiteY39" fmla="*/ 3703279 h 4730647"/>
              <a:gd name="connsiteX40" fmla="*/ 1157219 w 5096919"/>
              <a:gd name="connsiteY40" fmla="*/ 3534467 h 4730647"/>
              <a:gd name="connsiteX41" fmla="*/ 819594 w 5096919"/>
              <a:gd name="connsiteY41" fmla="*/ 3182774 h 4730647"/>
              <a:gd name="connsiteX42" fmla="*/ 594511 w 5096919"/>
              <a:gd name="connsiteY42" fmla="*/ 3070233 h 4730647"/>
              <a:gd name="connsiteX43" fmla="*/ 158413 w 5096919"/>
              <a:gd name="connsiteY43" fmla="*/ 2704473 h 4730647"/>
              <a:gd name="connsiteX44" fmla="*/ 3668 w 5096919"/>
              <a:gd name="connsiteY44" fmla="*/ 2451254 h 4730647"/>
              <a:gd name="connsiteX45" fmla="*/ 59939 w 5096919"/>
              <a:gd name="connsiteY45" fmla="*/ 2029224 h 4730647"/>
              <a:gd name="connsiteX46" fmla="*/ 186548 w 5096919"/>
              <a:gd name="connsiteY46" fmla="*/ 1902614 h 4730647"/>
              <a:gd name="connsiteX47" fmla="*/ 425699 w 5096919"/>
              <a:gd name="connsiteY47" fmla="*/ 1790073 h 4730647"/>
              <a:gd name="connsiteX48" fmla="*/ 636714 w 5096919"/>
              <a:gd name="connsiteY48" fmla="*/ 1691599 h 4730647"/>
              <a:gd name="connsiteX49" fmla="*/ 875865 w 5096919"/>
              <a:gd name="connsiteY49" fmla="*/ 1677531 h 4730647"/>
              <a:gd name="connsiteX50" fmla="*/ 1185354 w 5096919"/>
              <a:gd name="connsiteY50" fmla="*/ 1691599 h 4730647"/>
              <a:gd name="connsiteX51" fmla="*/ 1579250 w 5096919"/>
              <a:gd name="connsiteY51" fmla="*/ 1593125 h 4730647"/>
              <a:gd name="connsiteX52" fmla="*/ 1987213 w 5096919"/>
              <a:gd name="connsiteY52" fmla="*/ 1593125 h 4730647"/>
              <a:gd name="connsiteX53" fmla="*/ 2367041 w 5096919"/>
              <a:gd name="connsiteY53" fmla="*/ 1663464 h 4730647"/>
              <a:gd name="connsiteX0" fmla="*/ 2367041 w 5096919"/>
              <a:gd name="connsiteY0" fmla="*/ 1659992 h 4727175"/>
              <a:gd name="connsiteX1" fmla="*/ 2732801 w 5096919"/>
              <a:gd name="connsiteY1" fmla="*/ 1603721 h 4727175"/>
              <a:gd name="connsiteX2" fmla="*/ 3197034 w 5096919"/>
              <a:gd name="connsiteY2" fmla="*/ 1659992 h 4727175"/>
              <a:gd name="connsiteX3" fmla="*/ 2690597 w 5096919"/>
              <a:gd name="connsiteY3" fmla="*/ 4 h 4727175"/>
              <a:gd name="connsiteX4" fmla="*/ 3534659 w 5096919"/>
              <a:gd name="connsiteY4" fmla="*/ 1645924 h 4727175"/>
              <a:gd name="connsiteX5" fmla="*/ 3562794 w 5096919"/>
              <a:gd name="connsiteY5" fmla="*/ 1814736 h 4727175"/>
              <a:gd name="connsiteX6" fmla="*/ 3759742 w 5096919"/>
              <a:gd name="connsiteY6" fmla="*/ 1913210 h 4727175"/>
              <a:gd name="connsiteX7" fmla="*/ 3970757 w 5096919"/>
              <a:gd name="connsiteY7" fmla="*/ 2067955 h 4727175"/>
              <a:gd name="connsiteX8" fmla="*/ 4167705 w 5096919"/>
              <a:gd name="connsiteY8" fmla="*/ 2152361 h 4727175"/>
              <a:gd name="connsiteX9" fmla="*/ 4575668 w 5096919"/>
              <a:gd name="connsiteY9" fmla="*/ 2419647 h 4727175"/>
              <a:gd name="connsiteX10" fmla="*/ 4983631 w 5096919"/>
              <a:gd name="connsiteY10" fmla="*/ 2644730 h 4727175"/>
              <a:gd name="connsiteX11" fmla="*/ 5039902 w 5096919"/>
              <a:gd name="connsiteY11" fmla="*/ 2785407 h 4727175"/>
              <a:gd name="connsiteX12" fmla="*/ 5096173 w 5096919"/>
              <a:gd name="connsiteY12" fmla="*/ 3038626 h 4727175"/>
              <a:gd name="connsiteX13" fmla="*/ 4997699 w 5096919"/>
              <a:gd name="connsiteY13" fmla="*/ 3319979 h 4727175"/>
              <a:gd name="connsiteX14" fmla="*/ 4997699 w 5096919"/>
              <a:gd name="connsiteY14" fmla="*/ 3615401 h 4727175"/>
              <a:gd name="connsiteX15" fmla="*/ 4871090 w 5096919"/>
              <a:gd name="connsiteY15" fmla="*/ 3882687 h 4727175"/>
              <a:gd name="connsiteX16" fmla="*/ 4575668 w 5096919"/>
              <a:gd name="connsiteY16" fmla="*/ 3981161 h 4727175"/>
              <a:gd name="connsiteX17" fmla="*/ 4449059 w 5096919"/>
              <a:gd name="connsiteY17" fmla="*/ 4009296 h 4727175"/>
              <a:gd name="connsiteX18" fmla="*/ 4406856 w 5096919"/>
              <a:gd name="connsiteY18" fmla="*/ 3924890 h 4727175"/>
              <a:gd name="connsiteX19" fmla="*/ 4406856 w 5096919"/>
              <a:gd name="connsiteY19" fmla="*/ 3727942 h 4727175"/>
              <a:gd name="connsiteX20" fmla="*/ 4477194 w 5096919"/>
              <a:gd name="connsiteY20" fmla="*/ 3545062 h 4727175"/>
              <a:gd name="connsiteX21" fmla="*/ 4603804 w 5096919"/>
              <a:gd name="connsiteY21" fmla="*/ 3390318 h 4727175"/>
              <a:gd name="connsiteX22" fmla="*/ 4378721 w 5096919"/>
              <a:gd name="connsiteY22" fmla="*/ 3432521 h 4727175"/>
              <a:gd name="connsiteX23" fmla="*/ 4055164 w 5096919"/>
              <a:gd name="connsiteY23" fmla="*/ 3488792 h 4727175"/>
              <a:gd name="connsiteX24" fmla="*/ 3886351 w 5096919"/>
              <a:gd name="connsiteY24" fmla="*/ 3516927 h 4727175"/>
              <a:gd name="connsiteX25" fmla="*/ 3703471 w 5096919"/>
              <a:gd name="connsiteY25" fmla="*/ 3727942 h 4727175"/>
              <a:gd name="connsiteX26" fmla="*/ 3436185 w 5096919"/>
              <a:gd name="connsiteY26" fmla="*/ 3854552 h 4727175"/>
              <a:gd name="connsiteX27" fmla="*/ 3182967 w 5096919"/>
              <a:gd name="connsiteY27" fmla="*/ 3910823 h 4727175"/>
              <a:gd name="connsiteX28" fmla="*/ 3000087 w 5096919"/>
              <a:gd name="connsiteY28" fmla="*/ 3953026 h 4727175"/>
              <a:gd name="connsiteX29" fmla="*/ 2915681 w 5096919"/>
              <a:gd name="connsiteY29" fmla="*/ 4346921 h 4727175"/>
              <a:gd name="connsiteX30" fmla="*/ 2634327 w 5096919"/>
              <a:gd name="connsiteY30" fmla="*/ 4515733 h 4727175"/>
              <a:gd name="connsiteX31" fmla="*/ 2437379 w 5096919"/>
              <a:gd name="connsiteY31" fmla="*/ 4586072 h 4727175"/>
              <a:gd name="connsiteX32" fmla="*/ 2268567 w 5096919"/>
              <a:gd name="connsiteY32" fmla="*/ 4726749 h 4727175"/>
              <a:gd name="connsiteX33" fmla="*/ 2184161 w 5096919"/>
              <a:gd name="connsiteY33" fmla="*/ 4628275 h 4727175"/>
              <a:gd name="connsiteX34" fmla="*/ 2085687 w 5096919"/>
              <a:gd name="connsiteY34" fmla="*/ 4586072 h 4727175"/>
              <a:gd name="connsiteX35" fmla="*/ 1832468 w 5096919"/>
              <a:gd name="connsiteY35" fmla="*/ 4501666 h 4727175"/>
              <a:gd name="connsiteX36" fmla="*/ 1565182 w 5096919"/>
              <a:gd name="connsiteY36" fmla="*/ 4262515 h 4727175"/>
              <a:gd name="connsiteX37" fmla="*/ 1508911 w 5096919"/>
              <a:gd name="connsiteY37" fmla="*/ 3995229 h 4727175"/>
              <a:gd name="connsiteX38" fmla="*/ 1438573 w 5096919"/>
              <a:gd name="connsiteY38" fmla="*/ 3699807 h 4727175"/>
              <a:gd name="connsiteX39" fmla="*/ 1157219 w 5096919"/>
              <a:gd name="connsiteY39" fmla="*/ 3530995 h 4727175"/>
              <a:gd name="connsiteX40" fmla="*/ 819594 w 5096919"/>
              <a:gd name="connsiteY40" fmla="*/ 3179302 h 4727175"/>
              <a:gd name="connsiteX41" fmla="*/ 594511 w 5096919"/>
              <a:gd name="connsiteY41" fmla="*/ 3066761 h 4727175"/>
              <a:gd name="connsiteX42" fmla="*/ 158413 w 5096919"/>
              <a:gd name="connsiteY42" fmla="*/ 2701001 h 4727175"/>
              <a:gd name="connsiteX43" fmla="*/ 3668 w 5096919"/>
              <a:gd name="connsiteY43" fmla="*/ 2447782 h 4727175"/>
              <a:gd name="connsiteX44" fmla="*/ 59939 w 5096919"/>
              <a:gd name="connsiteY44" fmla="*/ 2025752 h 4727175"/>
              <a:gd name="connsiteX45" fmla="*/ 186548 w 5096919"/>
              <a:gd name="connsiteY45" fmla="*/ 1899142 h 4727175"/>
              <a:gd name="connsiteX46" fmla="*/ 425699 w 5096919"/>
              <a:gd name="connsiteY46" fmla="*/ 1786601 h 4727175"/>
              <a:gd name="connsiteX47" fmla="*/ 636714 w 5096919"/>
              <a:gd name="connsiteY47" fmla="*/ 1688127 h 4727175"/>
              <a:gd name="connsiteX48" fmla="*/ 875865 w 5096919"/>
              <a:gd name="connsiteY48" fmla="*/ 1674059 h 4727175"/>
              <a:gd name="connsiteX49" fmla="*/ 1185354 w 5096919"/>
              <a:gd name="connsiteY49" fmla="*/ 1688127 h 4727175"/>
              <a:gd name="connsiteX50" fmla="*/ 1579250 w 5096919"/>
              <a:gd name="connsiteY50" fmla="*/ 1589653 h 4727175"/>
              <a:gd name="connsiteX51" fmla="*/ 1987213 w 5096919"/>
              <a:gd name="connsiteY51" fmla="*/ 1589653 h 4727175"/>
              <a:gd name="connsiteX52" fmla="*/ 2367041 w 5096919"/>
              <a:gd name="connsiteY52" fmla="*/ 1659992 h 4727175"/>
              <a:gd name="connsiteX0" fmla="*/ 2367041 w 5096919"/>
              <a:gd name="connsiteY0" fmla="*/ 1660335 h 4727518"/>
              <a:gd name="connsiteX1" fmla="*/ 2732801 w 5096919"/>
              <a:gd name="connsiteY1" fmla="*/ 1604064 h 4727518"/>
              <a:gd name="connsiteX2" fmla="*/ 3197034 w 5096919"/>
              <a:gd name="connsiteY2" fmla="*/ 1660335 h 4727518"/>
              <a:gd name="connsiteX3" fmla="*/ 2690597 w 5096919"/>
              <a:gd name="connsiteY3" fmla="*/ 347 h 4727518"/>
              <a:gd name="connsiteX4" fmla="*/ 3562794 w 5096919"/>
              <a:gd name="connsiteY4" fmla="*/ 1815079 h 4727518"/>
              <a:gd name="connsiteX5" fmla="*/ 3759742 w 5096919"/>
              <a:gd name="connsiteY5" fmla="*/ 1913553 h 4727518"/>
              <a:gd name="connsiteX6" fmla="*/ 3970757 w 5096919"/>
              <a:gd name="connsiteY6" fmla="*/ 2068298 h 4727518"/>
              <a:gd name="connsiteX7" fmla="*/ 4167705 w 5096919"/>
              <a:gd name="connsiteY7" fmla="*/ 2152704 h 4727518"/>
              <a:gd name="connsiteX8" fmla="*/ 4575668 w 5096919"/>
              <a:gd name="connsiteY8" fmla="*/ 2419990 h 4727518"/>
              <a:gd name="connsiteX9" fmla="*/ 4983631 w 5096919"/>
              <a:gd name="connsiteY9" fmla="*/ 2645073 h 4727518"/>
              <a:gd name="connsiteX10" fmla="*/ 5039902 w 5096919"/>
              <a:gd name="connsiteY10" fmla="*/ 2785750 h 4727518"/>
              <a:gd name="connsiteX11" fmla="*/ 5096173 w 5096919"/>
              <a:gd name="connsiteY11" fmla="*/ 3038969 h 4727518"/>
              <a:gd name="connsiteX12" fmla="*/ 4997699 w 5096919"/>
              <a:gd name="connsiteY12" fmla="*/ 3320322 h 4727518"/>
              <a:gd name="connsiteX13" fmla="*/ 4997699 w 5096919"/>
              <a:gd name="connsiteY13" fmla="*/ 3615744 h 4727518"/>
              <a:gd name="connsiteX14" fmla="*/ 4871090 w 5096919"/>
              <a:gd name="connsiteY14" fmla="*/ 3883030 h 4727518"/>
              <a:gd name="connsiteX15" fmla="*/ 4575668 w 5096919"/>
              <a:gd name="connsiteY15" fmla="*/ 3981504 h 4727518"/>
              <a:gd name="connsiteX16" fmla="*/ 4449059 w 5096919"/>
              <a:gd name="connsiteY16" fmla="*/ 4009639 h 4727518"/>
              <a:gd name="connsiteX17" fmla="*/ 4406856 w 5096919"/>
              <a:gd name="connsiteY17" fmla="*/ 3925233 h 4727518"/>
              <a:gd name="connsiteX18" fmla="*/ 4406856 w 5096919"/>
              <a:gd name="connsiteY18" fmla="*/ 3728285 h 4727518"/>
              <a:gd name="connsiteX19" fmla="*/ 4477194 w 5096919"/>
              <a:gd name="connsiteY19" fmla="*/ 3545405 h 4727518"/>
              <a:gd name="connsiteX20" fmla="*/ 4603804 w 5096919"/>
              <a:gd name="connsiteY20" fmla="*/ 3390661 h 4727518"/>
              <a:gd name="connsiteX21" fmla="*/ 4378721 w 5096919"/>
              <a:gd name="connsiteY21" fmla="*/ 3432864 h 4727518"/>
              <a:gd name="connsiteX22" fmla="*/ 4055164 w 5096919"/>
              <a:gd name="connsiteY22" fmla="*/ 3489135 h 4727518"/>
              <a:gd name="connsiteX23" fmla="*/ 3886351 w 5096919"/>
              <a:gd name="connsiteY23" fmla="*/ 3517270 h 4727518"/>
              <a:gd name="connsiteX24" fmla="*/ 3703471 w 5096919"/>
              <a:gd name="connsiteY24" fmla="*/ 3728285 h 4727518"/>
              <a:gd name="connsiteX25" fmla="*/ 3436185 w 5096919"/>
              <a:gd name="connsiteY25" fmla="*/ 3854895 h 4727518"/>
              <a:gd name="connsiteX26" fmla="*/ 3182967 w 5096919"/>
              <a:gd name="connsiteY26" fmla="*/ 3911166 h 4727518"/>
              <a:gd name="connsiteX27" fmla="*/ 3000087 w 5096919"/>
              <a:gd name="connsiteY27" fmla="*/ 3953369 h 4727518"/>
              <a:gd name="connsiteX28" fmla="*/ 2915681 w 5096919"/>
              <a:gd name="connsiteY28" fmla="*/ 4347264 h 4727518"/>
              <a:gd name="connsiteX29" fmla="*/ 2634327 w 5096919"/>
              <a:gd name="connsiteY29" fmla="*/ 4516076 h 4727518"/>
              <a:gd name="connsiteX30" fmla="*/ 2437379 w 5096919"/>
              <a:gd name="connsiteY30" fmla="*/ 4586415 h 4727518"/>
              <a:gd name="connsiteX31" fmla="*/ 2268567 w 5096919"/>
              <a:gd name="connsiteY31" fmla="*/ 4727092 h 4727518"/>
              <a:gd name="connsiteX32" fmla="*/ 2184161 w 5096919"/>
              <a:gd name="connsiteY32" fmla="*/ 4628618 h 4727518"/>
              <a:gd name="connsiteX33" fmla="*/ 2085687 w 5096919"/>
              <a:gd name="connsiteY33" fmla="*/ 4586415 h 4727518"/>
              <a:gd name="connsiteX34" fmla="*/ 1832468 w 5096919"/>
              <a:gd name="connsiteY34" fmla="*/ 4502009 h 4727518"/>
              <a:gd name="connsiteX35" fmla="*/ 1565182 w 5096919"/>
              <a:gd name="connsiteY35" fmla="*/ 4262858 h 4727518"/>
              <a:gd name="connsiteX36" fmla="*/ 1508911 w 5096919"/>
              <a:gd name="connsiteY36" fmla="*/ 3995572 h 4727518"/>
              <a:gd name="connsiteX37" fmla="*/ 1438573 w 5096919"/>
              <a:gd name="connsiteY37" fmla="*/ 3700150 h 4727518"/>
              <a:gd name="connsiteX38" fmla="*/ 1157219 w 5096919"/>
              <a:gd name="connsiteY38" fmla="*/ 3531338 h 4727518"/>
              <a:gd name="connsiteX39" fmla="*/ 819594 w 5096919"/>
              <a:gd name="connsiteY39" fmla="*/ 3179645 h 4727518"/>
              <a:gd name="connsiteX40" fmla="*/ 594511 w 5096919"/>
              <a:gd name="connsiteY40" fmla="*/ 3067104 h 4727518"/>
              <a:gd name="connsiteX41" fmla="*/ 158413 w 5096919"/>
              <a:gd name="connsiteY41" fmla="*/ 2701344 h 4727518"/>
              <a:gd name="connsiteX42" fmla="*/ 3668 w 5096919"/>
              <a:gd name="connsiteY42" fmla="*/ 2448125 h 4727518"/>
              <a:gd name="connsiteX43" fmla="*/ 59939 w 5096919"/>
              <a:gd name="connsiteY43" fmla="*/ 2026095 h 4727518"/>
              <a:gd name="connsiteX44" fmla="*/ 186548 w 5096919"/>
              <a:gd name="connsiteY44" fmla="*/ 1899485 h 4727518"/>
              <a:gd name="connsiteX45" fmla="*/ 425699 w 5096919"/>
              <a:gd name="connsiteY45" fmla="*/ 1786944 h 4727518"/>
              <a:gd name="connsiteX46" fmla="*/ 636714 w 5096919"/>
              <a:gd name="connsiteY46" fmla="*/ 1688470 h 4727518"/>
              <a:gd name="connsiteX47" fmla="*/ 875865 w 5096919"/>
              <a:gd name="connsiteY47" fmla="*/ 1674402 h 4727518"/>
              <a:gd name="connsiteX48" fmla="*/ 1185354 w 5096919"/>
              <a:gd name="connsiteY48" fmla="*/ 1688470 h 4727518"/>
              <a:gd name="connsiteX49" fmla="*/ 1579250 w 5096919"/>
              <a:gd name="connsiteY49" fmla="*/ 1589996 h 4727518"/>
              <a:gd name="connsiteX50" fmla="*/ 1987213 w 5096919"/>
              <a:gd name="connsiteY50" fmla="*/ 1589996 h 4727518"/>
              <a:gd name="connsiteX51" fmla="*/ 2367041 w 5096919"/>
              <a:gd name="connsiteY51" fmla="*/ 1660335 h 4727518"/>
              <a:gd name="connsiteX0" fmla="*/ 2367041 w 5096919"/>
              <a:gd name="connsiteY0" fmla="*/ 80962 h 3148145"/>
              <a:gd name="connsiteX1" fmla="*/ 2732801 w 5096919"/>
              <a:gd name="connsiteY1" fmla="*/ 24691 h 3148145"/>
              <a:gd name="connsiteX2" fmla="*/ 3197034 w 5096919"/>
              <a:gd name="connsiteY2" fmla="*/ 80962 h 3148145"/>
              <a:gd name="connsiteX3" fmla="*/ 3562794 w 5096919"/>
              <a:gd name="connsiteY3" fmla="*/ 235706 h 3148145"/>
              <a:gd name="connsiteX4" fmla="*/ 3759742 w 5096919"/>
              <a:gd name="connsiteY4" fmla="*/ 334180 h 3148145"/>
              <a:gd name="connsiteX5" fmla="*/ 3970757 w 5096919"/>
              <a:gd name="connsiteY5" fmla="*/ 488925 h 3148145"/>
              <a:gd name="connsiteX6" fmla="*/ 4167705 w 5096919"/>
              <a:gd name="connsiteY6" fmla="*/ 573331 h 3148145"/>
              <a:gd name="connsiteX7" fmla="*/ 4575668 w 5096919"/>
              <a:gd name="connsiteY7" fmla="*/ 840617 h 3148145"/>
              <a:gd name="connsiteX8" fmla="*/ 4983631 w 5096919"/>
              <a:gd name="connsiteY8" fmla="*/ 1065700 h 3148145"/>
              <a:gd name="connsiteX9" fmla="*/ 5039902 w 5096919"/>
              <a:gd name="connsiteY9" fmla="*/ 1206377 h 3148145"/>
              <a:gd name="connsiteX10" fmla="*/ 5096173 w 5096919"/>
              <a:gd name="connsiteY10" fmla="*/ 1459596 h 3148145"/>
              <a:gd name="connsiteX11" fmla="*/ 4997699 w 5096919"/>
              <a:gd name="connsiteY11" fmla="*/ 1740949 h 3148145"/>
              <a:gd name="connsiteX12" fmla="*/ 4997699 w 5096919"/>
              <a:gd name="connsiteY12" fmla="*/ 2036371 h 3148145"/>
              <a:gd name="connsiteX13" fmla="*/ 4871090 w 5096919"/>
              <a:gd name="connsiteY13" fmla="*/ 2303657 h 3148145"/>
              <a:gd name="connsiteX14" fmla="*/ 4575668 w 5096919"/>
              <a:gd name="connsiteY14" fmla="*/ 2402131 h 3148145"/>
              <a:gd name="connsiteX15" fmla="*/ 4449059 w 5096919"/>
              <a:gd name="connsiteY15" fmla="*/ 2430266 h 3148145"/>
              <a:gd name="connsiteX16" fmla="*/ 4406856 w 5096919"/>
              <a:gd name="connsiteY16" fmla="*/ 2345860 h 3148145"/>
              <a:gd name="connsiteX17" fmla="*/ 4406856 w 5096919"/>
              <a:gd name="connsiteY17" fmla="*/ 2148912 h 3148145"/>
              <a:gd name="connsiteX18" fmla="*/ 4477194 w 5096919"/>
              <a:gd name="connsiteY18" fmla="*/ 1966032 h 3148145"/>
              <a:gd name="connsiteX19" fmla="*/ 4603804 w 5096919"/>
              <a:gd name="connsiteY19" fmla="*/ 1811288 h 3148145"/>
              <a:gd name="connsiteX20" fmla="*/ 4378721 w 5096919"/>
              <a:gd name="connsiteY20" fmla="*/ 1853491 h 3148145"/>
              <a:gd name="connsiteX21" fmla="*/ 4055164 w 5096919"/>
              <a:gd name="connsiteY21" fmla="*/ 1909762 h 3148145"/>
              <a:gd name="connsiteX22" fmla="*/ 3886351 w 5096919"/>
              <a:gd name="connsiteY22" fmla="*/ 1937897 h 3148145"/>
              <a:gd name="connsiteX23" fmla="*/ 3703471 w 5096919"/>
              <a:gd name="connsiteY23" fmla="*/ 2148912 h 3148145"/>
              <a:gd name="connsiteX24" fmla="*/ 3436185 w 5096919"/>
              <a:gd name="connsiteY24" fmla="*/ 2275522 h 3148145"/>
              <a:gd name="connsiteX25" fmla="*/ 3182967 w 5096919"/>
              <a:gd name="connsiteY25" fmla="*/ 2331793 h 3148145"/>
              <a:gd name="connsiteX26" fmla="*/ 3000087 w 5096919"/>
              <a:gd name="connsiteY26" fmla="*/ 2373996 h 3148145"/>
              <a:gd name="connsiteX27" fmla="*/ 2915681 w 5096919"/>
              <a:gd name="connsiteY27" fmla="*/ 2767891 h 3148145"/>
              <a:gd name="connsiteX28" fmla="*/ 2634327 w 5096919"/>
              <a:gd name="connsiteY28" fmla="*/ 2936703 h 3148145"/>
              <a:gd name="connsiteX29" fmla="*/ 2437379 w 5096919"/>
              <a:gd name="connsiteY29" fmla="*/ 3007042 h 3148145"/>
              <a:gd name="connsiteX30" fmla="*/ 2268567 w 5096919"/>
              <a:gd name="connsiteY30" fmla="*/ 3147719 h 3148145"/>
              <a:gd name="connsiteX31" fmla="*/ 2184161 w 5096919"/>
              <a:gd name="connsiteY31" fmla="*/ 3049245 h 3148145"/>
              <a:gd name="connsiteX32" fmla="*/ 2085687 w 5096919"/>
              <a:gd name="connsiteY32" fmla="*/ 3007042 h 3148145"/>
              <a:gd name="connsiteX33" fmla="*/ 1832468 w 5096919"/>
              <a:gd name="connsiteY33" fmla="*/ 2922636 h 3148145"/>
              <a:gd name="connsiteX34" fmla="*/ 1565182 w 5096919"/>
              <a:gd name="connsiteY34" fmla="*/ 2683485 h 3148145"/>
              <a:gd name="connsiteX35" fmla="*/ 1508911 w 5096919"/>
              <a:gd name="connsiteY35" fmla="*/ 2416199 h 3148145"/>
              <a:gd name="connsiteX36" fmla="*/ 1438573 w 5096919"/>
              <a:gd name="connsiteY36" fmla="*/ 2120777 h 3148145"/>
              <a:gd name="connsiteX37" fmla="*/ 1157219 w 5096919"/>
              <a:gd name="connsiteY37" fmla="*/ 1951965 h 3148145"/>
              <a:gd name="connsiteX38" fmla="*/ 819594 w 5096919"/>
              <a:gd name="connsiteY38" fmla="*/ 1600272 h 3148145"/>
              <a:gd name="connsiteX39" fmla="*/ 594511 w 5096919"/>
              <a:gd name="connsiteY39" fmla="*/ 1487731 h 3148145"/>
              <a:gd name="connsiteX40" fmla="*/ 158413 w 5096919"/>
              <a:gd name="connsiteY40" fmla="*/ 1121971 h 3148145"/>
              <a:gd name="connsiteX41" fmla="*/ 3668 w 5096919"/>
              <a:gd name="connsiteY41" fmla="*/ 868752 h 3148145"/>
              <a:gd name="connsiteX42" fmla="*/ 59939 w 5096919"/>
              <a:gd name="connsiteY42" fmla="*/ 446722 h 3148145"/>
              <a:gd name="connsiteX43" fmla="*/ 186548 w 5096919"/>
              <a:gd name="connsiteY43" fmla="*/ 320112 h 3148145"/>
              <a:gd name="connsiteX44" fmla="*/ 425699 w 5096919"/>
              <a:gd name="connsiteY44" fmla="*/ 207571 h 3148145"/>
              <a:gd name="connsiteX45" fmla="*/ 636714 w 5096919"/>
              <a:gd name="connsiteY45" fmla="*/ 109097 h 3148145"/>
              <a:gd name="connsiteX46" fmla="*/ 875865 w 5096919"/>
              <a:gd name="connsiteY46" fmla="*/ 95029 h 3148145"/>
              <a:gd name="connsiteX47" fmla="*/ 1185354 w 5096919"/>
              <a:gd name="connsiteY47" fmla="*/ 109097 h 3148145"/>
              <a:gd name="connsiteX48" fmla="*/ 1579250 w 5096919"/>
              <a:gd name="connsiteY48" fmla="*/ 10623 h 3148145"/>
              <a:gd name="connsiteX49" fmla="*/ 1987213 w 5096919"/>
              <a:gd name="connsiteY49" fmla="*/ 10623 h 3148145"/>
              <a:gd name="connsiteX50" fmla="*/ 2367041 w 5096919"/>
              <a:gd name="connsiteY50" fmla="*/ 80962 h 3148145"/>
              <a:gd name="connsiteX0" fmla="*/ 2367041 w 5096919"/>
              <a:gd name="connsiteY0" fmla="*/ 80962 h 3148145"/>
              <a:gd name="connsiteX1" fmla="*/ 2845343 w 5096919"/>
              <a:gd name="connsiteY1" fmla="*/ 24691 h 3148145"/>
              <a:gd name="connsiteX2" fmla="*/ 3197034 w 5096919"/>
              <a:gd name="connsiteY2" fmla="*/ 80962 h 3148145"/>
              <a:gd name="connsiteX3" fmla="*/ 3562794 w 5096919"/>
              <a:gd name="connsiteY3" fmla="*/ 235706 h 3148145"/>
              <a:gd name="connsiteX4" fmla="*/ 3759742 w 5096919"/>
              <a:gd name="connsiteY4" fmla="*/ 334180 h 3148145"/>
              <a:gd name="connsiteX5" fmla="*/ 3970757 w 5096919"/>
              <a:gd name="connsiteY5" fmla="*/ 488925 h 3148145"/>
              <a:gd name="connsiteX6" fmla="*/ 4167705 w 5096919"/>
              <a:gd name="connsiteY6" fmla="*/ 573331 h 3148145"/>
              <a:gd name="connsiteX7" fmla="*/ 4575668 w 5096919"/>
              <a:gd name="connsiteY7" fmla="*/ 840617 h 3148145"/>
              <a:gd name="connsiteX8" fmla="*/ 4983631 w 5096919"/>
              <a:gd name="connsiteY8" fmla="*/ 1065700 h 3148145"/>
              <a:gd name="connsiteX9" fmla="*/ 5039902 w 5096919"/>
              <a:gd name="connsiteY9" fmla="*/ 1206377 h 3148145"/>
              <a:gd name="connsiteX10" fmla="*/ 5096173 w 5096919"/>
              <a:gd name="connsiteY10" fmla="*/ 1459596 h 3148145"/>
              <a:gd name="connsiteX11" fmla="*/ 4997699 w 5096919"/>
              <a:gd name="connsiteY11" fmla="*/ 1740949 h 3148145"/>
              <a:gd name="connsiteX12" fmla="*/ 4997699 w 5096919"/>
              <a:gd name="connsiteY12" fmla="*/ 2036371 h 3148145"/>
              <a:gd name="connsiteX13" fmla="*/ 4871090 w 5096919"/>
              <a:gd name="connsiteY13" fmla="*/ 2303657 h 3148145"/>
              <a:gd name="connsiteX14" fmla="*/ 4575668 w 5096919"/>
              <a:gd name="connsiteY14" fmla="*/ 2402131 h 3148145"/>
              <a:gd name="connsiteX15" fmla="*/ 4449059 w 5096919"/>
              <a:gd name="connsiteY15" fmla="*/ 2430266 h 3148145"/>
              <a:gd name="connsiteX16" fmla="*/ 4406856 w 5096919"/>
              <a:gd name="connsiteY16" fmla="*/ 2345860 h 3148145"/>
              <a:gd name="connsiteX17" fmla="*/ 4406856 w 5096919"/>
              <a:gd name="connsiteY17" fmla="*/ 2148912 h 3148145"/>
              <a:gd name="connsiteX18" fmla="*/ 4477194 w 5096919"/>
              <a:gd name="connsiteY18" fmla="*/ 1966032 h 3148145"/>
              <a:gd name="connsiteX19" fmla="*/ 4603804 w 5096919"/>
              <a:gd name="connsiteY19" fmla="*/ 1811288 h 3148145"/>
              <a:gd name="connsiteX20" fmla="*/ 4378721 w 5096919"/>
              <a:gd name="connsiteY20" fmla="*/ 1853491 h 3148145"/>
              <a:gd name="connsiteX21" fmla="*/ 4055164 w 5096919"/>
              <a:gd name="connsiteY21" fmla="*/ 1909762 h 3148145"/>
              <a:gd name="connsiteX22" fmla="*/ 3886351 w 5096919"/>
              <a:gd name="connsiteY22" fmla="*/ 1937897 h 3148145"/>
              <a:gd name="connsiteX23" fmla="*/ 3703471 w 5096919"/>
              <a:gd name="connsiteY23" fmla="*/ 2148912 h 3148145"/>
              <a:gd name="connsiteX24" fmla="*/ 3436185 w 5096919"/>
              <a:gd name="connsiteY24" fmla="*/ 2275522 h 3148145"/>
              <a:gd name="connsiteX25" fmla="*/ 3182967 w 5096919"/>
              <a:gd name="connsiteY25" fmla="*/ 2331793 h 3148145"/>
              <a:gd name="connsiteX26" fmla="*/ 3000087 w 5096919"/>
              <a:gd name="connsiteY26" fmla="*/ 2373996 h 3148145"/>
              <a:gd name="connsiteX27" fmla="*/ 2915681 w 5096919"/>
              <a:gd name="connsiteY27" fmla="*/ 2767891 h 3148145"/>
              <a:gd name="connsiteX28" fmla="*/ 2634327 w 5096919"/>
              <a:gd name="connsiteY28" fmla="*/ 2936703 h 3148145"/>
              <a:gd name="connsiteX29" fmla="*/ 2437379 w 5096919"/>
              <a:gd name="connsiteY29" fmla="*/ 3007042 h 3148145"/>
              <a:gd name="connsiteX30" fmla="*/ 2268567 w 5096919"/>
              <a:gd name="connsiteY30" fmla="*/ 3147719 h 3148145"/>
              <a:gd name="connsiteX31" fmla="*/ 2184161 w 5096919"/>
              <a:gd name="connsiteY31" fmla="*/ 3049245 h 3148145"/>
              <a:gd name="connsiteX32" fmla="*/ 2085687 w 5096919"/>
              <a:gd name="connsiteY32" fmla="*/ 3007042 h 3148145"/>
              <a:gd name="connsiteX33" fmla="*/ 1832468 w 5096919"/>
              <a:gd name="connsiteY33" fmla="*/ 2922636 h 3148145"/>
              <a:gd name="connsiteX34" fmla="*/ 1565182 w 5096919"/>
              <a:gd name="connsiteY34" fmla="*/ 2683485 h 3148145"/>
              <a:gd name="connsiteX35" fmla="*/ 1508911 w 5096919"/>
              <a:gd name="connsiteY35" fmla="*/ 2416199 h 3148145"/>
              <a:gd name="connsiteX36" fmla="*/ 1438573 w 5096919"/>
              <a:gd name="connsiteY36" fmla="*/ 2120777 h 3148145"/>
              <a:gd name="connsiteX37" fmla="*/ 1157219 w 5096919"/>
              <a:gd name="connsiteY37" fmla="*/ 1951965 h 3148145"/>
              <a:gd name="connsiteX38" fmla="*/ 819594 w 5096919"/>
              <a:gd name="connsiteY38" fmla="*/ 1600272 h 3148145"/>
              <a:gd name="connsiteX39" fmla="*/ 594511 w 5096919"/>
              <a:gd name="connsiteY39" fmla="*/ 1487731 h 3148145"/>
              <a:gd name="connsiteX40" fmla="*/ 158413 w 5096919"/>
              <a:gd name="connsiteY40" fmla="*/ 1121971 h 3148145"/>
              <a:gd name="connsiteX41" fmla="*/ 3668 w 5096919"/>
              <a:gd name="connsiteY41" fmla="*/ 868752 h 3148145"/>
              <a:gd name="connsiteX42" fmla="*/ 59939 w 5096919"/>
              <a:gd name="connsiteY42" fmla="*/ 446722 h 3148145"/>
              <a:gd name="connsiteX43" fmla="*/ 186548 w 5096919"/>
              <a:gd name="connsiteY43" fmla="*/ 320112 h 3148145"/>
              <a:gd name="connsiteX44" fmla="*/ 425699 w 5096919"/>
              <a:gd name="connsiteY44" fmla="*/ 207571 h 3148145"/>
              <a:gd name="connsiteX45" fmla="*/ 636714 w 5096919"/>
              <a:gd name="connsiteY45" fmla="*/ 109097 h 3148145"/>
              <a:gd name="connsiteX46" fmla="*/ 875865 w 5096919"/>
              <a:gd name="connsiteY46" fmla="*/ 95029 h 3148145"/>
              <a:gd name="connsiteX47" fmla="*/ 1185354 w 5096919"/>
              <a:gd name="connsiteY47" fmla="*/ 109097 h 3148145"/>
              <a:gd name="connsiteX48" fmla="*/ 1579250 w 5096919"/>
              <a:gd name="connsiteY48" fmla="*/ 10623 h 3148145"/>
              <a:gd name="connsiteX49" fmla="*/ 1987213 w 5096919"/>
              <a:gd name="connsiteY49" fmla="*/ 10623 h 3148145"/>
              <a:gd name="connsiteX50" fmla="*/ 2367041 w 5096919"/>
              <a:gd name="connsiteY50" fmla="*/ 80962 h 3148145"/>
              <a:gd name="connsiteX0" fmla="*/ 2367041 w 5096919"/>
              <a:gd name="connsiteY0" fmla="*/ 80962 h 3148145"/>
              <a:gd name="connsiteX1" fmla="*/ 2845343 w 5096919"/>
              <a:gd name="connsiteY1" fmla="*/ 24691 h 3148145"/>
              <a:gd name="connsiteX2" fmla="*/ 3281440 w 5096919"/>
              <a:gd name="connsiteY2" fmla="*/ 95030 h 3148145"/>
              <a:gd name="connsiteX3" fmla="*/ 3562794 w 5096919"/>
              <a:gd name="connsiteY3" fmla="*/ 235706 h 3148145"/>
              <a:gd name="connsiteX4" fmla="*/ 3759742 w 5096919"/>
              <a:gd name="connsiteY4" fmla="*/ 334180 h 3148145"/>
              <a:gd name="connsiteX5" fmla="*/ 3970757 w 5096919"/>
              <a:gd name="connsiteY5" fmla="*/ 488925 h 3148145"/>
              <a:gd name="connsiteX6" fmla="*/ 4167705 w 5096919"/>
              <a:gd name="connsiteY6" fmla="*/ 573331 h 3148145"/>
              <a:gd name="connsiteX7" fmla="*/ 4575668 w 5096919"/>
              <a:gd name="connsiteY7" fmla="*/ 840617 h 3148145"/>
              <a:gd name="connsiteX8" fmla="*/ 4983631 w 5096919"/>
              <a:gd name="connsiteY8" fmla="*/ 1065700 h 3148145"/>
              <a:gd name="connsiteX9" fmla="*/ 5039902 w 5096919"/>
              <a:gd name="connsiteY9" fmla="*/ 1206377 h 3148145"/>
              <a:gd name="connsiteX10" fmla="*/ 5096173 w 5096919"/>
              <a:gd name="connsiteY10" fmla="*/ 1459596 h 3148145"/>
              <a:gd name="connsiteX11" fmla="*/ 4997699 w 5096919"/>
              <a:gd name="connsiteY11" fmla="*/ 1740949 h 3148145"/>
              <a:gd name="connsiteX12" fmla="*/ 4997699 w 5096919"/>
              <a:gd name="connsiteY12" fmla="*/ 2036371 h 3148145"/>
              <a:gd name="connsiteX13" fmla="*/ 4871090 w 5096919"/>
              <a:gd name="connsiteY13" fmla="*/ 2303657 h 3148145"/>
              <a:gd name="connsiteX14" fmla="*/ 4575668 w 5096919"/>
              <a:gd name="connsiteY14" fmla="*/ 2402131 h 3148145"/>
              <a:gd name="connsiteX15" fmla="*/ 4449059 w 5096919"/>
              <a:gd name="connsiteY15" fmla="*/ 2430266 h 3148145"/>
              <a:gd name="connsiteX16" fmla="*/ 4406856 w 5096919"/>
              <a:gd name="connsiteY16" fmla="*/ 2345860 h 3148145"/>
              <a:gd name="connsiteX17" fmla="*/ 4406856 w 5096919"/>
              <a:gd name="connsiteY17" fmla="*/ 2148912 h 3148145"/>
              <a:gd name="connsiteX18" fmla="*/ 4477194 w 5096919"/>
              <a:gd name="connsiteY18" fmla="*/ 1966032 h 3148145"/>
              <a:gd name="connsiteX19" fmla="*/ 4603804 w 5096919"/>
              <a:gd name="connsiteY19" fmla="*/ 1811288 h 3148145"/>
              <a:gd name="connsiteX20" fmla="*/ 4378721 w 5096919"/>
              <a:gd name="connsiteY20" fmla="*/ 1853491 h 3148145"/>
              <a:gd name="connsiteX21" fmla="*/ 4055164 w 5096919"/>
              <a:gd name="connsiteY21" fmla="*/ 1909762 h 3148145"/>
              <a:gd name="connsiteX22" fmla="*/ 3886351 w 5096919"/>
              <a:gd name="connsiteY22" fmla="*/ 1937897 h 3148145"/>
              <a:gd name="connsiteX23" fmla="*/ 3703471 w 5096919"/>
              <a:gd name="connsiteY23" fmla="*/ 2148912 h 3148145"/>
              <a:gd name="connsiteX24" fmla="*/ 3436185 w 5096919"/>
              <a:gd name="connsiteY24" fmla="*/ 2275522 h 3148145"/>
              <a:gd name="connsiteX25" fmla="*/ 3182967 w 5096919"/>
              <a:gd name="connsiteY25" fmla="*/ 2331793 h 3148145"/>
              <a:gd name="connsiteX26" fmla="*/ 3000087 w 5096919"/>
              <a:gd name="connsiteY26" fmla="*/ 2373996 h 3148145"/>
              <a:gd name="connsiteX27" fmla="*/ 2915681 w 5096919"/>
              <a:gd name="connsiteY27" fmla="*/ 2767891 h 3148145"/>
              <a:gd name="connsiteX28" fmla="*/ 2634327 w 5096919"/>
              <a:gd name="connsiteY28" fmla="*/ 2936703 h 3148145"/>
              <a:gd name="connsiteX29" fmla="*/ 2437379 w 5096919"/>
              <a:gd name="connsiteY29" fmla="*/ 3007042 h 3148145"/>
              <a:gd name="connsiteX30" fmla="*/ 2268567 w 5096919"/>
              <a:gd name="connsiteY30" fmla="*/ 3147719 h 3148145"/>
              <a:gd name="connsiteX31" fmla="*/ 2184161 w 5096919"/>
              <a:gd name="connsiteY31" fmla="*/ 3049245 h 3148145"/>
              <a:gd name="connsiteX32" fmla="*/ 2085687 w 5096919"/>
              <a:gd name="connsiteY32" fmla="*/ 3007042 h 3148145"/>
              <a:gd name="connsiteX33" fmla="*/ 1832468 w 5096919"/>
              <a:gd name="connsiteY33" fmla="*/ 2922636 h 3148145"/>
              <a:gd name="connsiteX34" fmla="*/ 1565182 w 5096919"/>
              <a:gd name="connsiteY34" fmla="*/ 2683485 h 3148145"/>
              <a:gd name="connsiteX35" fmla="*/ 1508911 w 5096919"/>
              <a:gd name="connsiteY35" fmla="*/ 2416199 h 3148145"/>
              <a:gd name="connsiteX36" fmla="*/ 1438573 w 5096919"/>
              <a:gd name="connsiteY36" fmla="*/ 2120777 h 3148145"/>
              <a:gd name="connsiteX37" fmla="*/ 1157219 w 5096919"/>
              <a:gd name="connsiteY37" fmla="*/ 1951965 h 3148145"/>
              <a:gd name="connsiteX38" fmla="*/ 819594 w 5096919"/>
              <a:gd name="connsiteY38" fmla="*/ 1600272 h 3148145"/>
              <a:gd name="connsiteX39" fmla="*/ 594511 w 5096919"/>
              <a:gd name="connsiteY39" fmla="*/ 1487731 h 3148145"/>
              <a:gd name="connsiteX40" fmla="*/ 158413 w 5096919"/>
              <a:gd name="connsiteY40" fmla="*/ 1121971 h 3148145"/>
              <a:gd name="connsiteX41" fmla="*/ 3668 w 5096919"/>
              <a:gd name="connsiteY41" fmla="*/ 868752 h 3148145"/>
              <a:gd name="connsiteX42" fmla="*/ 59939 w 5096919"/>
              <a:gd name="connsiteY42" fmla="*/ 446722 h 3148145"/>
              <a:gd name="connsiteX43" fmla="*/ 186548 w 5096919"/>
              <a:gd name="connsiteY43" fmla="*/ 320112 h 3148145"/>
              <a:gd name="connsiteX44" fmla="*/ 425699 w 5096919"/>
              <a:gd name="connsiteY44" fmla="*/ 207571 h 3148145"/>
              <a:gd name="connsiteX45" fmla="*/ 636714 w 5096919"/>
              <a:gd name="connsiteY45" fmla="*/ 109097 h 3148145"/>
              <a:gd name="connsiteX46" fmla="*/ 875865 w 5096919"/>
              <a:gd name="connsiteY46" fmla="*/ 95029 h 3148145"/>
              <a:gd name="connsiteX47" fmla="*/ 1185354 w 5096919"/>
              <a:gd name="connsiteY47" fmla="*/ 109097 h 3148145"/>
              <a:gd name="connsiteX48" fmla="*/ 1579250 w 5096919"/>
              <a:gd name="connsiteY48" fmla="*/ 10623 h 3148145"/>
              <a:gd name="connsiteX49" fmla="*/ 1987213 w 5096919"/>
              <a:gd name="connsiteY49" fmla="*/ 10623 h 3148145"/>
              <a:gd name="connsiteX50" fmla="*/ 2367041 w 5096919"/>
              <a:gd name="connsiteY50" fmla="*/ 80962 h 31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096919" h="3148145">
                <a:moveTo>
                  <a:pt x="2367041" y="80962"/>
                </a:moveTo>
                <a:cubicBezTo>
                  <a:pt x="2510063" y="83307"/>
                  <a:pt x="2692943" y="22346"/>
                  <a:pt x="2845343" y="24691"/>
                </a:cubicBezTo>
                <a:cubicBezTo>
                  <a:pt x="2997743" y="27036"/>
                  <a:pt x="3161865" y="59861"/>
                  <a:pt x="3281440" y="95030"/>
                </a:cubicBezTo>
                <a:cubicBezTo>
                  <a:pt x="3401015" y="130199"/>
                  <a:pt x="3483077" y="195848"/>
                  <a:pt x="3562794" y="235706"/>
                </a:cubicBezTo>
                <a:cubicBezTo>
                  <a:pt x="3642511" y="275564"/>
                  <a:pt x="3691748" y="291977"/>
                  <a:pt x="3759742" y="334180"/>
                </a:cubicBezTo>
                <a:cubicBezTo>
                  <a:pt x="3827736" y="376383"/>
                  <a:pt x="3902763" y="449067"/>
                  <a:pt x="3970757" y="488925"/>
                </a:cubicBezTo>
                <a:cubicBezTo>
                  <a:pt x="4038751" y="528784"/>
                  <a:pt x="4066887" y="514716"/>
                  <a:pt x="4167705" y="573331"/>
                </a:cubicBezTo>
                <a:cubicBezTo>
                  <a:pt x="4268523" y="631946"/>
                  <a:pt x="4439680" y="758556"/>
                  <a:pt x="4575668" y="840617"/>
                </a:cubicBezTo>
                <a:cubicBezTo>
                  <a:pt x="4711656" y="922678"/>
                  <a:pt x="4906259" y="1004740"/>
                  <a:pt x="4983631" y="1065700"/>
                </a:cubicBezTo>
                <a:cubicBezTo>
                  <a:pt x="5061003" y="1126660"/>
                  <a:pt x="5021145" y="1140728"/>
                  <a:pt x="5039902" y="1206377"/>
                </a:cubicBezTo>
                <a:cubicBezTo>
                  <a:pt x="5058659" y="1272026"/>
                  <a:pt x="5103207" y="1370501"/>
                  <a:pt x="5096173" y="1459596"/>
                </a:cubicBezTo>
                <a:cubicBezTo>
                  <a:pt x="5089139" y="1548691"/>
                  <a:pt x="5014111" y="1644820"/>
                  <a:pt x="4997699" y="1740949"/>
                </a:cubicBezTo>
                <a:cubicBezTo>
                  <a:pt x="4981287" y="1837078"/>
                  <a:pt x="5018801" y="1942586"/>
                  <a:pt x="4997699" y="2036371"/>
                </a:cubicBezTo>
                <a:cubicBezTo>
                  <a:pt x="4976598" y="2130156"/>
                  <a:pt x="4941429" y="2242697"/>
                  <a:pt x="4871090" y="2303657"/>
                </a:cubicBezTo>
                <a:cubicBezTo>
                  <a:pt x="4800752" y="2364617"/>
                  <a:pt x="4646006" y="2381030"/>
                  <a:pt x="4575668" y="2402131"/>
                </a:cubicBezTo>
                <a:cubicBezTo>
                  <a:pt x="4505330" y="2423232"/>
                  <a:pt x="4477194" y="2439645"/>
                  <a:pt x="4449059" y="2430266"/>
                </a:cubicBezTo>
                <a:cubicBezTo>
                  <a:pt x="4420924" y="2420887"/>
                  <a:pt x="4413890" y="2392752"/>
                  <a:pt x="4406856" y="2345860"/>
                </a:cubicBezTo>
                <a:cubicBezTo>
                  <a:pt x="4399822" y="2298968"/>
                  <a:pt x="4395133" y="2212217"/>
                  <a:pt x="4406856" y="2148912"/>
                </a:cubicBezTo>
                <a:cubicBezTo>
                  <a:pt x="4418579" y="2085607"/>
                  <a:pt x="4444369" y="2022303"/>
                  <a:pt x="4477194" y="1966032"/>
                </a:cubicBezTo>
                <a:cubicBezTo>
                  <a:pt x="4510019" y="1909761"/>
                  <a:pt x="4620216" y="1830045"/>
                  <a:pt x="4603804" y="1811288"/>
                </a:cubicBezTo>
                <a:cubicBezTo>
                  <a:pt x="4587392" y="1792531"/>
                  <a:pt x="4378721" y="1853491"/>
                  <a:pt x="4378721" y="1853491"/>
                </a:cubicBezTo>
                <a:lnTo>
                  <a:pt x="4055164" y="1909762"/>
                </a:lnTo>
                <a:cubicBezTo>
                  <a:pt x="3973102" y="1923830"/>
                  <a:pt x="3944967" y="1898039"/>
                  <a:pt x="3886351" y="1937897"/>
                </a:cubicBezTo>
                <a:cubicBezTo>
                  <a:pt x="3827735" y="1977755"/>
                  <a:pt x="3778499" y="2092641"/>
                  <a:pt x="3703471" y="2148912"/>
                </a:cubicBezTo>
                <a:cubicBezTo>
                  <a:pt x="3628443" y="2205183"/>
                  <a:pt x="3522936" y="2245042"/>
                  <a:pt x="3436185" y="2275522"/>
                </a:cubicBezTo>
                <a:cubicBezTo>
                  <a:pt x="3349434" y="2306002"/>
                  <a:pt x="3255650" y="2315381"/>
                  <a:pt x="3182967" y="2331793"/>
                </a:cubicBezTo>
                <a:cubicBezTo>
                  <a:pt x="3110284" y="2348205"/>
                  <a:pt x="3044635" y="2301313"/>
                  <a:pt x="3000087" y="2373996"/>
                </a:cubicBezTo>
                <a:cubicBezTo>
                  <a:pt x="2955539" y="2446679"/>
                  <a:pt x="2976641" y="2674107"/>
                  <a:pt x="2915681" y="2767891"/>
                </a:cubicBezTo>
                <a:cubicBezTo>
                  <a:pt x="2854721" y="2861676"/>
                  <a:pt x="2714044" y="2896845"/>
                  <a:pt x="2634327" y="2936703"/>
                </a:cubicBezTo>
                <a:cubicBezTo>
                  <a:pt x="2554610" y="2976561"/>
                  <a:pt x="2498339" y="2971873"/>
                  <a:pt x="2437379" y="3007042"/>
                </a:cubicBezTo>
                <a:cubicBezTo>
                  <a:pt x="2376419" y="3042211"/>
                  <a:pt x="2310770" y="3140685"/>
                  <a:pt x="2268567" y="3147719"/>
                </a:cubicBezTo>
                <a:cubicBezTo>
                  <a:pt x="2226364" y="3154753"/>
                  <a:pt x="2214641" y="3072691"/>
                  <a:pt x="2184161" y="3049245"/>
                </a:cubicBezTo>
                <a:cubicBezTo>
                  <a:pt x="2153681" y="3025799"/>
                  <a:pt x="2144302" y="3028143"/>
                  <a:pt x="2085687" y="3007042"/>
                </a:cubicBezTo>
                <a:cubicBezTo>
                  <a:pt x="2027072" y="2985941"/>
                  <a:pt x="1919219" y="2976562"/>
                  <a:pt x="1832468" y="2922636"/>
                </a:cubicBezTo>
                <a:cubicBezTo>
                  <a:pt x="1745717" y="2868710"/>
                  <a:pt x="1619108" y="2767891"/>
                  <a:pt x="1565182" y="2683485"/>
                </a:cubicBezTo>
                <a:cubicBezTo>
                  <a:pt x="1511256" y="2599079"/>
                  <a:pt x="1530012" y="2509984"/>
                  <a:pt x="1508911" y="2416199"/>
                </a:cubicBezTo>
                <a:cubicBezTo>
                  <a:pt x="1487809" y="2322414"/>
                  <a:pt x="1497188" y="2198149"/>
                  <a:pt x="1438573" y="2120777"/>
                </a:cubicBezTo>
                <a:cubicBezTo>
                  <a:pt x="1379958" y="2043405"/>
                  <a:pt x="1260382" y="2038716"/>
                  <a:pt x="1157219" y="1951965"/>
                </a:cubicBezTo>
                <a:cubicBezTo>
                  <a:pt x="1054056" y="1865214"/>
                  <a:pt x="913379" y="1677644"/>
                  <a:pt x="819594" y="1600272"/>
                </a:cubicBezTo>
                <a:cubicBezTo>
                  <a:pt x="725809" y="1522900"/>
                  <a:pt x="704708" y="1567448"/>
                  <a:pt x="594511" y="1487731"/>
                </a:cubicBezTo>
                <a:cubicBezTo>
                  <a:pt x="484314" y="1408014"/>
                  <a:pt x="256887" y="1225134"/>
                  <a:pt x="158413" y="1121971"/>
                </a:cubicBezTo>
                <a:cubicBezTo>
                  <a:pt x="59939" y="1018808"/>
                  <a:pt x="20080" y="981294"/>
                  <a:pt x="3668" y="868752"/>
                </a:cubicBezTo>
                <a:cubicBezTo>
                  <a:pt x="-12744" y="756210"/>
                  <a:pt x="29459" y="538162"/>
                  <a:pt x="59939" y="446722"/>
                </a:cubicBezTo>
                <a:cubicBezTo>
                  <a:pt x="90419" y="355282"/>
                  <a:pt x="125588" y="359970"/>
                  <a:pt x="186548" y="320112"/>
                </a:cubicBezTo>
                <a:cubicBezTo>
                  <a:pt x="247508" y="280254"/>
                  <a:pt x="350671" y="242740"/>
                  <a:pt x="425699" y="207571"/>
                </a:cubicBezTo>
                <a:cubicBezTo>
                  <a:pt x="500727" y="172402"/>
                  <a:pt x="561686" y="127854"/>
                  <a:pt x="636714" y="109097"/>
                </a:cubicBezTo>
                <a:cubicBezTo>
                  <a:pt x="711742" y="90340"/>
                  <a:pt x="784425" y="95029"/>
                  <a:pt x="875865" y="95029"/>
                </a:cubicBezTo>
                <a:cubicBezTo>
                  <a:pt x="967305" y="95029"/>
                  <a:pt x="1068123" y="123165"/>
                  <a:pt x="1185354" y="109097"/>
                </a:cubicBezTo>
                <a:cubicBezTo>
                  <a:pt x="1302585" y="95029"/>
                  <a:pt x="1445607" y="27035"/>
                  <a:pt x="1579250" y="10623"/>
                </a:cubicBezTo>
                <a:cubicBezTo>
                  <a:pt x="1712893" y="-5789"/>
                  <a:pt x="1848881" y="-1100"/>
                  <a:pt x="1987213" y="10623"/>
                </a:cubicBezTo>
                <a:cubicBezTo>
                  <a:pt x="2125545" y="22346"/>
                  <a:pt x="2224019" y="78617"/>
                  <a:pt x="2367041" y="80962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58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/>
        </p:nvGrpSpPr>
        <p:grpSpPr>
          <a:xfrm>
            <a:off x="1768861" y="2859187"/>
            <a:ext cx="4843375" cy="3148145"/>
            <a:chOff x="1768861" y="2859187"/>
            <a:chExt cx="4843375" cy="3148145"/>
          </a:xfrm>
        </p:grpSpPr>
        <p:sp>
          <p:nvSpPr>
            <p:cNvPr id="2" name="Freihandform 1"/>
            <p:cNvSpPr/>
            <p:nvPr/>
          </p:nvSpPr>
          <p:spPr>
            <a:xfrm>
              <a:off x="1856935" y="3155752"/>
              <a:ext cx="661182" cy="122020"/>
            </a:xfrm>
            <a:custGeom>
              <a:avLst/>
              <a:gdLst>
                <a:gd name="connsiteX0" fmla="*/ 0 w 661182"/>
                <a:gd name="connsiteY0" fmla="*/ 122020 h 122020"/>
                <a:gd name="connsiteX1" fmla="*/ 309490 w 661182"/>
                <a:gd name="connsiteY1" fmla="*/ 9479 h 122020"/>
                <a:gd name="connsiteX2" fmla="*/ 506437 w 661182"/>
                <a:gd name="connsiteY2" fmla="*/ 9479 h 122020"/>
                <a:gd name="connsiteX3" fmla="*/ 562708 w 661182"/>
                <a:gd name="connsiteY3" fmla="*/ 37614 h 122020"/>
                <a:gd name="connsiteX4" fmla="*/ 661182 w 661182"/>
                <a:gd name="connsiteY4" fmla="*/ 107953 h 12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1182" h="122020">
                  <a:moveTo>
                    <a:pt x="0" y="122020"/>
                  </a:moveTo>
                  <a:cubicBezTo>
                    <a:pt x="112542" y="75128"/>
                    <a:pt x="225084" y="28236"/>
                    <a:pt x="309490" y="9479"/>
                  </a:cubicBezTo>
                  <a:cubicBezTo>
                    <a:pt x="393896" y="-9278"/>
                    <a:pt x="464234" y="4790"/>
                    <a:pt x="506437" y="9479"/>
                  </a:cubicBezTo>
                  <a:cubicBezTo>
                    <a:pt x="548640" y="14168"/>
                    <a:pt x="536917" y="21202"/>
                    <a:pt x="562708" y="37614"/>
                  </a:cubicBezTo>
                  <a:cubicBezTo>
                    <a:pt x="588499" y="54026"/>
                    <a:pt x="661182" y="107953"/>
                    <a:pt x="661182" y="10795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Freihandform 2"/>
            <p:cNvSpPr/>
            <p:nvPr/>
          </p:nvSpPr>
          <p:spPr>
            <a:xfrm>
              <a:off x="2574386" y="2938211"/>
              <a:ext cx="351693" cy="1479045"/>
            </a:xfrm>
            <a:custGeom>
              <a:avLst/>
              <a:gdLst>
                <a:gd name="connsiteX0" fmla="*/ 0 w 365760"/>
                <a:gd name="connsiteY0" fmla="*/ 1408706 h 1408706"/>
                <a:gd name="connsiteX1" fmla="*/ 281354 w 365760"/>
                <a:gd name="connsiteY1" fmla="*/ 944472 h 1408706"/>
                <a:gd name="connsiteX2" fmla="*/ 337625 w 365760"/>
                <a:gd name="connsiteY2" fmla="*/ 663118 h 1408706"/>
                <a:gd name="connsiteX3" fmla="*/ 351692 w 365760"/>
                <a:gd name="connsiteY3" fmla="*/ 58207 h 1408706"/>
                <a:gd name="connsiteX4" fmla="*/ 365760 w 365760"/>
                <a:gd name="connsiteY4" fmla="*/ 58207 h 1408706"/>
                <a:gd name="connsiteX0" fmla="*/ 0 w 422031"/>
                <a:gd name="connsiteY0" fmla="*/ 1479045 h 1479045"/>
                <a:gd name="connsiteX1" fmla="*/ 337625 w 422031"/>
                <a:gd name="connsiteY1" fmla="*/ 944472 h 1479045"/>
                <a:gd name="connsiteX2" fmla="*/ 393896 w 422031"/>
                <a:gd name="connsiteY2" fmla="*/ 663118 h 1479045"/>
                <a:gd name="connsiteX3" fmla="*/ 407963 w 422031"/>
                <a:gd name="connsiteY3" fmla="*/ 58207 h 1479045"/>
                <a:gd name="connsiteX4" fmla="*/ 422031 w 422031"/>
                <a:gd name="connsiteY4" fmla="*/ 58207 h 1479045"/>
                <a:gd name="connsiteX0" fmla="*/ 0 w 351693"/>
                <a:gd name="connsiteY0" fmla="*/ 1479045 h 1479045"/>
                <a:gd name="connsiteX1" fmla="*/ 267287 w 351693"/>
                <a:gd name="connsiteY1" fmla="*/ 944472 h 1479045"/>
                <a:gd name="connsiteX2" fmla="*/ 323558 w 351693"/>
                <a:gd name="connsiteY2" fmla="*/ 663118 h 1479045"/>
                <a:gd name="connsiteX3" fmla="*/ 337625 w 351693"/>
                <a:gd name="connsiteY3" fmla="*/ 58207 h 1479045"/>
                <a:gd name="connsiteX4" fmla="*/ 351693 w 351693"/>
                <a:gd name="connsiteY4" fmla="*/ 58207 h 147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693" h="1479045">
                  <a:moveTo>
                    <a:pt x="0" y="1479045"/>
                  </a:moveTo>
                  <a:cubicBezTo>
                    <a:pt x="112541" y="1309060"/>
                    <a:pt x="213361" y="1080460"/>
                    <a:pt x="267287" y="944472"/>
                  </a:cubicBezTo>
                  <a:cubicBezTo>
                    <a:pt x="321213" y="808484"/>
                    <a:pt x="311835" y="810829"/>
                    <a:pt x="323558" y="663118"/>
                  </a:cubicBezTo>
                  <a:cubicBezTo>
                    <a:pt x="335281" y="515407"/>
                    <a:pt x="332936" y="159025"/>
                    <a:pt x="337625" y="58207"/>
                  </a:cubicBezTo>
                  <a:cubicBezTo>
                    <a:pt x="342314" y="-42611"/>
                    <a:pt x="347003" y="7798"/>
                    <a:pt x="351693" y="5820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5468160" y="3296782"/>
              <a:ext cx="215188" cy="1458098"/>
            </a:xfrm>
            <a:custGeom>
              <a:avLst/>
              <a:gdLst>
                <a:gd name="connsiteX0" fmla="*/ 215188 w 215188"/>
                <a:gd name="connsiteY0" fmla="*/ 1458098 h 1458098"/>
                <a:gd name="connsiteX1" fmla="*/ 18240 w 215188"/>
                <a:gd name="connsiteY1" fmla="*/ 1078270 h 1458098"/>
                <a:gd name="connsiteX2" fmla="*/ 18240 w 215188"/>
                <a:gd name="connsiteY2" fmla="*/ 740646 h 1458098"/>
                <a:gd name="connsiteX3" fmla="*/ 102646 w 215188"/>
                <a:gd name="connsiteY3" fmla="*/ 403021 h 1458098"/>
                <a:gd name="connsiteX4" fmla="*/ 158917 w 215188"/>
                <a:gd name="connsiteY4" fmla="*/ 51329 h 1458098"/>
                <a:gd name="connsiteX5" fmla="*/ 144849 w 215188"/>
                <a:gd name="connsiteY5" fmla="*/ 9126 h 145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188" h="1458098">
                  <a:moveTo>
                    <a:pt x="215188" y="1458098"/>
                  </a:moveTo>
                  <a:cubicBezTo>
                    <a:pt x="133126" y="1327971"/>
                    <a:pt x="51065" y="1197845"/>
                    <a:pt x="18240" y="1078270"/>
                  </a:cubicBezTo>
                  <a:cubicBezTo>
                    <a:pt x="-14585" y="958695"/>
                    <a:pt x="4172" y="853187"/>
                    <a:pt x="18240" y="740646"/>
                  </a:cubicBezTo>
                  <a:cubicBezTo>
                    <a:pt x="32308" y="628105"/>
                    <a:pt x="79200" y="517907"/>
                    <a:pt x="102646" y="403021"/>
                  </a:cubicBezTo>
                  <a:cubicBezTo>
                    <a:pt x="126092" y="288135"/>
                    <a:pt x="151883" y="116978"/>
                    <a:pt x="158917" y="51329"/>
                  </a:cubicBezTo>
                  <a:cubicBezTo>
                    <a:pt x="165951" y="-14320"/>
                    <a:pt x="155400" y="-2597"/>
                    <a:pt x="144849" y="912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3275856" y="5176911"/>
              <a:ext cx="1503485" cy="229753"/>
            </a:xfrm>
            <a:custGeom>
              <a:avLst/>
              <a:gdLst>
                <a:gd name="connsiteX0" fmla="*/ 0 w 1502610"/>
                <a:gd name="connsiteY0" fmla="*/ 0 h 254847"/>
                <a:gd name="connsiteX1" fmla="*/ 478302 w 1502610"/>
                <a:gd name="connsiteY1" fmla="*/ 168812 h 254847"/>
                <a:gd name="connsiteX2" fmla="*/ 998807 w 1502610"/>
                <a:gd name="connsiteY2" fmla="*/ 253218 h 254847"/>
                <a:gd name="connsiteX3" fmla="*/ 1448973 w 1502610"/>
                <a:gd name="connsiteY3" fmla="*/ 98474 h 254847"/>
                <a:gd name="connsiteX4" fmla="*/ 1477108 w 1502610"/>
                <a:gd name="connsiteY4" fmla="*/ 98474 h 254847"/>
                <a:gd name="connsiteX0" fmla="*/ 0 w 1502610"/>
                <a:gd name="connsiteY0" fmla="*/ 0 h 257736"/>
                <a:gd name="connsiteX1" fmla="*/ 295422 w 1502610"/>
                <a:gd name="connsiteY1" fmla="*/ 196948 h 257736"/>
                <a:gd name="connsiteX2" fmla="*/ 998807 w 1502610"/>
                <a:gd name="connsiteY2" fmla="*/ 253218 h 257736"/>
                <a:gd name="connsiteX3" fmla="*/ 1448973 w 1502610"/>
                <a:gd name="connsiteY3" fmla="*/ 98474 h 257736"/>
                <a:gd name="connsiteX4" fmla="*/ 1477108 w 1502610"/>
                <a:gd name="connsiteY4" fmla="*/ 98474 h 257736"/>
                <a:gd name="connsiteX0" fmla="*/ 0 w 1503485"/>
                <a:gd name="connsiteY0" fmla="*/ 0 h 233418"/>
                <a:gd name="connsiteX1" fmla="*/ 295422 w 1503485"/>
                <a:gd name="connsiteY1" fmla="*/ 196948 h 233418"/>
                <a:gd name="connsiteX2" fmla="*/ 984739 w 1503485"/>
                <a:gd name="connsiteY2" fmla="*/ 225082 h 233418"/>
                <a:gd name="connsiteX3" fmla="*/ 1448973 w 1503485"/>
                <a:gd name="connsiteY3" fmla="*/ 98474 h 233418"/>
                <a:gd name="connsiteX4" fmla="*/ 1477108 w 1503485"/>
                <a:gd name="connsiteY4" fmla="*/ 98474 h 233418"/>
                <a:gd name="connsiteX0" fmla="*/ 0 w 1503485"/>
                <a:gd name="connsiteY0" fmla="*/ 0 h 229753"/>
                <a:gd name="connsiteX1" fmla="*/ 323557 w 1503485"/>
                <a:gd name="connsiteY1" fmla="*/ 182881 h 229753"/>
                <a:gd name="connsiteX2" fmla="*/ 984739 w 1503485"/>
                <a:gd name="connsiteY2" fmla="*/ 225082 h 229753"/>
                <a:gd name="connsiteX3" fmla="*/ 1448973 w 1503485"/>
                <a:gd name="connsiteY3" fmla="*/ 98474 h 229753"/>
                <a:gd name="connsiteX4" fmla="*/ 1477108 w 1503485"/>
                <a:gd name="connsiteY4" fmla="*/ 98474 h 229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3485" h="229753">
                  <a:moveTo>
                    <a:pt x="0" y="0"/>
                  </a:moveTo>
                  <a:cubicBezTo>
                    <a:pt x="155917" y="63304"/>
                    <a:pt x="159434" y="145367"/>
                    <a:pt x="323557" y="182881"/>
                  </a:cubicBezTo>
                  <a:cubicBezTo>
                    <a:pt x="487680" y="220395"/>
                    <a:pt x="797170" y="239150"/>
                    <a:pt x="984739" y="225082"/>
                  </a:cubicBezTo>
                  <a:cubicBezTo>
                    <a:pt x="1172308" y="211014"/>
                    <a:pt x="1366912" y="119575"/>
                    <a:pt x="1448973" y="98474"/>
                  </a:cubicBezTo>
                  <a:cubicBezTo>
                    <a:pt x="1531034" y="77373"/>
                    <a:pt x="1502899" y="85578"/>
                    <a:pt x="1477108" y="9847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3193366" y="3406227"/>
              <a:ext cx="1720785" cy="1032862"/>
            </a:xfrm>
            <a:custGeom>
              <a:avLst/>
              <a:gdLst>
                <a:gd name="connsiteX0" fmla="*/ 0 w 1702169"/>
                <a:gd name="connsiteY0" fmla="*/ 536356 h 1056861"/>
                <a:gd name="connsiteX1" fmla="*/ 239151 w 1702169"/>
                <a:gd name="connsiteY1" fmla="*/ 255003 h 1056861"/>
                <a:gd name="connsiteX2" fmla="*/ 717452 w 1702169"/>
                <a:gd name="connsiteY2" fmla="*/ 29919 h 1056861"/>
                <a:gd name="connsiteX3" fmla="*/ 1083212 w 1702169"/>
                <a:gd name="connsiteY3" fmla="*/ 29919 h 1056861"/>
                <a:gd name="connsiteX4" fmla="*/ 1448972 w 1702169"/>
                <a:gd name="connsiteY4" fmla="*/ 283138 h 1056861"/>
                <a:gd name="connsiteX5" fmla="*/ 1688123 w 1702169"/>
                <a:gd name="connsiteY5" fmla="*/ 634830 h 1056861"/>
                <a:gd name="connsiteX6" fmla="*/ 1674055 w 1702169"/>
                <a:gd name="connsiteY6" fmla="*/ 859913 h 1056861"/>
                <a:gd name="connsiteX7" fmla="*/ 1674055 w 1702169"/>
                <a:gd name="connsiteY7" fmla="*/ 902116 h 1056861"/>
                <a:gd name="connsiteX8" fmla="*/ 1547446 w 1702169"/>
                <a:gd name="connsiteY8" fmla="*/ 1056861 h 1056861"/>
                <a:gd name="connsiteX9" fmla="*/ 1547446 w 1702169"/>
                <a:gd name="connsiteY9" fmla="*/ 1056861 h 1056861"/>
                <a:gd name="connsiteX0" fmla="*/ 0 w 1856913"/>
                <a:gd name="connsiteY0" fmla="*/ 817710 h 1056861"/>
                <a:gd name="connsiteX1" fmla="*/ 393895 w 1856913"/>
                <a:gd name="connsiteY1" fmla="*/ 255003 h 1056861"/>
                <a:gd name="connsiteX2" fmla="*/ 872196 w 1856913"/>
                <a:gd name="connsiteY2" fmla="*/ 29919 h 1056861"/>
                <a:gd name="connsiteX3" fmla="*/ 1237956 w 1856913"/>
                <a:gd name="connsiteY3" fmla="*/ 29919 h 1056861"/>
                <a:gd name="connsiteX4" fmla="*/ 1603716 w 1856913"/>
                <a:gd name="connsiteY4" fmla="*/ 283138 h 1056861"/>
                <a:gd name="connsiteX5" fmla="*/ 1842867 w 1856913"/>
                <a:gd name="connsiteY5" fmla="*/ 634830 h 1056861"/>
                <a:gd name="connsiteX6" fmla="*/ 1828799 w 1856913"/>
                <a:gd name="connsiteY6" fmla="*/ 859913 h 1056861"/>
                <a:gd name="connsiteX7" fmla="*/ 1828799 w 1856913"/>
                <a:gd name="connsiteY7" fmla="*/ 902116 h 1056861"/>
                <a:gd name="connsiteX8" fmla="*/ 1702190 w 1856913"/>
                <a:gd name="connsiteY8" fmla="*/ 1056861 h 1056861"/>
                <a:gd name="connsiteX9" fmla="*/ 1702190 w 1856913"/>
                <a:gd name="connsiteY9" fmla="*/ 1056861 h 1056861"/>
                <a:gd name="connsiteX0" fmla="*/ 0 w 1856913"/>
                <a:gd name="connsiteY0" fmla="*/ 815223 h 1054374"/>
                <a:gd name="connsiteX1" fmla="*/ 323557 w 1856913"/>
                <a:gd name="connsiteY1" fmla="*/ 210312 h 1054374"/>
                <a:gd name="connsiteX2" fmla="*/ 872196 w 1856913"/>
                <a:gd name="connsiteY2" fmla="*/ 27432 h 1054374"/>
                <a:gd name="connsiteX3" fmla="*/ 1237956 w 1856913"/>
                <a:gd name="connsiteY3" fmla="*/ 27432 h 1054374"/>
                <a:gd name="connsiteX4" fmla="*/ 1603716 w 1856913"/>
                <a:gd name="connsiteY4" fmla="*/ 280651 h 1054374"/>
                <a:gd name="connsiteX5" fmla="*/ 1842867 w 1856913"/>
                <a:gd name="connsiteY5" fmla="*/ 632343 h 1054374"/>
                <a:gd name="connsiteX6" fmla="*/ 1828799 w 1856913"/>
                <a:gd name="connsiteY6" fmla="*/ 857426 h 1054374"/>
                <a:gd name="connsiteX7" fmla="*/ 1828799 w 1856913"/>
                <a:gd name="connsiteY7" fmla="*/ 899629 h 1054374"/>
                <a:gd name="connsiteX8" fmla="*/ 1702190 w 1856913"/>
                <a:gd name="connsiteY8" fmla="*/ 1054374 h 1054374"/>
                <a:gd name="connsiteX9" fmla="*/ 1702190 w 1856913"/>
                <a:gd name="connsiteY9" fmla="*/ 1054374 h 1054374"/>
                <a:gd name="connsiteX0" fmla="*/ 0 w 1856913"/>
                <a:gd name="connsiteY0" fmla="*/ 797482 h 1036633"/>
                <a:gd name="connsiteX1" fmla="*/ 323557 w 1856913"/>
                <a:gd name="connsiteY1" fmla="*/ 192571 h 1036633"/>
                <a:gd name="connsiteX2" fmla="*/ 759655 w 1856913"/>
                <a:gd name="connsiteY2" fmla="*/ 65962 h 1036633"/>
                <a:gd name="connsiteX3" fmla="*/ 1237956 w 1856913"/>
                <a:gd name="connsiteY3" fmla="*/ 9691 h 1036633"/>
                <a:gd name="connsiteX4" fmla="*/ 1603716 w 1856913"/>
                <a:gd name="connsiteY4" fmla="*/ 262910 h 1036633"/>
                <a:gd name="connsiteX5" fmla="*/ 1842867 w 1856913"/>
                <a:gd name="connsiteY5" fmla="*/ 614602 h 1036633"/>
                <a:gd name="connsiteX6" fmla="*/ 1828799 w 1856913"/>
                <a:gd name="connsiteY6" fmla="*/ 839685 h 1036633"/>
                <a:gd name="connsiteX7" fmla="*/ 1828799 w 1856913"/>
                <a:gd name="connsiteY7" fmla="*/ 881888 h 1036633"/>
                <a:gd name="connsiteX8" fmla="*/ 1702190 w 1856913"/>
                <a:gd name="connsiteY8" fmla="*/ 1036633 h 1036633"/>
                <a:gd name="connsiteX9" fmla="*/ 1702190 w 1856913"/>
                <a:gd name="connsiteY9" fmla="*/ 1036633 h 1036633"/>
                <a:gd name="connsiteX0" fmla="*/ 0 w 1864074"/>
                <a:gd name="connsiteY0" fmla="*/ 802179 h 1041330"/>
                <a:gd name="connsiteX1" fmla="*/ 323557 w 1864074"/>
                <a:gd name="connsiteY1" fmla="*/ 197268 h 1041330"/>
                <a:gd name="connsiteX2" fmla="*/ 759655 w 1864074"/>
                <a:gd name="connsiteY2" fmla="*/ 70659 h 1041330"/>
                <a:gd name="connsiteX3" fmla="*/ 1237956 w 1864074"/>
                <a:gd name="connsiteY3" fmla="*/ 14388 h 1041330"/>
                <a:gd name="connsiteX4" fmla="*/ 1505242 w 1864074"/>
                <a:gd name="connsiteY4" fmla="*/ 337945 h 1041330"/>
                <a:gd name="connsiteX5" fmla="*/ 1842867 w 1864074"/>
                <a:gd name="connsiteY5" fmla="*/ 619299 h 1041330"/>
                <a:gd name="connsiteX6" fmla="*/ 1828799 w 1864074"/>
                <a:gd name="connsiteY6" fmla="*/ 844382 h 1041330"/>
                <a:gd name="connsiteX7" fmla="*/ 1828799 w 1864074"/>
                <a:gd name="connsiteY7" fmla="*/ 886585 h 1041330"/>
                <a:gd name="connsiteX8" fmla="*/ 1702190 w 1864074"/>
                <a:gd name="connsiteY8" fmla="*/ 1041330 h 1041330"/>
                <a:gd name="connsiteX9" fmla="*/ 1702190 w 1864074"/>
                <a:gd name="connsiteY9" fmla="*/ 1041330 h 1041330"/>
                <a:gd name="connsiteX0" fmla="*/ 0 w 1864074"/>
                <a:gd name="connsiteY0" fmla="*/ 739077 h 978228"/>
                <a:gd name="connsiteX1" fmla="*/ 323557 w 1864074"/>
                <a:gd name="connsiteY1" fmla="*/ 134166 h 978228"/>
                <a:gd name="connsiteX2" fmla="*/ 759655 w 1864074"/>
                <a:gd name="connsiteY2" fmla="*/ 7557 h 978228"/>
                <a:gd name="connsiteX3" fmla="*/ 1505242 w 1864074"/>
                <a:gd name="connsiteY3" fmla="*/ 274843 h 978228"/>
                <a:gd name="connsiteX4" fmla="*/ 1842867 w 1864074"/>
                <a:gd name="connsiteY4" fmla="*/ 556197 h 978228"/>
                <a:gd name="connsiteX5" fmla="*/ 1828799 w 1864074"/>
                <a:gd name="connsiteY5" fmla="*/ 781280 h 978228"/>
                <a:gd name="connsiteX6" fmla="*/ 1828799 w 1864074"/>
                <a:gd name="connsiteY6" fmla="*/ 823483 h 978228"/>
                <a:gd name="connsiteX7" fmla="*/ 1702190 w 1864074"/>
                <a:gd name="connsiteY7" fmla="*/ 978228 h 978228"/>
                <a:gd name="connsiteX8" fmla="*/ 1702190 w 1864074"/>
                <a:gd name="connsiteY8" fmla="*/ 978228 h 978228"/>
                <a:gd name="connsiteX0" fmla="*/ 0 w 1870258"/>
                <a:gd name="connsiteY0" fmla="*/ 732391 h 971542"/>
                <a:gd name="connsiteX1" fmla="*/ 323557 w 1870258"/>
                <a:gd name="connsiteY1" fmla="*/ 127480 h 971542"/>
                <a:gd name="connsiteX2" fmla="*/ 759655 w 1870258"/>
                <a:gd name="connsiteY2" fmla="*/ 871 h 971542"/>
                <a:gd name="connsiteX3" fmla="*/ 1420836 w 1870258"/>
                <a:gd name="connsiteY3" fmla="*/ 99345 h 971542"/>
                <a:gd name="connsiteX4" fmla="*/ 1842867 w 1870258"/>
                <a:gd name="connsiteY4" fmla="*/ 549511 h 971542"/>
                <a:gd name="connsiteX5" fmla="*/ 1828799 w 1870258"/>
                <a:gd name="connsiteY5" fmla="*/ 774594 h 971542"/>
                <a:gd name="connsiteX6" fmla="*/ 1828799 w 1870258"/>
                <a:gd name="connsiteY6" fmla="*/ 816797 h 971542"/>
                <a:gd name="connsiteX7" fmla="*/ 1702190 w 1870258"/>
                <a:gd name="connsiteY7" fmla="*/ 971542 h 971542"/>
                <a:gd name="connsiteX8" fmla="*/ 1702190 w 1870258"/>
                <a:gd name="connsiteY8" fmla="*/ 971542 h 971542"/>
                <a:gd name="connsiteX0" fmla="*/ 0 w 1848299"/>
                <a:gd name="connsiteY0" fmla="*/ 731987 h 971138"/>
                <a:gd name="connsiteX1" fmla="*/ 323557 w 1848299"/>
                <a:gd name="connsiteY1" fmla="*/ 127076 h 971138"/>
                <a:gd name="connsiteX2" fmla="*/ 759655 w 1848299"/>
                <a:gd name="connsiteY2" fmla="*/ 467 h 971138"/>
                <a:gd name="connsiteX3" fmla="*/ 1420836 w 1848299"/>
                <a:gd name="connsiteY3" fmla="*/ 98941 h 971138"/>
                <a:gd name="connsiteX4" fmla="*/ 1645919 w 1848299"/>
                <a:gd name="connsiteY4" fmla="*/ 436566 h 971138"/>
                <a:gd name="connsiteX5" fmla="*/ 1828799 w 1848299"/>
                <a:gd name="connsiteY5" fmla="*/ 774190 h 971138"/>
                <a:gd name="connsiteX6" fmla="*/ 1828799 w 1848299"/>
                <a:gd name="connsiteY6" fmla="*/ 816393 h 971138"/>
                <a:gd name="connsiteX7" fmla="*/ 1702190 w 1848299"/>
                <a:gd name="connsiteY7" fmla="*/ 971138 h 971138"/>
                <a:gd name="connsiteX8" fmla="*/ 1702190 w 1848299"/>
                <a:gd name="connsiteY8" fmla="*/ 971138 h 971138"/>
                <a:gd name="connsiteX0" fmla="*/ 0 w 1829342"/>
                <a:gd name="connsiteY0" fmla="*/ 731987 h 971138"/>
                <a:gd name="connsiteX1" fmla="*/ 323557 w 1829342"/>
                <a:gd name="connsiteY1" fmla="*/ 127076 h 971138"/>
                <a:gd name="connsiteX2" fmla="*/ 759655 w 1829342"/>
                <a:gd name="connsiteY2" fmla="*/ 467 h 971138"/>
                <a:gd name="connsiteX3" fmla="*/ 1420836 w 1829342"/>
                <a:gd name="connsiteY3" fmla="*/ 98941 h 971138"/>
                <a:gd name="connsiteX4" fmla="*/ 1645919 w 1829342"/>
                <a:gd name="connsiteY4" fmla="*/ 436566 h 971138"/>
                <a:gd name="connsiteX5" fmla="*/ 1828799 w 1829342"/>
                <a:gd name="connsiteY5" fmla="*/ 774190 h 971138"/>
                <a:gd name="connsiteX6" fmla="*/ 1702190 w 1829342"/>
                <a:gd name="connsiteY6" fmla="*/ 971138 h 971138"/>
                <a:gd name="connsiteX7" fmla="*/ 1702190 w 1829342"/>
                <a:gd name="connsiteY7" fmla="*/ 971138 h 971138"/>
                <a:gd name="connsiteX0" fmla="*/ 0 w 1829342"/>
                <a:gd name="connsiteY0" fmla="*/ 672617 h 911768"/>
                <a:gd name="connsiteX1" fmla="*/ 323557 w 1829342"/>
                <a:gd name="connsiteY1" fmla="*/ 67706 h 911768"/>
                <a:gd name="connsiteX2" fmla="*/ 745588 w 1829342"/>
                <a:gd name="connsiteY2" fmla="*/ 11435 h 911768"/>
                <a:gd name="connsiteX3" fmla="*/ 1420836 w 1829342"/>
                <a:gd name="connsiteY3" fmla="*/ 39571 h 911768"/>
                <a:gd name="connsiteX4" fmla="*/ 1645919 w 1829342"/>
                <a:gd name="connsiteY4" fmla="*/ 377196 h 911768"/>
                <a:gd name="connsiteX5" fmla="*/ 1828799 w 1829342"/>
                <a:gd name="connsiteY5" fmla="*/ 714820 h 911768"/>
                <a:gd name="connsiteX6" fmla="*/ 1702190 w 1829342"/>
                <a:gd name="connsiteY6" fmla="*/ 911768 h 911768"/>
                <a:gd name="connsiteX7" fmla="*/ 1702190 w 1829342"/>
                <a:gd name="connsiteY7" fmla="*/ 911768 h 911768"/>
                <a:gd name="connsiteX0" fmla="*/ 0 w 1829342"/>
                <a:gd name="connsiteY0" fmla="*/ 679167 h 918318"/>
                <a:gd name="connsiteX1" fmla="*/ 323557 w 1829342"/>
                <a:gd name="connsiteY1" fmla="*/ 186797 h 918318"/>
                <a:gd name="connsiteX2" fmla="*/ 745588 w 1829342"/>
                <a:gd name="connsiteY2" fmla="*/ 17985 h 918318"/>
                <a:gd name="connsiteX3" fmla="*/ 1420836 w 1829342"/>
                <a:gd name="connsiteY3" fmla="*/ 46121 h 918318"/>
                <a:gd name="connsiteX4" fmla="*/ 1645919 w 1829342"/>
                <a:gd name="connsiteY4" fmla="*/ 383746 h 918318"/>
                <a:gd name="connsiteX5" fmla="*/ 1828799 w 1829342"/>
                <a:gd name="connsiteY5" fmla="*/ 721370 h 918318"/>
                <a:gd name="connsiteX6" fmla="*/ 1702190 w 1829342"/>
                <a:gd name="connsiteY6" fmla="*/ 918318 h 918318"/>
                <a:gd name="connsiteX7" fmla="*/ 1702190 w 1829342"/>
                <a:gd name="connsiteY7" fmla="*/ 918318 h 918318"/>
                <a:gd name="connsiteX0" fmla="*/ 0 w 1829342"/>
                <a:gd name="connsiteY0" fmla="*/ 664135 h 903286"/>
                <a:gd name="connsiteX1" fmla="*/ 323557 w 1829342"/>
                <a:gd name="connsiteY1" fmla="*/ 171765 h 903286"/>
                <a:gd name="connsiteX2" fmla="*/ 745588 w 1829342"/>
                <a:gd name="connsiteY2" fmla="*/ 2953 h 903286"/>
                <a:gd name="connsiteX3" fmla="*/ 1266091 w 1829342"/>
                <a:gd name="connsiteY3" fmla="*/ 87360 h 903286"/>
                <a:gd name="connsiteX4" fmla="*/ 1645919 w 1829342"/>
                <a:gd name="connsiteY4" fmla="*/ 368714 h 903286"/>
                <a:gd name="connsiteX5" fmla="*/ 1828799 w 1829342"/>
                <a:gd name="connsiteY5" fmla="*/ 706338 h 903286"/>
                <a:gd name="connsiteX6" fmla="*/ 1702190 w 1829342"/>
                <a:gd name="connsiteY6" fmla="*/ 903286 h 903286"/>
                <a:gd name="connsiteX7" fmla="*/ 1702190 w 1829342"/>
                <a:gd name="connsiteY7" fmla="*/ 903286 h 903286"/>
                <a:gd name="connsiteX0" fmla="*/ 0 w 1830313"/>
                <a:gd name="connsiteY0" fmla="*/ 664396 h 903547"/>
                <a:gd name="connsiteX1" fmla="*/ 323557 w 1830313"/>
                <a:gd name="connsiteY1" fmla="*/ 172026 h 903547"/>
                <a:gd name="connsiteX2" fmla="*/ 745588 w 1830313"/>
                <a:gd name="connsiteY2" fmla="*/ 3214 h 903547"/>
                <a:gd name="connsiteX3" fmla="*/ 1266091 w 1830313"/>
                <a:gd name="connsiteY3" fmla="*/ 87621 h 903547"/>
                <a:gd name="connsiteX4" fmla="*/ 1603716 w 1830313"/>
                <a:gd name="connsiteY4" fmla="*/ 397111 h 903547"/>
                <a:gd name="connsiteX5" fmla="*/ 1828799 w 1830313"/>
                <a:gd name="connsiteY5" fmla="*/ 706599 h 903547"/>
                <a:gd name="connsiteX6" fmla="*/ 1702190 w 1830313"/>
                <a:gd name="connsiteY6" fmla="*/ 903547 h 903547"/>
                <a:gd name="connsiteX7" fmla="*/ 1702190 w 1830313"/>
                <a:gd name="connsiteY7" fmla="*/ 903547 h 903547"/>
                <a:gd name="connsiteX0" fmla="*/ 0 w 1829946"/>
                <a:gd name="connsiteY0" fmla="*/ 663711 h 902862"/>
                <a:gd name="connsiteX1" fmla="*/ 323557 w 1829946"/>
                <a:gd name="connsiteY1" fmla="*/ 171341 h 902862"/>
                <a:gd name="connsiteX2" fmla="*/ 745588 w 1829946"/>
                <a:gd name="connsiteY2" fmla="*/ 2529 h 902862"/>
                <a:gd name="connsiteX3" fmla="*/ 1266091 w 1829946"/>
                <a:gd name="connsiteY3" fmla="*/ 86936 h 902862"/>
                <a:gd name="connsiteX4" fmla="*/ 1617784 w 1829946"/>
                <a:gd name="connsiteY4" fmla="*/ 312020 h 902862"/>
                <a:gd name="connsiteX5" fmla="*/ 1828799 w 1829946"/>
                <a:gd name="connsiteY5" fmla="*/ 705914 h 902862"/>
                <a:gd name="connsiteX6" fmla="*/ 1702190 w 1829946"/>
                <a:gd name="connsiteY6" fmla="*/ 902862 h 902862"/>
                <a:gd name="connsiteX7" fmla="*/ 1702190 w 1829946"/>
                <a:gd name="connsiteY7" fmla="*/ 902862 h 902862"/>
                <a:gd name="connsiteX0" fmla="*/ 0 w 1829946"/>
                <a:gd name="connsiteY0" fmla="*/ 663711 h 902862"/>
                <a:gd name="connsiteX1" fmla="*/ 323557 w 1829946"/>
                <a:gd name="connsiteY1" fmla="*/ 171341 h 902862"/>
                <a:gd name="connsiteX2" fmla="*/ 745588 w 1829946"/>
                <a:gd name="connsiteY2" fmla="*/ 2529 h 902862"/>
                <a:gd name="connsiteX3" fmla="*/ 1266091 w 1829946"/>
                <a:gd name="connsiteY3" fmla="*/ 86936 h 902862"/>
                <a:gd name="connsiteX4" fmla="*/ 1617784 w 1829946"/>
                <a:gd name="connsiteY4" fmla="*/ 312020 h 902862"/>
                <a:gd name="connsiteX5" fmla="*/ 1828799 w 1829946"/>
                <a:gd name="connsiteY5" fmla="*/ 565237 h 902862"/>
                <a:gd name="connsiteX6" fmla="*/ 1702190 w 1829946"/>
                <a:gd name="connsiteY6" fmla="*/ 902862 h 902862"/>
                <a:gd name="connsiteX7" fmla="*/ 1702190 w 1829946"/>
                <a:gd name="connsiteY7" fmla="*/ 902862 h 902862"/>
                <a:gd name="connsiteX0" fmla="*/ 0 w 1829620"/>
                <a:gd name="connsiteY0" fmla="*/ 663250 h 902401"/>
                <a:gd name="connsiteX1" fmla="*/ 323557 w 1829620"/>
                <a:gd name="connsiteY1" fmla="*/ 170880 h 902401"/>
                <a:gd name="connsiteX2" fmla="*/ 745588 w 1829620"/>
                <a:gd name="connsiteY2" fmla="*/ 2068 h 902401"/>
                <a:gd name="connsiteX3" fmla="*/ 1266091 w 1829620"/>
                <a:gd name="connsiteY3" fmla="*/ 86475 h 902401"/>
                <a:gd name="connsiteX4" fmla="*/ 1631852 w 1829620"/>
                <a:gd name="connsiteY4" fmla="*/ 227153 h 902401"/>
                <a:gd name="connsiteX5" fmla="*/ 1828799 w 1829620"/>
                <a:gd name="connsiteY5" fmla="*/ 564776 h 902401"/>
                <a:gd name="connsiteX6" fmla="*/ 1702190 w 1829620"/>
                <a:gd name="connsiteY6" fmla="*/ 902401 h 902401"/>
                <a:gd name="connsiteX7" fmla="*/ 1702190 w 1829620"/>
                <a:gd name="connsiteY7" fmla="*/ 902401 h 902401"/>
                <a:gd name="connsiteX0" fmla="*/ 0 w 1829620"/>
                <a:gd name="connsiteY0" fmla="*/ 678287 h 917438"/>
                <a:gd name="connsiteX1" fmla="*/ 323557 w 1829620"/>
                <a:gd name="connsiteY1" fmla="*/ 185917 h 917438"/>
                <a:gd name="connsiteX2" fmla="*/ 745588 w 1829620"/>
                <a:gd name="connsiteY2" fmla="*/ 17105 h 917438"/>
                <a:gd name="connsiteX3" fmla="*/ 1266091 w 1829620"/>
                <a:gd name="connsiteY3" fmla="*/ 31174 h 917438"/>
                <a:gd name="connsiteX4" fmla="*/ 1631852 w 1829620"/>
                <a:gd name="connsiteY4" fmla="*/ 242190 h 917438"/>
                <a:gd name="connsiteX5" fmla="*/ 1828799 w 1829620"/>
                <a:gd name="connsiteY5" fmla="*/ 579813 h 917438"/>
                <a:gd name="connsiteX6" fmla="*/ 1702190 w 1829620"/>
                <a:gd name="connsiteY6" fmla="*/ 917438 h 917438"/>
                <a:gd name="connsiteX7" fmla="*/ 1702190 w 1829620"/>
                <a:gd name="connsiteY7" fmla="*/ 917438 h 917438"/>
                <a:gd name="connsiteX0" fmla="*/ 0 w 1801674"/>
                <a:gd name="connsiteY0" fmla="*/ 678287 h 917438"/>
                <a:gd name="connsiteX1" fmla="*/ 323557 w 1801674"/>
                <a:gd name="connsiteY1" fmla="*/ 185917 h 917438"/>
                <a:gd name="connsiteX2" fmla="*/ 745588 w 1801674"/>
                <a:gd name="connsiteY2" fmla="*/ 17105 h 917438"/>
                <a:gd name="connsiteX3" fmla="*/ 1266091 w 1801674"/>
                <a:gd name="connsiteY3" fmla="*/ 31174 h 917438"/>
                <a:gd name="connsiteX4" fmla="*/ 1631852 w 1801674"/>
                <a:gd name="connsiteY4" fmla="*/ 242190 h 917438"/>
                <a:gd name="connsiteX5" fmla="*/ 1800664 w 1801674"/>
                <a:gd name="connsiteY5" fmla="*/ 537610 h 917438"/>
                <a:gd name="connsiteX6" fmla="*/ 1702190 w 1801674"/>
                <a:gd name="connsiteY6" fmla="*/ 917438 h 917438"/>
                <a:gd name="connsiteX7" fmla="*/ 1702190 w 1801674"/>
                <a:gd name="connsiteY7" fmla="*/ 917438 h 917438"/>
                <a:gd name="connsiteX0" fmla="*/ 0 w 1801674"/>
                <a:gd name="connsiteY0" fmla="*/ 697195 h 936346"/>
                <a:gd name="connsiteX1" fmla="*/ 323557 w 1801674"/>
                <a:gd name="connsiteY1" fmla="*/ 204825 h 936346"/>
                <a:gd name="connsiteX2" fmla="*/ 745588 w 1801674"/>
                <a:gd name="connsiteY2" fmla="*/ 36013 h 936346"/>
                <a:gd name="connsiteX3" fmla="*/ 1266091 w 1801674"/>
                <a:gd name="connsiteY3" fmla="*/ 50082 h 936346"/>
                <a:gd name="connsiteX4" fmla="*/ 1800664 w 1801674"/>
                <a:gd name="connsiteY4" fmla="*/ 556518 h 936346"/>
                <a:gd name="connsiteX5" fmla="*/ 1702190 w 1801674"/>
                <a:gd name="connsiteY5" fmla="*/ 936346 h 936346"/>
                <a:gd name="connsiteX6" fmla="*/ 1702190 w 1801674"/>
                <a:gd name="connsiteY6" fmla="*/ 936346 h 936346"/>
                <a:gd name="connsiteX0" fmla="*/ 0 w 1773840"/>
                <a:gd name="connsiteY0" fmla="*/ 685825 h 924976"/>
                <a:gd name="connsiteX1" fmla="*/ 323557 w 1773840"/>
                <a:gd name="connsiteY1" fmla="*/ 193455 h 924976"/>
                <a:gd name="connsiteX2" fmla="*/ 745588 w 1773840"/>
                <a:gd name="connsiteY2" fmla="*/ 24643 h 924976"/>
                <a:gd name="connsiteX3" fmla="*/ 1266091 w 1773840"/>
                <a:gd name="connsiteY3" fmla="*/ 38712 h 924976"/>
                <a:gd name="connsiteX4" fmla="*/ 1772528 w 1773840"/>
                <a:gd name="connsiteY4" fmla="*/ 376336 h 924976"/>
                <a:gd name="connsiteX5" fmla="*/ 1702190 w 1773840"/>
                <a:gd name="connsiteY5" fmla="*/ 924976 h 924976"/>
                <a:gd name="connsiteX6" fmla="*/ 1702190 w 1773840"/>
                <a:gd name="connsiteY6" fmla="*/ 924976 h 924976"/>
                <a:gd name="connsiteX0" fmla="*/ 0 w 1773879"/>
                <a:gd name="connsiteY0" fmla="*/ 685825 h 933936"/>
                <a:gd name="connsiteX1" fmla="*/ 323557 w 1773879"/>
                <a:gd name="connsiteY1" fmla="*/ 193455 h 933936"/>
                <a:gd name="connsiteX2" fmla="*/ 745588 w 1773879"/>
                <a:gd name="connsiteY2" fmla="*/ 24643 h 933936"/>
                <a:gd name="connsiteX3" fmla="*/ 1266091 w 1773879"/>
                <a:gd name="connsiteY3" fmla="*/ 38712 h 933936"/>
                <a:gd name="connsiteX4" fmla="*/ 1772528 w 1773879"/>
                <a:gd name="connsiteY4" fmla="*/ 376336 h 933936"/>
                <a:gd name="connsiteX5" fmla="*/ 1702190 w 1773879"/>
                <a:gd name="connsiteY5" fmla="*/ 924976 h 933936"/>
                <a:gd name="connsiteX6" fmla="*/ 1688122 w 1773879"/>
                <a:gd name="connsiteY6" fmla="*/ 699893 h 933936"/>
                <a:gd name="connsiteX0" fmla="*/ 0 w 1863593"/>
                <a:gd name="connsiteY0" fmla="*/ 685825 h 734285"/>
                <a:gd name="connsiteX1" fmla="*/ 323557 w 1863593"/>
                <a:gd name="connsiteY1" fmla="*/ 193455 h 734285"/>
                <a:gd name="connsiteX2" fmla="*/ 745588 w 1863593"/>
                <a:gd name="connsiteY2" fmla="*/ 24643 h 734285"/>
                <a:gd name="connsiteX3" fmla="*/ 1266091 w 1863593"/>
                <a:gd name="connsiteY3" fmla="*/ 38712 h 734285"/>
                <a:gd name="connsiteX4" fmla="*/ 1772528 w 1863593"/>
                <a:gd name="connsiteY4" fmla="*/ 376336 h 734285"/>
                <a:gd name="connsiteX5" fmla="*/ 1856935 w 1863593"/>
                <a:gd name="connsiteY5" fmla="*/ 657690 h 734285"/>
                <a:gd name="connsiteX6" fmla="*/ 1688122 w 1863593"/>
                <a:gd name="connsiteY6" fmla="*/ 699893 h 734285"/>
                <a:gd name="connsiteX0" fmla="*/ 0 w 1857495"/>
                <a:gd name="connsiteY0" fmla="*/ 676150 h 731487"/>
                <a:gd name="connsiteX1" fmla="*/ 323557 w 1857495"/>
                <a:gd name="connsiteY1" fmla="*/ 183780 h 731487"/>
                <a:gd name="connsiteX2" fmla="*/ 745588 w 1857495"/>
                <a:gd name="connsiteY2" fmla="*/ 14968 h 731487"/>
                <a:gd name="connsiteX3" fmla="*/ 1266091 w 1857495"/>
                <a:gd name="connsiteY3" fmla="*/ 29037 h 731487"/>
                <a:gd name="connsiteX4" fmla="*/ 1617784 w 1857495"/>
                <a:gd name="connsiteY4" fmla="*/ 197849 h 731487"/>
                <a:gd name="connsiteX5" fmla="*/ 1856935 w 1857495"/>
                <a:gd name="connsiteY5" fmla="*/ 648015 h 731487"/>
                <a:gd name="connsiteX6" fmla="*/ 1688122 w 1857495"/>
                <a:gd name="connsiteY6" fmla="*/ 690218 h 731487"/>
                <a:gd name="connsiteX0" fmla="*/ 0 w 1857495"/>
                <a:gd name="connsiteY0" fmla="*/ 676150 h 812542"/>
                <a:gd name="connsiteX1" fmla="*/ 323557 w 1857495"/>
                <a:gd name="connsiteY1" fmla="*/ 183780 h 812542"/>
                <a:gd name="connsiteX2" fmla="*/ 745588 w 1857495"/>
                <a:gd name="connsiteY2" fmla="*/ 14968 h 812542"/>
                <a:gd name="connsiteX3" fmla="*/ 1266091 w 1857495"/>
                <a:gd name="connsiteY3" fmla="*/ 29037 h 812542"/>
                <a:gd name="connsiteX4" fmla="*/ 1617784 w 1857495"/>
                <a:gd name="connsiteY4" fmla="*/ 197849 h 812542"/>
                <a:gd name="connsiteX5" fmla="*/ 1856935 w 1857495"/>
                <a:gd name="connsiteY5" fmla="*/ 648015 h 812542"/>
                <a:gd name="connsiteX6" fmla="*/ 1688122 w 1857495"/>
                <a:gd name="connsiteY6" fmla="*/ 788691 h 812542"/>
                <a:gd name="connsiteX0" fmla="*/ 0 w 1801472"/>
                <a:gd name="connsiteY0" fmla="*/ 676150 h 801611"/>
                <a:gd name="connsiteX1" fmla="*/ 323557 w 1801472"/>
                <a:gd name="connsiteY1" fmla="*/ 183780 h 801611"/>
                <a:gd name="connsiteX2" fmla="*/ 745588 w 1801472"/>
                <a:gd name="connsiteY2" fmla="*/ 14968 h 801611"/>
                <a:gd name="connsiteX3" fmla="*/ 1266091 w 1801472"/>
                <a:gd name="connsiteY3" fmla="*/ 29037 h 801611"/>
                <a:gd name="connsiteX4" fmla="*/ 1617784 w 1801472"/>
                <a:gd name="connsiteY4" fmla="*/ 197849 h 801611"/>
                <a:gd name="connsiteX5" fmla="*/ 1800664 w 1801472"/>
                <a:gd name="connsiteY5" fmla="*/ 493270 h 801611"/>
                <a:gd name="connsiteX6" fmla="*/ 1688122 w 1801472"/>
                <a:gd name="connsiteY6" fmla="*/ 788691 h 801611"/>
                <a:gd name="connsiteX0" fmla="*/ 0 w 1801472"/>
                <a:gd name="connsiteY0" fmla="*/ 702908 h 828369"/>
                <a:gd name="connsiteX1" fmla="*/ 323557 w 1801472"/>
                <a:gd name="connsiteY1" fmla="*/ 210538 h 828369"/>
                <a:gd name="connsiteX2" fmla="*/ 745588 w 1801472"/>
                <a:gd name="connsiteY2" fmla="*/ 41726 h 828369"/>
                <a:gd name="connsiteX3" fmla="*/ 1139482 w 1801472"/>
                <a:gd name="connsiteY3" fmla="*/ 13592 h 828369"/>
                <a:gd name="connsiteX4" fmla="*/ 1617784 w 1801472"/>
                <a:gd name="connsiteY4" fmla="*/ 224607 h 828369"/>
                <a:gd name="connsiteX5" fmla="*/ 1800664 w 1801472"/>
                <a:gd name="connsiteY5" fmla="*/ 520028 h 828369"/>
                <a:gd name="connsiteX6" fmla="*/ 1688122 w 1801472"/>
                <a:gd name="connsiteY6" fmla="*/ 815449 h 828369"/>
                <a:gd name="connsiteX0" fmla="*/ 0 w 1803965"/>
                <a:gd name="connsiteY0" fmla="*/ 699793 h 825521"/>
                <a:gd name="connsiteX1" fmla="*/ 323557 w 1803965"/>
                <a:gd name="connsiteY1" fmla="*/ 207423 h 825521"/>
                <a:gd name="connsiteX2" fmla="*/ 745588 w 1803965"/>
                <a:gd name="connsiteY2" fmla="*/ 38611 h 825521"/>
                <a:gd name="connsiteX3" fmla="*/ 1139482 w 1803965"/>
                <a:gd name="connsiteY3" fmla="*/ 10477 h 825521"/>
                <a:gd name="connsiteX4" fmla="*/ 1533378 w 1803965"/>
                <a:gd name="connsiteY4" fmla="*/ 179289 h 825521"/>
                <a:gd name="connsiteX5" fmla="*/ 1800664 w 1803965"/>
                <a:gd name="connsiteY5" fmla="*/ 516913 h 825521"/>
                <a:gd name="connsiteX6" fmla="*/ 1688122 w 1803965"/>
                <a:gd name="connsiteY6" fmla="*/ 812334 h 825521"/>
                <a:gd name="connsiteX0" fmla="*/ 0 w 1736481"/>
                <a:gd name="connsiteY0" fmla="*/ 699793 h 822800"/>
                <a:gd name="connsiteX1" fmla="*/ 323557 w 1736481"/>
                <a:gd name="connsiteY1" fmla="*/ 207423 h 822800"/>
                <a:gd name="connsiteX2" fmla="*/ 745588 w 1736481"/>
                <a:gd name="connsiteY2" fmla="*/ 38611 h 822800"/>
                <a:gd name="connsiteX3" fmla="*/ 1139482 w 1736481"/>
                <a:gd name="connsiteY3" fmla="*/ 10477 h 822800"/>
                <a:gd name="connsiteX4" fmla="*/ 1533378 w 1736481"/>
                <a:gd name="connsiteY4" fmla="*/ 179289 h 822800"/>
                <a:gd name="connsiteX5" fmla="*/ 1730326 w 1736481"/>
                <a:gd name="connsiteY5" fmla="*/ 432507 h 822800"/>
                <a:gd name="connsiteX6" fmla="*/ 1688122 w 1736481"/>
                <a:gd name="connsiteY6" fmla="*/ 812334 h 822800"/>
                <a:gd name="connsiteX0" fmla="*/ 0 w 1722414"/>
                <a:gd name="connsiteY0" fmla="*/ 812334 h 822800"/>
                <a:gd name="connsiteX1" fmla="*/ 309490 w 1722414"/>
                <a:gd name="connsiteY1" fmla="*/ 207423 h 822800"/>
                <a:gd name="connsiteX2" fmla="*/ 731521 w 1722414"/>
                <a:gd name="connsiteY2" fmla="*/ 38611 h 822800"/>
                <a:gd name="connsiteX3" fmla="*/ 1125415 w 1722414"/>
                <a:gd name="connsiteY3" fmla="*/ 10477 h 822800"/>
                <a:gd name="connsiteX4" fmla="*/ 1519311 w 1722414"/>
                <a:gd name="connsiteY4" fmla="*/ 179289 h 822800"/>
                <a:gd name="connsiteX5" fmla="*/ 1716259 w 1722414"/>
                <a:gd name="connsiteY5" fmla="*/ 432507 h 822800"/>
                <a:gd name="connsiteX6" fmla="*/ 1674055 w 1722414"/>
                <a:gd name="connsiteY6" fmla="*/ 812334 h 822800"/>
                <a:gd name="connsiteX0" fmla="*/ 0 w 1722414"/>
                <a:gd name="connsiteY0" fmla="*/ 811054 h 821520"/>
                <a:gd name="connsiteX1" fmla="*/ 267287 w 1722414"/>
                <a:gd name="connsiteY1" fmla="*/ 163940 h 821520"/>
                <a:gd name="connsiteX2" fmla="*/ 731521 w 1722414"/>
                <a:gd name="connsiteY2" fmla="*/ 37331 h 821520"/>
                <a:gd name="connsiteX3" fmla="*/ 1125415 w 1722414"/>
                <a:gd name="connsiteY3" fmla="*/ 9197 h 821520"/>
                <a:gd name="connsiteX4" fmla="*/ 1519311 w 1722414"/>
                <a:gd name="connsiteY4" fmla="*/ 178009 h 821520"/>
                <a:gd name="connsiteX5" fmla="*/ 1716259 w 1722414"/>
                <a:gd name="connsiteY5" fmla="*/ 431227 h 821520"/>
                <a:gd name="connsiteX6" fmla="*/ 1674055 w 1722414"/>
                <a:gd name="connsiteY6" fmla="*/ 811054 h 821520"/>
                <a:gd name="connsiteX0" fmla="*/ 0 w 1722414"/>
                <a:gd name="connsiteY0" fmla="*/ 830893 h 841359"/>
                <a:gd name="connsiteX1" fmla="*/ 267287 w 1722414"/>
                <a:gd name="connsiteY1" fmla="*/ 183779 h 841359"/>
                <a:gd name="connsiteX2" fmla="*/ 731521 w 1722414"/>
                <a:gd name="connsiteY2" fmla="*/ 14967 h 841359"/>
                <a:gd name="connsiteX3" fmla="*/ 1125415 w 1722414"/>
                <a:gd name="connsiteY3" fmla="*/ 29036 h 841359"/>
                <a:gd name="connsiteX4" fmla="*/ 1519311 w 1722414"/>
                <a:gd name="connsiteY4" fmla="*/ 197848 h 841359"/>
                <a:gd name="connsiteX5" fmla="*/ 1716259 w 1722414"/>
                <a:gd name="connsiteY5" fmla="*/ 451066 h 841359"/>
                <a:gd name="connsiteX6" fmla="*/ 1674055 w 1722414"/>
                <a:gd name="connsiteY6" fmla="*/ 830893 h 841359"/>
                <a:gd name="connsiteX0" fmla="*/ 0 w 1722414"/>
                <a:gd name="connsiteY0" fmla="*/ 746487 h 841359"/>
                <a:gd name="connsiteX1" fmla="*/ 267287 w 1722414"/>
                <a:gd name="connsiteY1" fmla="*/ 183779 h 841359"/>
                <a:gd name="connsiteX2" fmla="*/ 731521 w 1722414"/>
                <a:gd name="connsiteY2" fmla="*/ 14967 h 841359"/>
                <a:gd name="connsiteX3" fmla="*/ 1125415 w 1722414"/>
                <a:gd name="connsiteY3" fmla="*/ 29036 h 841359"/>
                <a:gd name="connsiteX4" fmla="*/ 1519311 w 1722414"/>
                <a:gd name="connsiteY4" fmla="*/ 197848 h 841359"/>
                <a:gd name="connsiteX5" fmla="*/ 1716259 w 1722414"/>
                <a:gd name="connsiteY5" fmla="*/ 451066 h 841359"/>
                <a:gd name="connsiteX6" fmla="*/ 1674055 w 1722414"/>
                <a:gd name="connsiteY6" fmla="*/ 830893 h 841359"/>
                <a:gd name="connsiteX0" fmla="*/ 0 w 1727642"/>
                <a:gd name="connsiteY0" fmla="*/ 746487 h 938068"/>
                <a:gd name="connsiteX1" fmla="*/ 267287 w 1727642"/>
                <a:gd name="connsiteY1" fmla="*/ 183779 h 938068"/>
                <a:gd name="connsiteX2" fmla="*/ 731521 w 1727642"/>
                <a:gd name="connsiteY2" fmla="*/ 14967 h 938068"/>
                <a:gd name="connsiteX3" fmla="*/ 1125415 w 1727642"/>
                <a:gd name="connsiteY3" fmla="*/ 29036 h 938068"/>
                <a:gd name="connsiteX4" fmla="*/ 1519311 w 1727642"/>
                <a:gd name="connsiteY4" fmla="*/ 197848 h 938068"/>
                <a:gd name="connsiteX5" fmla="*/ 1716259 w 1727642"/>
                <a:gd name="connsiteY5" fmla="*/ 451066 h 938068"/>
                <a:gd name="connsiteX6" fmla="*/ 1702191 w 1727642"/>
                <a:gd name="connsiteY6" fmla="*/ 929367 h 938068"/>
                <a:gd name="connsiteX0" fmla="*/ 0 w 1720785"/>
                <a:gd name="connsiteY0" fmla="*/ 746487 h 1007470"/>
                <a:gd name="connsiteX1" fmla="*/ 267287 w 1720785"/>
                <a:gd name="connsiteY1" fmla="*/ 183779 h 1007470"/>
                <a:gd name="connsiteX2" fmla="*/ 731521 w 1720785"/>
                <a:gd name="connsiteY2" fmla="*/ 14967 h 1007470"/>
                <a:gd name="connsiteX3" fmla="*/ 1125415 w 1720785"/>
                <a:gd name="connsiteY3" fmla="*/ 29036 h 1007470"/>
                <a:gd name="connsiteX4" fmla="*/ 1519311 w 1720785"/>
                <a:gd name="connsiteY4" fmla="*/ 197848 h 1007470"/>
                <a:gd name="connsiteX5" fmla="*/ 1716259 w 1720785"/>
                <a:gd name="connsiteY5" fmla="*/ 451066 h 1007470"/>
                <a:gd name="connsiteX6" fmla="*/ 1659988 w 1720785"/>
                <a:gd name="connsiteY6" fmla="*/ 999705 h 1007470"/>
                <a:gd name="connsiteX0" fmla="*/ 0 w 1720785"/>
                <a:gd name="connsiteY0" fmla="*/ 744468 h 1005451"/>
                <a:gd name="connsiteX1" fmla="*/ 225084 w 1720785"/>
                <a:gd name="connsiteY1" fmla="*/ 153625 h 1005451"/>
                <a:gd name="connsiteX2" fmla="*/ 731521 w 1720785"/>
                <a:gd name="connsiteY2" fmla="*/ 12948 h 1005451"/>
                <a:gd name="connsiteX3" fmla="*/ 1125415 w 1720785"/>
                <a:gd name="connsiteY3" fmla="*/ 27017 h 1005451"/>
                <a:gd name="connsiteX4" fmla="*/ 1519311 w 1720785"/>
                <a:gd name="connsiteY4" fmla="*/ 195829 h 1005451"/>
                <a:gd name="connsiteX5" fmla="*/ 1716259 w 1720785"/>
                <a:gd name="connsiteY5" fmla="*/ 449047 h 1005451"/>
                <a:gd name="connsiteX6" fmla="*/ 1659988 w 1720785"/>
                <a:gd name="connsiteY6" fmla="*/ 997686 h 1005451"/>
                <a:gd name="connsiteX0" fmla="*/ 0 w 1720785"/>
                <a:gd name="connsiteY0" fmla="*/ 766924 h 1027907"/>
                <a:gd name="connsiteX1" fmla="*/ 225084 w 1720785"/>
                <a:gd name="connsiteY1" fmla="*/ 176081 h 1027907"/>
                <a:gd name="connsiteX2" fmla="*/ 647115 w 1720785"/>
                <a:gd name="connsiteY2" fmla="*/ 7268 h 1027907"/>
                <a:gd name="connsiteX3" fmla="*/ 1125415 w 1720785"/>
                <a:gd name="connsiteY3" fmla="*/ 49473 h 1027907"/>
                <a:gd name="connsiteX4" fmla="*/ 1519311 w 1720785"/>
                <a:gd name="connsiteY4" fmla="*/ 218285 h 1027907"/>
                <a:gd name="connsiteX5" fmla="*/ 1716259 w 1720785"/>
                <a:gd name="connsiteY5" fmla="*/ 471503 h 1027907"/>
                <a:gd name="connsiteX6" fmla="*/ 1659988 w 1720785"/>
                <a:gd name="connsiteY6" fmla="*/ 1020142 h 1027907"/>
                <a:gd name="connsiteX0" fmla="*/ 0 w 1720785"/>
                <a:gd name="connsiteY0" fmla="*/ 771879 h 1032862"/>
                <a:gd name="connsiteX1" fmla="*/ 154746 w 1720785"/>
                <a:gd name="connsiteY1" fmla="*/ 251375 h 1032862"/>
                <a:gd name="connsiteX2" fmla="*/ 647115 w 1720785"/>
                <a:gd name="connsiteY2" fmla="*/ 12223 h 1032862"/>
                <a:gd name="connsiteX3" fmla="*/ 1125415 w 1720785"/>
                <a:gd name="connsiteY3" fmla="*/ 54428 h 1032862"/>
                <a:gd name="connsiteX4" fmla="*/ 1519311 w 1720785"/>
                <a:gd name="connsiteY4" fmla="*/ 223240 h 1032862"/>
                <a:gd name="connsiteX5" fmla="*/ 1716259 w 1720785"/>
                <a:gd name="connsiteY5" fmla="*/ 476458 h 1032862"/>
                <a:gd name="connsiteX6" fmla="*/ 1659988 w 1720785"/>
                <a:gd name="connsiteY6" fmla="*/ 1025097 h 1032862"/>
                <a:gd name="connsiteX0" fmla="*/ 0 w 1720785"/>
                <a:gd name="connsiteY0" fmla="*/ 828150 h 1032862"/>
                <a:gd name="connsiteX1" fmla="*/ 154746 w 1720785"/>
                <a:gd name="connsiteY1" fmla="*/ 251375 h 1032862"/>
                <a:gd name="connsiteX2" fmla="*/ 647115 w 1720785"/>
                <a:gd name="connsiteY2" fmla="*/ 12223 h 1032862"/>
                <a:gd name="connsiteX3" fmla="*/ 1125415 w 1720785"/>
                <a:gd name="connsiteY3" fmla="*/ 54428 h 1032862"/>
                <a:gd name="connsiteX4" fmla="*/ 1519311 w 1720785"/>
                <a:gd name="connsiteY4" fmla="*/ 223240 h 1032862"/>
                <a:gd name="connsiteX5" fmla="*/ 1716259 w 1720785"/>
                <a:gd name="connsiteY5" fmla="*/ 476458 h 1032862"/>
                <a:gd name="connsiteX6" fmla="*/ 1659988 w 1720785"/>
                <a:gd name="connsiteY6" fmla="*/ 1025097 h 103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0785" h="1032862">
                  <a:moveTo>
                    <a:pt x="0" y="828150"/>
                  </a:moveTo>
                  <a:cubicBezTo>
                    <a:pt x="59788" y="729676"/>
                    <a:pt x="46894" y="387363"/>
                    <a:pt x="154746" y="251375"/>
                  </a:cubicBezTo>
                  <a:cubicBezTo>
                    <a:pt x="262598" y="115387"/>
                    <a:pt x="485337" y="45047"/>
                    <a:pt x="647115" y="12223"/>
                  </a:cubicBezTo>
                  <a:cubicBezTo>
                    <a:pt x="808893" y="-20601"/>
                    <a:pt x="980049" y="19258"/>
                    <a:pt x="1125415" y="54428"/>
                  </a:cubicBezTo>
                  <a:cubicBezTo>
                    <a:pt x="1270781" y="89598"/>
                    <a:pt x="1420837" y="152902"/>
                    <a:pt x="1519311" y="223240"/>
                  </a:cubicBezTo>
                  <a:cubicBezTo>
                    <a:pt x="1617785" y="293578"/>
                    <a:pt x="1692813" y="342815"/>
                    <a:pt x="1716259" y="476458"/>
                  </a:cubicBezTo>
                  <a:cubicBezTo>
                    <a:pt x="1739705" y="610101"/>
                    <a:pt x="1664677" y="1100125"/>
                    <a:pt x="1659988" y="102509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3197222" y="3679661"/>
              <a:ext cx="1659349" cy="1598937"/>
            </a:xfrm>
            <a:custGeom>
              <a:avLst/>
              <a:gdLst>
                <a:gd name="connsiteX0" fmla="*/ 55728 w 1710637"/>
                <a:gd name="connsiteY0" fmla="*/ 1280327 h 1677435"/>
                <a:gd name="connsiteX1" fmla="*/ 41660 w 1710637"/>
                <a:gd name="connsiteY1" fmla="*/ 844229 h 1677435"/>
                <a:gd name="connsiteX2" fmla="*/ 519962 w 1710637"/>
                <a:gd name="connsiteY2" fmla="*/ 140844 h 1677435"/>
                <a:gd name="connsiteX3" fmla="*/ 1110805 w 1710637"/>
                <a:gd name="connsiteY3" fmla="*/ 28303 h 1677435"/>
                <a:gd name="connsiteX4" fmla="*/ 1645377 w 1710637"/>
                <a:gd name="connsiteY4" fmla="*/ 506604 h 1677435"/>
                <a:gd name="connsiteX5" fmla="*/ 1701648 w 1710637"/>
                <a:gd name="connsiteY5" fmla="*/ 942703 h 1677435"/>
                <a:gd name="connsiteX6" fmla="*/ 1645377 w 1710637"/>
                <a:gd name="connsiteY6" fmla="*/ 1603884 h 1677435"/>
                <a:gd name="connsiteX7" fmla="*/ 1645377 w 1710637"/>
                <a:gd name="connsiteY7" fmla="*/ 1632020 h 1677435"/>
                <a:gd name="connsiteX0" fmla="*/ 32559 w 1687468"/>
                <a:gd name="connsiteY0" fmla="*/ 1272156 h 1669264"/>
                <a:gd name="connsiteX1" fmla="*/ 60695 w 1687468"/>
                <a:gd name="connsiteY1" fmla="*/ 526569 h 1669264"/>
                <a:gd name="connsiteX2" fmla="*/ 496793 w 1687468"/>
                <a:gd name="connsiteY2" fmla="*/ 132673 h 1669264"/>
                <a:gd name="connsiteX3" fmla="*/ 1087636 w 1687468"/>
                <a:gd name="connsiteY3" fmla="*/ 20132 h 1669264"/>
                <a:gd name="connsiteX4" fmla="*/ 1622208 w 1687468"/>
                <a:gd name="connsiteY4" fmla="*/ 498433 h 1669264"/>
                <a:gd name="connsiteX5" fmla="*/ 1678479 w 1687468"/>
                <a:gd name="connsiteY5" fmla="*/ 934532 h 1669264"/>
                <a:gd name="connsiteX6" fmla="*/ 1622208 w 1687468"/>
                <a:gd name="connsiteY6" fmla="*/ 1595713 h 1669264"/>
                <a:gd name="connsiteX7" fmla="*/ 1622208 w 1687468"/>
                <a:gd name="connsiteY7" fmla="*/ 1623849 h 1669264"/>
                <a:gd name="connsiteX0" fmla="*/ 31020 w 1685929"/>
                <a:gd name="connsiteY0" fmla="*/ 1287536 h 1684644"/>
                <a:gd name="connsiteX1" fmla="*/ 59156 w 1685929"/>
                <a:gd name="connsiteY1" fmla="*/ 541949 h 1684644"/>
                <a:gd name="connsiteX2" fmla="*/ 467119 w 1685929"/>
                <a:gd name="connsiteY2" fmla="*/ 91783 h 1684644"/>
                <a:gd name="connsiteX3" fmla="*/ 1086097 w 1685929"/>
                <a:gd name="connsiteY3" fmla="*/ 35512 h 1684644"/>
                <a:gd name="connsiteX4" fmla="*/ 1620669 w 1685929"/>
                <a:gd name="connsiteY4" fmla="*/ 513813 h 1684644"/>
                <a:gd name="connsiteX5" fmla="*/ 1676940 w 1685929"/>
                <a:gd name="connsiteY5" fmla="*/ 949912 h 1684644"/>
                <a:gd name="connsiteX6" fmla="*/ 1620669 w 1685929"/>
                <a:gd name="connsiteY6" fmla="*/ 1611093 h 1684644"/>
                <a:gd name="connsiteX7" fmla="*/ 1620669 w 1685929"/>
                <a:gd name="connsiteY7" fmla="*/ 1639229 h 1684644"/>
                <a:gd name="connsiteX0" fmla="*/ 31020 w 1682847"/>
                <a:gd name="connsiteY0" fmla="*/ 1267453 h 1664561"/>
                <a:gd name="connsiteX1" fmla="*/ 59156 w 1682847"/>
                <a:gd name="connsiteY1" fmla="*/ 521866 h 1664561"/>
                <a:gd name="connsiteX2" fmla="*/ 467119 w 1682847"/>
                <a:gd name="connsiteY2" fmla="*/ 71700 h 1664561"/>
                <a:gd name="connsiteX3" fmla="*/ 1142368 w 1682847"/>
                <a:gd name="connsiteY3" fmla="*/ 43564 h 1664561"/>
                <a:gd name="connsiteX4" fmla="*/ 1620669 w 1682847"/>
                <a:gd name="connsiteY4" fmla="*/ 493730 h 1664561"/>
                <a:gd name="connsiteX5" fmla="*/ 1676940 w 1682847"/>
                <a:gd name="connsiteY5" fmla="*/ 929829 h 1664561"/>
                <a:gd name="connsiteX6" fmla="*/ 1620669 w 1682847"/>
                <a:gd name="connsiteY6" fmla="*/ 1591010 h 1664561"/>
                <a:gd name="connsiteX7" fmla="*/ 1620669 w 1682847"/>
                <a:gd name="connsiteY7" fmla="*/ 1619146 h 1664561"/>
                <a:gd name="connsiteX0" fmla="*/ 31020 w 1682131"/>
                <a:gd name="connsiteY0" fmla="*/ 1208128 h 1605236"/>
                <a:gd name="connsiteX1" fmla="*/ 59156 w 1682131"/>
                <a:gd name="connsiteY1" fmla="*/ 462541 h 1605236"/>
                <a:gd name="connsiteX2" fmla="*/ 467119 w 1682131"/>
                <a:gd name="connsiteY2" fmla="*/ 12375 h 1605236"/>
                <a:gd name="connsiteX3" fmla="*/ 1156436 w 1682131"/>
                <a:gd name="connsiteY3" fmla="*/ 153052 h 1605236"/>
                <a:gd name="connsiteX4" fmla="*/ 1620669 w 1682131"/>
                <a:gd name="connsiteY4" fmla="*/ 434405 h 1605236"/>
                <a:gd name="connsiteX5" fmla="*/ 1676940 w 1682131"/>
                <a:gd name="connsiteY5" fmla="*/ 870504 h 1605236"/>
                <a:gd name="connsiteX6" fmla="*/ 1620669 w 1682131"/>
                <a:gd name="connsiteY6" fmla="*/ 1531685 h 1605236"/>
                <a:gd name="connsiteX7" fmla="*/ 1620669 w 1682131"/>
                <a:gd name="connsiteY7" fmla="*/ 1559821 h 1605236"/>
                <a:gd name="connsiteX0" fmla="*/ 31020 w 1682131"/>
                <a:gd name="connsiteY0" fmla="*/ 1210485 h 1607593"/>
                <a:gd name="connsiteX1" fmla="*/ 59156 w 1682131"/>
                <a:gd name="connsiteY1" fmla="*/ 464898 h 1607593"/>
                <a:gd name="connsiteX2" fmla="*/ 467119 w 1682131"/>
                <a:gd name="connsiteY2" fmla="*/ 14732 h 1607593"/>
                <a:gd name="connsiteX3" fmla="*/ 565591 w 1682131"/>
                <a:gd name="connsiteY3" fmla="*/ 113203 h 1607593"/>
                <a:gd name="connsiteX4" fmla="*/ 1156436 w 1682131"/>
                <a:gd name="connsiteY4" fmla="*/ 155409 h 1607593"/>
                <a:gd name="connsiteX5" fmla="*/ 1620669 w 1682131"/>
                <a:gd name="connsiteY5" fmla="*/ 436762 h 1607593"/>
                <a:gd name="connsiteX6" fmla="*/ 1676940 w 1682131"/>
                <a:gd name="connsiteY6" fmla="*/ 872861 h 1607593"/>
                <a:gd name="connsiteX7" fmla="*/ 1620669 w 1682131"/>
                <a:gd name="connsiteY7" fmla="*/ 1534042 h 1607593"/>
                <a:gd name="connsiteX8" fmla="*/ 1620669 w 1682131"/>
                <a:gd name="connsiteY8" fmla="*/ 1562178 h 1607593"/>
                <a:gd name="connsiteX0" fmla="*/ 31020 w 1680156"/>
                <a:gd name="connsiteY0" fmla="*/ 1210485 h 1607593"/>
                <a:gd name="connsiteX1" fmla="*/ 59156 w 1680156"/>
                <a:gd name="connsiteY1" fmla="*/ 464898 h 1607593"/>
                <a:gd name="connsiteX2" fmla="*/ 467119 w 1680156"/>
                <a:gd name="connsiteY2" fmla="*/ 14732 h 1607593"/>
                <a:gd name="connsiteX3" fmla="*/ 565591 w 1680156"/>
                <a:gd name="connsiteY3" fmla="*/ 113203 h 1607593"/>
                <a:gd name="connsiteX4" fmla="*/ 1198639 w 1680156"/>
                <a:gd name="connsiteY4" fmla="*/ 71003 h 1607593"/>
                <a:gd name="connsiteX5" fmla="*/ 1620669 w 1680156"/>
                <a:gd name="connsiteY5" fmla="*/ 436762 h 1607593"/>
                <a:gd name="connsiteX6" fmla="*/ 1676940 w 1680156"/>
                <a:gd name="connsiteY6" fmla="*/ 872861 h 1607593"/>
                <a:gd name="connsiteX7" fmla="*/ 1620669 w 1680156"/>
                <a:gd name="connsiteY7" fmla="*/ 1534042 h 1607593"/>
                <a:gd name="connsiteX8" fmla="*/ 1620669 w 1680156"/>
                <a:gd name="connsiteY8" fmla="*/ 1562178 h 1607593"/>
                <a:gd name="connsiteX0" fmla="*/ 31020 w 1680156"/>
                <a:gd name="connsiteY0" fmla="*/ 1234944 h 1632052"/>
                <a:gd name="connsiteX1" fmla="*/ 59156 w 1680156"/>
                <a:gd name="connsiteY1" fmla="*/ 489357 h 1632052"/>
                <a:gd name="connsiteX2" fmla="*/ 467119 w 1680156"/>
                <a:gd name="connsiteY2" fmla="*/ 39191 h 1632052"/>
                <a:gd name="connsiteX3" fmla="*/ 790674 w 1680156"/>
                <a:gd name="connsiteY3" fmla="*/ 39188 h 1632052"/>
                <a:gd name="connsiteX4" fmla="*/ 1198639 w 1680156"/>
                <a:gd name="connsiteY4" fmla="*/ 95462 h 1632052"/>
                <a:gd name="connsiteX5" fmla="*/ 1620669 w 1680156"/>
                <a:gd name="connsiteY5" fmla="*/ 461221 h 1632052"/>
                <a:gd name="connsiteX6" fmla="*/ 1676940 w 1680156"/>
                <a:gd name="connsiteY6" fmla="*/ 897320 h 1632052"/>
                <a:gd name="connsiteX7" fmla="*/ 1620669 w 1680156"/>
                <a:gd name="connsiteY7" fmla="*/ 1558501 h 1632052"/>
                <a:gd name="connsiteX8" fmla="*/ 1620669 w 1680156"/>
                <a:gd name="connsiteY8" fmla="*/ 1586637 h 1632052"/>
                <a:gd name="connsiteX0" fmla="*/ 27408 w 1676544"/>
                <a:gd name="connsiteY0" fmla="*/ 1201829 h 1598937"/>
                <a:gd name="connsiteX1" fmla="*/ 55544 w 1676544"/>
                <a:gd name="connsiteY1" fmla="*/ 456242 h 1598937"/>
                <a:gd name="connsiteX2" fmla="*/ 393169 w 1676544"/>
                <a:gd name="connsiteY2" fmla="*/ 104550 h 1598937"/>
                <a:gd name="connsiteX3" fmla="*/ 787062 w 1676544"/>
                <a:gd name="connsiteY3" fmla="*/ 6073 h 1598937"/>
                <a:gd name="connsiteX4" fmla="*/ 1195027 w 1676544"/>
                <a:gd name="connsiteY4" fmla="*/ 62347 h 1598937"/>
                <a:gd name="connsiteX5" fmla="*/ 1617057 w 1676544"/>
                <a:gd name="connsiteY5" fmla="*/ 428106 h 1598937"/>
                <a:gd name="connsiteX6" fmla="*/ 1673328 w 1676544"/>
                <a:gd name="connsiteY6" fmla="*/ 864205 h 1598937"/>
                <a:gd name="connsiteX7" fmla="*/ 1617057 w 1676544"/>
                <a:gd name="connsiteY7" fmla="*/ 1525386 h 1598937"/>
                <a:gd name="connsiteX8" fmla="*/ 1617057 w 1676544"/>
                <a:gd name="connsiteY8" fmla="*/ 1553522 h 1598937"/>
                <a:gd name="connsiteX0" fmla="*/ 38348 w 1659349"/>
                <a:gd name="connsiteY0" fmla="*/ 1314370 h 1598937"/>
                <a:gd name="connsiteX1" fmla="*/ 38349 w 1659349"/>
                <a:gd name="connsiteY1" fmla="*/ 456242 h 1598937"/>
                <a:gd name="connsiteX2" fmla="*/ 375974 w 1659349"/>
                <a:gd name="connsiteY2" fmla="*/ 104550 h 1598937"/>
                <a:gd name="connsiteX3" fmla="*/ 769867 w 1659349"/>
                <a:gd name="connsiteY3" fmla="*/ 6073 h 1598937"/>
                <a:gd name="connsiteX4" fmla="*/ 1177832 w 1659349"/>
                <a:gd name="connsiteY4" fmla="*/ 62347 h 1598937"/>
                <a:gd name="connsiteX5" fmla="*/ 1599862 w 1659349"/>
                <a:gd name="connsiteY5" fmla="*/ 428106 h 1598937"/>
                <a:gd name="connsiteX6" fmla="*/ 1656133 w 1659349"/>
                <a:gd name="connsiteY6" fmla="*/ 864205 h 1598937"/>
                <a:gd name="connsiteX7" fmla="*/ 1599862 w 1659349"/>
                <a:gd name="connsiteY7" fmla="*/ 1525386 h 1598937"/>
                <a:gd name="connsiteX8" fmla="*/ 1599862 w 1659349"/>
                <a:gd name="connsiteY8" fmla="*/ 1553522 h 159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9349" h="1598937">
                  <a:moveTo>
                    <a:pt x="38348" y="1314370"/>
                  </a:moveTo>
                  <a:cubicBezTo>
                    <a:pt x="-7372" y="1191278"/>
                    <a:pt x="-17922" y="657879"/>
                    <a:pt x="38349" y="456242"/>
                  </a:cubicBezTo>
                  <a:cubicBezTo>
                    <a:pt x="94620" y="254605"/>
                    <a:pt x="254054" y="179578"/>
                    <a:pt x="375974" y="104550"/>
                  </a:cubicBezTo>
                  <a:cubicBezTo>
                    <a:pt x="497894" y="29522"/>
                    <a:pt x="654981" y="-17373"/>
                    <a:pt x="769867" y="6073"/>
                  </a:cubicBezTo>
                  <a:cubicBezTo>
                    <a:pt x="884753" y="29519"/>
                    <a:pt x="1039500" y="-7992"/>
                    <a:pt x="1177832" y="62347"/>
                  </a:cubicBezTo>
                  <a:cubicBezTo>
                    <a:pt x="1316164" y="132686"/>
                    <a:pt x="1520145" y="294463"/>
                    <a:pt x="1599862" y="428106"/>
                  </a:cubicBezTo>
                  <a:cubicBezTo>
                    <a:pt x="1679579" y="561749"/>
                    <a:pt x="1656133" y="681325"/>
                    <a:pt x="1656133" y="864205"/>
                  </a:cubicBezTo>
                  <a:cubicBezTo>
                    <a:pt x="1656133" y="1047085"/>
                    <a:pt x="1609240" y="1410500"/>
                    <a:pt x="1599862" y="1525386"/>
                  </a:cubicBezTo>
                  <a:cubicBezTo>
                    <a:pt x="1590484" y="1640272"/>
                    <a:pt x="1595173" y="1596897"/>
                    <a:pt x="1599862" y="155352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6386732" y="3727938"/>
              <a:ext cx="225504" cy="900333"/>
            </a:xfrm>
            <a:custGeom>
              <a:avLst/>
              <a:gdLst>
                <a:gd name="connsiteX0" fmla="*/ 0 w 225440"/>
                <a:gd name="connsiteY0" fmla="*/ 900333 h 900333"/>
                <a:gd name="connsiteX1" fmla="*/ 225083 w 225440"/>
                <a:gd name="connsiteY1" fmla="*/ 604911 h 900333"/>
                <a:gd name="connsiteX2" fmla="*/ 56271 w 225440"/>
                <a:gd name="connsiteY2" fmla="*/ 0 h 900333"/>
                <a:gd name="connsiteX3" fmla="*/ 56271 w 225440"/>
                <a:gd name="connsiteY3" fmla="*/ 0 h 900333"/>
                <a:gd name="connsiteX0" fmla="*/ 0 w 225504"/>
                <a:gd name="connsiteY0" fmla="*/ 900333 h 900333"/>
                <a:gd name="connsiteX1" fmla="*/ 225083 w 225504"/>
                <a:gd name="connsiteY1" fmla="*/ 478302 h 900333"/>
                <a:gd name="connsiteX2" fmla="*/ 56271 w 225504"/>
                <a:gd name="connsiteY2" fmla="*/ 0 h 900333"/>
                <a:gd name="connsiteX3" fmla="*/ 56271 w 225504"/>
                <a:gd name="connsiteY3" fmla="*/ 0 h 900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504" h="900333">
                  <a:moveTo>
                    <a:pt x="0" y="900333"/>
                  </a:moveTo>
                  <a:cubicBezTo>
                    <a:pt x="107852" y="827649"/>
                    <a:pt x="215705" y="628357"/>
                    <a:pt x="225083" y="478302"/>
                  </a:cubicBezTo>
                  <a:cubicBezTo>
                    <a:pt x="234461" y="328247"/>
                    <a:pt x="84406" y="79717"/>
                    <a:pt x="56271" y="0"/>
                  </a:cubicBezTo>
                  <a:lnTo>
                    <a:pt x="5627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1768861" y="2859187"/>
              <a:ext cx="4828653" cy="3148145"/>
            </a:xfrm>
            <a:custGeom>
              <a:avLst/>
              <a:gdLst>
                <a:gd name="connsiteX0" fmla="*/ 2367041 w 5096919"/>
                <a:gd name="connsiteY0" fmla="*/ 1689731 h 4770930"/>
                <a:gd name="connsiteX1" fmla="*/ 2690597 w 5096919"/>
                <a:gd name="connsiteY1" fmla="*/ 1506851 h 4770930"/>
                <a:gd name="connsiteX2" fmla="*/ 2873477 w 5096919"/>
                <a:gd name="connsiteY2" fmla="*/ 1492783 h 4770930"/>
                <a:gd name="connsiteX3" fmla="*/ 2831274 w 5096919"/>
                <a:gd name="connsiteY3" fmla="*/ 1253632 h 4770930"/>
                <a:gd name="connsiteX4" fmla="*/ 2831274 w 5096919"/>
                <a:gd name="connsiteY4" fmla="*/ 1084820 h 4770930"/>
                <a:gd name="connsiteX5" fmla="*/ 2803139 w 5096919"/>
                <a:gd name="connsiteY5" fmla="*/ 733128 h 4770930"/>
                <a:gd name="connsiteX6" fmla="*/ 2718733 w 5096919"/>
                <a:gd name="connsiteY6" fmla="*/ 606518 h 4770930"/>
                <a:gd name="connsiteX7" fmla="*/ 2690597 w 5096919"/>
                <a:gd name="connsiteY7" fmla="*/ 493977 h 4770930"/>
                <a:gd name="connsiteX8" fmla="*/ 2690597 w 5096919"/>
                <a:gd name="connsiteY8" fmla="*/ 282961 h 4770930"/>
                <a:gd name="connsiteX9" fmla="*/ 2662462 w 5096919"/>
                <a:gd name="connsiteY9" fmla="*/ 100081 h 4770930"/>
                <a:gd name="connsiteX10" fmla="*/ 2690597 w 5096919"/>
                <a:gd name="connsiteY10" fmla="*/ 29743 h 4770930"/>
                <a:gd name="connsiteX11" fmla="*/ 2789071 w 5096919"/>
                <a:gd name="connsiteY11" fmla="*/ 1608 h 4770930"/>
                <a:gd name="connsiteX12" fmla="*/ 2943816 w 5096919"/>
                <a:gd name="connsiteY12" fmla="*/ 29743 h 4770930"/>
                <a:gd name="connsiteX13" fmla="*/ 3070425 w 5096919"/>
                <a:gd name="connsiteY13" fmla="*/ 240758 h 4770930"/>
                <a:gd name="connsiteX14" fmla="*/ 3197034 w 5096919"/>
                <a:gd name="connsiteY14" fmla="*/ 395503 h 4770930"/>
                <a:gd name="connsiteX15" fmla="*/ 3295508 w 5096919"/>
                <a:gd name="connsiteY15" fmla="*/ 522112 h 4770930"/>
                <a:gd name="connsiteX16" fmla="*/ 3295508 w 5096919"/>
                <a:gd name="connsiteY16" fmla="*/ 606518 h 4770930"/>
                <a:gd name="connsiteX17" fmla="*/ 3182967 w 5096919"/>
                <a:gd name="connsiteY17" fmla="*/ 733128 h 4770930"/>
                <a:gd name="connsiteX18" fmla="*/ 3267373 w 5096919"/>
                <a:gd name="connsiteY18" fmla="*/ 845669 h 4770930"/>
                <a:gd name="connsiteX19" fmla="*/ 3393982 w 5096919"/>
                <a:gd name="connsiteY19" fmla="*/ 1084820 h 4770930"/>
                <a:gd name="connsiteX20" fmla="*/ 3478388 w 5096919"/>
                <a:gd name="connsiteY20" fmla="*/ 1352106 h 4770930"/>
                <a:gd name="connsiteX21" fmla="*/ 3520591 w 5096919"/>
                <a:gd name="connsiteY21" fmla="*/ 1577189 h 4770930"/>
                <a:gd name="connsiteX22" fmla="*/ 3534659 w 5096919"/>
                <a:gd name="connsiteY22" fmla="*/ 1675663 h 4770930"/>
                <a:gd name="connsiteX23" fmla="*/ 3562794 w 5096919"/>
                <a:gd name="connsiteY23" fmla="*/ 1844475 h 4770930"/>
                <a:gd name="connsiteX24" fmla="*/ 3759742 w 5096919"/>
                <a:gd name="connsiteY24" fmla="*/ 1942949 h 4770930"/>
                <a:gd name="connsiteX25" fmla="*/ 3970757 w 5096919"/>
                <a:gd name="connsiteY25" fmla="*/ 2097694 h 4770930"/>
                <a:gd name="connsiteX26" fmla="*/ 4167705 w 5096919"/>
                <a:gd name="connsiteY26" fmla="*/ 2182100 h 4770930"/>
                <a:gd name="connsiteX27" fmla="*/ 4575668 w 5096919"/>
                <a:gd name="connsiteY27" fmla="*/ 2449386 h 4770930"/>
                <a:gd name="connsiteX28" fmla="*/ 4983631 w 5096919"/>
                <a:gd name="connsiteY28" fmla="*/ 2674469 h 4770930"/>
                <a:gd name="connsiteX29" fmla="*/ 5039902 w 5096919"/>
                <a:gd name="connsiteY29" fmla="*/ 2815146 h 4770930"/>
                <a:gd name="connsiteX30" fmla="*/ 5096173 w 5096919"/>
                <a:gd name="connsiteY30" fmla="*/ 3068365 h 4770930"/>
                <a:gd name="connsiteX31" fmla="*/ 4997699 w 5096919"/>
                <a:gd name="connsiteY31" fmla="*/ 3349718 h 4770930"/>
                <a:gd name="connsiteX32" fmla="*/ 4997699 w 5096919"/>
                <a:gd name="connsiteY32" fmla="*/ 3645140 h 4770930"/>
                <a:gd name="connsiteX33" fmla="*/ 4871090 w 5096919"/>
                <a:gd name="connsiteY33" fmla="*/ 3912426 h 4770930"/>
                <a:gd name="connsiteX34" fmla="*/ 4575668 w 5096919"/>
                <a:gd name="connsiteY34" fmla="*/ 4010900 h 4770930"/>
                <a:gd name="connsiteX35" fmla="*/ 4449059 w 5096919"/>
                <a:gd name="connsiteY35" fmla="*/ 4095306 h 4770930"/>
                <a:gd name="connsiteX36" fmla="*/ 4406856 w 5096919"/>
                <a:gd name="connsiteY36" fmla="*/ 3954629 h 4770930"/>
                <a:gd name="connsiteX37" fmla="*/ 4406856 w 5096919"/>
                <a:gd name="connsiteY37" fmla="*/ 3757681 h 4770930"/>
                <a:gd name="connsiteX38" fmla="*/ 4477194 w 5096919"/>
                <a:gd name="connsiteY38" fmla="*/ 3574801 h 4770930"/>
                <a:gd name="connsiteX39" fmla="*/ 4603804 w 5096919"/>
                <a:gd name="connsiteY39" fmla="*/ 3420057 h 4770930"/>
                <a:gd name="connsiteX40" fmla="*/ 4378721 w 5096919"/>
                <a:gd name="connsiteY40" fmla="*/ 3462260 h 4770930"/>
                <a:gd name="connsiteX41" fmla="*/ 4055164 w 5096919"/>
                <a:gd name="connsiteY41" fmla="*/ 3518531 h 4770930"/>
                <a:gd name="connsiteX42" fmla="*/ 3886351 w 5096919"/>
                <a:gd name="connsiteY42" fmla="*/ 3546666 h 4770930"/>
                <a:gd name="connsiteX43" fmla="*/ 3717539 w 5096919"/>
                <a:gd name="connsiteY43" fmla="*/ 3842088 h 4770930"/>
                <a:gd name="connsiteX44" fmla="*/ 3436185 w 5096919"/>
                <a:gd name="connsiteY44" fmla="*/ 3884291 h 4770930"/>
                <a:gd name="connsiteX45" fmla="*/ 3182967 w 5096919"/>
                <a:gd name="connsiteY45" fmla="*/ 3982765 h 4770930"/>
                <a:gd name="connsiteX46" fmla="*/ 3000087 w 5096919"/>
                <a:gd name="connsiteY46" fmla="*/ 3982765 h 4770930"/>
                <a:gd name="connsiteX47" fmla="*/ 2915681 w 5096919"/>
                <a:gd name="connsiteY47" fmla="*/ 4376660 h 4770930"/>
                <a:gd name="connsiteX48" fmla="*/ 2634327 w 5096919"/>
                <a:gd name="connsiteY48" fmla="*/ 4545472 h 4770930"/>
                <a:gd name="connsiteX49" fmla="*/ 2437379 w 5096919"/>
                <a:gd name="connsiteY49" fmla="*/ 4615811 h 4770930"/>
                <a:gd name="connsiteX50" fmla="*/ 2367041 w 5096919"/>
                <a:gd name="connsiteY50" fmla="*/ 4770555 h 4770930"/>
                <a:gd name="connsiteX51" fmla="*/ 2184161 w 5096919"/>
                <a:gd name="connsiteY51" fmla="*/ 4658014 h 4770930"/>
                <a:gd name="connsiteX52" fmla="*/ 2085687 w 5096919"/>
                <a:gd name="connsiteY52" fmla="*/ 4615811 h 4770930"/>
                <a:gd name="connsiteX53" fmla="*/ 1832468 w 5096919"/>
                <a:gd name="connsiteY53" fmla="*/ 4531405 h 4770930"/>
                <a:gd name="connsiteX54" fmla="*/ 1565182 w 5096919"/>
                <a:gd name="connsiteY54" fmla="*/ 4292254 h 4770930"/>
                <a:gd name="connsiteX55" fmla="*/ 1508911 w 5096919"/>
                <a:gd name="connsiteY55" fmla="*/ 4024968 h 4770930"/>
                <a:gd name="connsiteX56" fmla="*/ 1438573 w 5096919"/>
                <a:gd name="connsiteY56" fmla="*/ 3729546 h 4770930"/>
                <a:gd name="connsiteX57" fmla="*/ 1157219 w 5096919"/>
                <a:gd name="connsiteY57" fmla="*/ 3560734 h 4770930"/>
                <a:gd name="connsiteX58" fmla="*/ 819594 w 5096919"/>
                <a:gd name="connsiteY58" fmla="*/ 3209041 h 4770930"/>
                <a:gd name="connsiteX59" fmla="*/ 594511 w 5096919"/>
                <a:gd name="connsiteY59" fmla="*/ 3096500 h 4770930"/>
                <a:gd name="connsiteX60" fmla="*/ 158413 w 5096919"/>
                <a:gd name="connsiteY60" fmla="*/ 2730740 h 4770930"/>
                <a:gd name="connsiteX61" fmla="*/ 3668 w 5096919"/>
                <a:gd name="connsiteY61" fmla="*/ 2477521 h 4770930"/>
                <a:gd name="connsiteX62" fmla="*/ 59939 w 5096919"/>
                <a:gd name="connsiteY62" fmla="*/ 2055491 h 4770930"/>
                <a:gd name="connsiteX63" fmla="*/ 186548 w 5096919"/>
                <a:gd name="connsiteY63" fmla="*/ 1928881 h 4770930"/>
                <a:gd name="connsiteX64" fmla="*/ 355361 w 5096919"/>
                <a:gd name="connsiteY64" fmla="*/ 1675663 h 4770930"/>
                <a:gd name="connsiteX65" fmla="*/ 678917 w 5096919"/>
                <a:gd name="connsiteY65" fmla="*/ 1675663 h 4770930"/>
                <a:gd name="connsiteX66" fmla="*/ 875865 w 5096919"/>
                <a:gd name="connsiteY66" fmla="*/ 1703798 h 4770930"/>
                <a:gd name="connsiteX67" fmla="*/ 1185354 w 5096919"/>
                <a:gd name="connsiteY67" fmla="*/ 1717866 h 4770930"/>
                <a:gd name="connsiteX68" fmla="*/ 1579250 w 5096919"/>
                <a:gd name="connsiteY68" fmla="*/ 1619392 h 4770930"/>
                <a:gd name="connsiteX69" fmla="*/ 1987213 w 5096919"/>
                <a:gd name="connsiteY69" fmla="*/ 1619392 h 4770930"/>
                <a:gd name="connsiteX70" fmla="*/ 2367041 w 5096919"/>
                <a:gd name="connsiteY70" fmla="*/ 1689731 h 4770930"/>
                <a:gd name="connsiteX0" fmla="*/ 2367041 w 5096919"/>
                <a:gd name="connsiteY0" fmla="*/ 1689731 h 4756914"/>
                <a:gd name="connsiteX1" fmla="*/ 2690597 w 5096919"/>
                <a:gd name="connsiteY1" fmla="*/ 1506851 h 4756914"/>
                <a:gd name="connsiteX2" fmla="*/ 2873477 w 5096919"/>
                <a:gd name="connsiteY2" fmla="*/ 1492783 h 4756914"/>
                <a:gd name="connsiteX3" fmla="*/ 2831274 w 5096919"/>
                <a:gd name="connsiteY3" fmla="*/ 1253632 h 4756914"/>
                <a:gd name="connsiteX4" fmla="*/ 2831274 w 5096919"/>
                <a:gd name="connsiteY4" fmla="*/ 1084820 h 4756914"/>
                <a:gd name="connsiteX5" fmla="*/ 2803139 w 5096919"/>
                <a:gd name="connsiteY5" fmla="*/ 733128 h 4756914"/>
                <a:gd name="connsiteX6" fmla="*/ 2718733 w 5096919"/>
                <a:gd name="connsiteY6" fmla="*/ 606518 h 4756914"/>
                <a:gd name="connsiteX7" fmla="*/ 2690597 w 5096919"/>
                <a:gd name="connsiteY7" fmla="*/ 493977 h 4756914"/>
                <a:gd name="connsiteX8" fmla="*/ 2690597 w 5096919"/>
                <a:gd name="connsiteY8" fmla="*/ 282961 h 4756914"/>
                <a:gd name="connsiteX9" fmla="*/ 2662462 w 5096919"/>
                <a:gd name="connsiteY9" fmla="*/ 100081 h 4756914"/>
                <a:gd name="connsiteX10" fmla="*/ 2690597 w 5096919"/>
                <a:gd name="connsiteY10" fmla="*/ 29743 h 4756914"/>
                <a:gd name="connsiteX11" fmla="*/ 2789071 w 5096919"/>
                <a:gd name="connsiteY11" fmla="*/ 1608 h 4756914"/>
                <a:gd name="connsiteX12" fmla="*/ 2943816 w 5096919"/>
                <a:gd name="connsiteY12" fmla="*/ 29743 h 4756914"/>
                <a:gd name="connsiteX13" fmla="*/ 3070425 w 5096919"/>
                <a:gd name="connsiteY13" fmla="*/ 240758 h 4756914"/>
                <a:gd name="connsiteX14" fmla="*/ 3197034 w 5096919"/>
                <a:gd name="connsiteY14" fmla="*/ 395503 h 4756914"/>
                <a:gd name="connsiteX15" fmla="*/ 3295508 w 5096919"/>
                <a:gd name="connsiteY15" fmla="*/ 522112 h 4756914"/>
                <a:gd name="connsiteX16" fmla="*/ 3295508 w 5096919"/>
                <a:gd name="connsiteY16" fmla="*/ 606518 h 4756914"/>
                <a:gd name="connsiteX17" fmla="*/ 3182967 w 5096919"/>
                <a:gd name="connsiteY17" fmla="*/ 733128 h 4756914"/>
                <a:gd name="connsiteX18" fmla="*/ 3267373 w 5096919"/>
                <a:gd name="connsiteY18" fmla="*/ 845669 h 4756914"/>
                <a:gd name="connsiteX19" fmla="*/ 3393982 w 5096919"/>
                <a:gd name="connsiteY19" fmla="*/ 1084820 h 4756914"/>
                <a:gd name="connsiteX20" fmla="*/ 3478388 w 5096919"/>
                <a:gd name="connsiteY20" fmla="*/ 1352106 h 4756914"/>
                <a:gd name="connsiteX21" fmla="*/ 3520591 w 5096919"/>
                <a:gd name="connsiteY21" fmla="*/ 1577189 h 4756914"/>
                <a:gd name="connsiteX22" fmla="*/ 3534659 w 5096919"/>
                <a:gd name="connsiteY22" fmla="*/ 1675663 h 4756914"/>
                <a:gd name="connsiteX23" fmla="*/ 3562794 w 5096919"/>
                <a:gd name="connsiteY23" fmla="*/ 1844475 h 4756914"/>
                <a:gd name="connsiteX24" fmla="*/ 3759742 w 5096919"/>
                <a:gd name="connsiteY24" fmla="*/ 1942949 h 4756914"/>
                <a:gd name="connsiteX25" fmla="*/ 3970757 w 5096919"/>
                <a:gd name="connsiteY25" fmla="*/ 2097694 h 4756914"/>
                <a:gd name="connsiteX26" fmla="*/ 4167705 w 5096919"/>
                <a:gd name="connsiteY26" fmla="*/ 2182100 h 4756914"/>
                <a:gd name="connsiteX27" fmla="*/ 4575668 w 5096919"/>
                <a:gd name="connsiteY27" fmla="*/ 2449386 h 4756914"/>
                <a:gd name="connsiteX28" fmla="*/ 4983631 w 5096919"/>
                <a:gd name="connsiteY28" fmla="*/ 2674469 h 4756914"/>
                <a:gd name="connsiteX29" fmla="*/ 5039902 w 5096919"/>
                <a:gd name="connsiteY29" fmla="*/ 2815146 h 4756914"/>
                <a:gd name="connsiteX30" fmla="*/ 5096173 w 5096919"/>
                <a:gd name="connsiteY30" fmla="*/ 3068365 h 4756914"/>
                <a:gd name="connsiteX31" fmla="*/ 4997699 w 5096919"/>
                <a:gd name="connsiteY31" fmla="*/ 3349718 h 4756914"/>
                <a:gd name="connsiteX32" fmla="*/ 4997699 w 5096919"/>
                <a:gd name="connsiteY32" fmla="*/ 3645140 h 4756914"/>
                <a:gd name="connsiteX33" fmla="*/ 4871090 w 5096919"/>
                <a:gd name="connsiteY33" fmla="*/ 3912426 h 4756914"/>
                <a:gd name="connsiteX34" fmla="*/ 4575668 w 5096919"/>
                <a:gd name="connsiteY34" fmla="*/ 4010900 h 4756914"/>
                <a:gd name="connsiteX35" fmla="*/ 4449059 w 5096919"/>
                <a:gd name="connsiteY35" fmla="*/ 4095306 h 4756914"/>
                <a:gd name="connsiteX36" fmla="*/ 4406856 w 5096919"/>
                <a:gd name="connsiteY36" fmla="*/ 3954629 h 4756914"/>
                <a:gd name="connsiteX37" fmla="*/ 4406856 w 5096919"/>
                <a:gd name="connsiteY37" fmla="*/ 3757681 h 4756914"/>
                <a:gd name="connsiteX38" fmla="*/ 4477194 w 5096919"/>
                <a:gd name="connsiteY38" fmla="*/ 3574801 h 4756914"/>
                <a:gd name="connsiteX39" fmla="*/ 4603804 w 5096919"/>
                <a:gd name="connsiteY39" fmla="*/ 3420057 h 4756914"/>
                <a:gd name="connsiteX40" fmla="*/ 4378721 w 5096919"/>
                <a:gd name="connsiteY40" fmla="*/ 3462260 h 4756914"/>
                <a:gd name="connsiteX41" fmla="*/ 4055164 w 5096919"/>
                <a:gd name="connsiteY41" fmla="*/ 3518531 h 4756914"/>
                <a:gd name="connsiteX42" fmla="*/ 3886351 w 5096919"/>
                <a:gd name="connsiteY42" fmla="*/ 3546666 h 4756914"/>
                <a:gd name="connsiteX43" fmla="*/ 3717539 w 5096919"/>
                <a:gd name="connsiteY43" fmla="*/ 3842088 h 4756914"/>
                <a:gd name="connsiteX44" fmla="*/ 3436185 w 5096919"/>
                <a:gd name="connsiteY44" fmla="*/ 3884291 h 4756914"/>
                <a:gd name="connsiteX45" fmla="*/ 3182967 w 5096919"/>
                <a:gd name="connsiteY45" fmla="*/ 3982765 h 4756914"/>
                <a:gd name="connsiteX46" fmla="*/ 3000087 w 5096919"/>
                <a:gd name="connsiteY46" fmla="*/ 3982765 h 4756914"/>
                <a:gd name="connsiteX47" fmla="*/ 2915681 w 5096919"/>
                <a:gd name="connsiteY47" fmla="*/ 4376660 h 4756914"/>
                <a:gd name="connsiteX48" fmla="*/ 2634327 w 5096919"/>
                <a:gd name="connsiteY48" fmla="*/ 4545472 h 4756914"/>
                <a:gd name="connsiteX49" fmla="*/ 2437379 w 5096919"/>
                <a:gd name="connsiteY49" fmla="*/ 4615811 h 4756914"/>
                <a:gd name="connsiteX50" fmla="*/ 2268567 w 5096919"/>
                <a:gd name="connsiteY50" fmla="*/ 4756488 h 4756914"/>
                <a:gd name="connsiteX51" fmla="*/ 2184161 w 5096919"/>
                <a:gd name="connsiteY51" fmla="*/ 4658014 h 4756914"/>
                <a:gd name="connsiteX52" fmla="*/ 2085687 w 5096919"/>
                <a:gd name="connsiteY52" fmla="*/ 4615811 h 4756914"/>
                <a:gd name="connsiteX53" fmla="*/ 1832468 w 5096919"/>
                <a:gd name="connsiteY53" fmla="*/ 4531405 h 4756914"/>
                <a:gd name="connsiteX54" fmla="*/ 1565182 w 5096919"/>
                <a:gd name="connsiteY54" fmla="*/ 4292254 h 4756914"/>
                <a:gd name="connsiteX55" fmla="*/ 1508911 w 5096919"/>
                <a:gd name="connsiteY55" fmla="*/ 4024968 h 4756914"/>
                <a:gd name="connsiteX56" fmla="*/ 1438573 w 5096919"/>
                <a:gd name="connsiteY56" fmla="*/ 3729546 h 4756914"/>
                <a:gd name="connsiteX57" fmla="*/ 1157219 w 5096919"/>
                <a:gd name="connsiteY57" fmla="*/ 3560734 h 4756914"/>
                <a:gd name="connsiteX58" fmla="*/ 819594 w 5096919"/>
                <a:gd name="connsiteY58" fmla="*/ 3209041 h 4756914"/>
                <a:gd name="connsiteX59" fmla="*/ 594511 w 5096919"/>
                <a:gd name="connsiteY59" fmla="*/ 3096500 h 4756914"/>
                <a:gd name="connsiteX60" fmla="*/ 158413 w 5096919"/>
                <a:gd name="connsiteY60" fmla="*/ 2730740 h 4756914"/>
                <a:gd name="connsiteX61" fmla="*/ 3668 w 5096919"/>
                <a:gd name="connsiteY61" fmla="*/ 2477521 h 4756914"/>
                <a:gd name="connsiteX62" fmla="*/ 59939 w 5096919"/>
                <a:gd name="connsiteY62" fmla="*/ 2055491 h 4756914"/>
                <a:gd name="connsiteX63" fmla="*/ 186548 w 5096919"/>
                <a:gd name="connsiteY63" fmla="*/ 1928881 h 4756914"/>
                <a:gd name="connsiteX64" fmla="*/ 355361 w 5096919"/>
                <a:gd name="connsiteY64" fmla="*/ 1675663 h 4756914"/>
                <a:gd name="connsiteX65" fmla="*/ 678917 w 5096919"/>
                <a:gd name="connsiteY65" fmla="*/ 1675663 h 4756914"/>
                <a:gd name="connsiteX66" fmla="*/ 875865 w 5096919"/>
                <a:gd name="connsiteY66" fmla="*/ 1703798 h 4756914"/>
                <a:gd name="connsiteX67" fmla="*/ 1185354 w 5096919"/>
                <a:gd name="connsiteY67" fmla="*/ 1717866 h 4756914"/>
                <a:gd name="connsiteX68" fmla="*/ 1579250 w 5096919"/>
                <a:gd name="connsiteY68" fmla="*/ 1619392 h 4756914"/>
                <a:gd name="connsiteX69" fmla="*/ 1987213 w 5096919"/>
                <a:gd name="connsiteY69" fmla="*/ 1619392 h 4756914"/>
                <a:gd name="connsiteX70" fmla="*/ 2367041 w 5096919"/>
                <a:gd name="connsiteY70" fmla="*/ 1689731 h 4756914"/>
                <a:gd name="connsiteX0" fmla="*/ 2367041 w 5096919"/>
                <a:gd name="connsiteY0" fmla="*/ 1689731 h 4756914"/>
                <a:gd name="connsiteX1" fmla="*/ 2690597 w 5096919"/>
                <a:gd name="connsiteY1" fmla="*/ 1506851 h 4756914"/>
                <a:gd name="connsiteX2" fmla="*/ 2873477 w 5096919"/>
                <a:gd name="connsiteY2" fmla="*/ 1492783 h 4756914"/>
                <a:gd name="connsiteX3" fmla="*/ 2831274 w 5096919"/>
                <a:gd name="connsiteY3" fmla="*/ 1253632 h 4756914"/>
                <a:gd name="connsiteX4" fmla="*/ 2831274 w 5096919"/>
                <a:gd name="connsiteY4" fmla="*/ 1084820 h 4756914"/>
                <a:gd name="connsiteX5" fmla="*/ 2803139 w 5096919"/>
                <a:gd name="connsiteY5" fmla="*/ 733128 h 4756914"/>
                <a:gd name="connsiteX6" fmla="*/ 2718733 w 5096919"/>
                <a:gd name="connsiteY6" fmla="*/ 606518 h 4756914"/>
                <a:gd name="connsiteX7" fmla="*/ 2690597 w 5096919"/>
                <a:gd name="connsiteY7" fmla="*/ 493977 h 4756914"/>
                <a:gd name="connsiteX8" fmla="*/ 2690597 w 5096919"/>
                <a:gd name="connsiteY8" fmla="*/ 282961 h 4756914"/>
                <a:gd name="connsiteX9" fmla="*/ 2662462 w 5096919"/>
                <a:gd name="connsiteY9" fmla="*/ 100081 h 4756914"/>
                <a:gd name="connsiteX10" fmla="*/ 2690597 w 5096919"/>
                <a:gd name="connsiteY10" fmla="*/ 29743 h 4756914"/>
                <a:gd name="connsiteX11" fmla="*/ 2789071 w 5096919"/>
                <a:gd name="connsiteY11" fmla="*/ 1608 h 4756914"/>
                <a:gd name="connsiteX12" fmla="*/ 2943816 w 5096919"/>
                <a:gd name="connsiteY12" fmla="*/ 29743 h 4756914"/>
                <a:gd name="connsiteX13" fmla="*/ 3070425 w 5096919"/>
                <a:gd name="connsiteY13" fmla="*/ 240758 h 4756914"/>
                <a:gd name="connsiteX14" fmla="*/ 3197034 w 5096919"/>
                <a:gd name="connsiteY14" fmla="*/ 395503 h 4756914"/>
                <a:gd name="connsiteX15" fmla="*/ 3295508 w 5096919"/>
                <a:gd name="connsiteY15" fmla="*/ 522112 h 4756914"/>
                <a:gd name="connsiteX16" fmla="*/ 3295508 w 5096919"/>
                <a:gd name="connsiteY16" fmla="*/ 606518 h 4756914"/>
                <a:gd name="connsiteX17" fmla="*/ 3182967 w 5096919"/>
                <a:gd name="connsiteY17" fmla="*/ 733128 h 4756914"/>
                <a:gd name="connsiteX18" fmla="*/ 3267373 w 5096919"/>
                <a:gd name="connsiteY18" fmla="*/ 845669 h 4756914"/>
                <a:gd name="connsiteX19" fmla="*/ 3393982 w 5096919"/>
                <a:gd name="connsiteY19" fmla="*/ 1084820 h 4756914"/>
                <a:gd name="connsiteX20" fmla="*/ 3478388 w 5096919"/>
                <a:gd name="connsiteY20" fmla="*/ 1352106 h 4756914"/>
                <a:gd name="connsiteX21" fmla="*/ 3520591 w 5096919"/>
                <a:gd name="connsiteY21" fmla="*/ 1577189 h 4756914"/>
                <a:gd name="connsiteX22" fmla="*/ 3534659 w 5096919"/>
                <a:gd name="connsiteY22" fmla="*/ 1675663 h 4756914"/>
                <a:gd name="connsiteX23" fmla="*/ 3562794 w 5096919"/>
                <a:gd name="connsiteY23" fmla="*/ 1844475 h 4756914"/>
                <a:gd name="connsiteX24" fmla="*/ 3759742 w 5096919"/>
                <a:gd name="connsiteY24" fmla="*/ 1942949 h 4756914"/>
                <a:gd name="connsiteX25" fmla="*/ 3970757 w 5096919"/>
                <a:gd name="connsiteY25" fmla="*/ 2097694 h 4756914"/>
                <a:gd name="connsiteX26" fmla="*/ 4167705 w 5096919"/>
                <a:gd name="connsiteY26" fmla="*/ 2182100 h 4756914"/>
                <a:gd name="connsiteX27" fmla="*/ 4575668 w 5096919"/>
                <a:gd name="connsiteY27" fmla="*/ 2449386 h 4756914"/>
                <a:gd name="connsiteX28" fmla="*/ 4983631 w 5096919"/>
                <a:gd name="connsiteY28" fmla="*/ 2674469 h 4756914"/>
                <a:gd name="connsiteX29" fmla="*/ 5039902 w 5096919"/>
                <a:gd name="connsiteY29" fmla="*/ 2815146 h 4756914"/>
                <a:gd name="connsiteX30" fmla="*/ 5096173 w 5096919"/>
                <a:gd name="connsiteY30" fmla="*/ 3068365 h 4756914"/>
                <a:gd name="connsiteX31" fmla="*/ 4997699 w 5096919"/>
                <a:gd name="connsiteY31" fmla="*/ 3349718 h 4756914"/>
                <a:gd name="connsiteX32" fmla="*/ 4997699 w 5096919"/>
                <a:gd name="connsiteY32" fmla="*/ 3645140 h 4756914"/>
                <a:gd name="connsiteX33" fmla="*/ 4871090 w 5096919"/>
                <a:gd name="connsiteY33" fmla="*/ 3912426 h 4756914"/>
                <a:gd name="connsiteX34" fmla="*/ 4575668 w 5096919"/>
                <a:gd name="connsiteY34" fmla="*/ 4010900 h 4756914"/>
                <a:gd name="connsiteX35" fmla="*/ 4449059 w 5096919"/>
                <a:gd name="connsiteY35" fmla="*/ 4095306 h 4756914"/>
                <a:gd name="connsiteX36" fmla="*/ 4406856 w 5096919"/>
                <a:gd name="connsiteY36" fmla="*/ 3954629 h 4756914"/>
                <a:gd name="connsiteX37" fmla="*/ 4406856 w 5096919"/>
                <a:gd name="connsiteY37" fmla="*/ 3757681 h 4756914"/>
                <a:gd name="connsiteX38" fmla="*/ 4477194 w 5096919"/>
                <a:gd name="connsiteY38" fmla="*/ 3574801 h 4756914"/>
                <a:gd name="connsiteX39" fmla="*/ 4603804 w 5096919"/>
                <a:gd name="connsiteY39" fmla="*/ 3420057 h 4756914"/>
                <a:gd name="connsiteX40" fmla="*/ 4378721 w 5096919"/>
                <a:gd name="connsiteY40" fmla="*/ 3462260 h 4756914"/>
                <a:gd name="connsiteX41" fmla="*/ 4055164 w 5096919"/>
                <a:gd name="connsiteY41" fmla="*/ 3518531 h 4756914"/>
                <a:gd name="connsiteX42" fmla="*/ 3886351 w 5096919"/>
                <a:gd name="connsiteY42" fmla="*/ 3546666 h 4756914"/>
                <a:gd name="connsiteX43" fmla="*/ 3717539 w 5096919"/>
                <a:gd name="connsiteY43" fmla="*/ 3842088 h 4756914"/>
                <a:gd name="connsiteX44" fmla="*/ 3436185 w 5096919"/>
                <a:gd name="connsiteY44" fmla="*/ 3884291 h 4756914"/>
                <a:gd name="connsiteX45" fmla="*/ 3182967 w 5096919"/>
                <a:gd name="connsiteY45" fmla="*/ 3982765 h 4756914"/>
                <a:gd name="connsiteX46" fmla="*/ 3000087 w 5096919"/>
                <a:gd name="connsiteY46" fmla="*/ 3982765 h 4756914"/>
                <a:gd name="connsiteX47" fmla="*/ 2915681 w 5096919"/>
                <a:gd name="connsiteY47" fmla="*/ 4376660 h 4756914"/>
                <a:gd name="connsiteX48" fmla="*/ 2634327 w 5096919"/>
                <a:gd name="connsiteY48" fmla="*/ 4545472 h 4756914"/>
                <a:gd name="connsiteX49" fmla="*/ 2437379 w 5096919"/>
                <a:gd name="connsiteY49" fmla="*/ 4615811 h 4756914"/>
                <a:gd name="connsiteX50" fmla="*/ 2268567 w 5096919"/>
                <a:gd name="connsiteY50" fmla="*/ 4756488 h 4756914"/>
                <a:gd name="connsiteX51" fmla="*/ 2184161 w 5096919"/>
                <a:gd name="connsiteY51" fmla="*/ 4658014 h 4756914"/>
                <a:gd name="connsiteX52" fmla="*/ 2085687 w 5096919"/>
                <a:gd name="connsiteY52" fmla="*/ 4615811 h 4756914"/>
                <a:gd name="connsiteX53" fmla="*/ 1832468 w 5096919"/>
                <a:gd name="connsiteY53" fmla="*/ 4531405 h 4756914"/>
                <a:gd name="connsiteX54" fmla="*/ 1565182 w 5096919"/>
                <a:gd name="connsiteY54" fmla="*/ 4292254 h 4756914"/>
                <a:gd name="connsiteX55" fmla="*/ 1508911 w 5096919"/>
                <a:gd name="connsiteY55" fmla="*/ 4024968 h 4756914"/>
                <a:gd name="connsiteX56" fmla="*/ 1438573 w 5096919"/>
                <a:gd name="connsiteY56" fmla="*/ 3729546 h 4756914"/>
                <a:gd name="connsiteX57" fmla="*/ 1157219 w 5096919"/>
                <a:gd name="connsiteY57" fmla="*/ 3560734 h 4756914"/>
                <a:gd name="connsiteX58" fmla="*/ 819594 w 5096919"/>
                <a:gd name="connsiteY58" fmla="*/ 3209041 h 4756914"/>
                <a:gd name="connsiteX59" fmla="*/ 594511 w 5096919"/>
                <a:gd name="connsiteY59" fmla="*/ 3096500 h 4756914"/>
                <a:gd name="connsiteX60" fmla="*/ 158413 w 5096919"/>
                <a:gd name="connsiteY60" fmla="*/ 2730740 h 4756914"/>
                <a:gd name="connsiteX61" fmla="*/ 3668 w 5096919"/>
                <a:gd name="connsiteY61" fmla="*/ 2477521 h 4756914"/>
                <a:gd name="connsiteX62" fmla="*/ 59939 w 5096919"/>
                <a:gd name="connsiteY62" fmla="*/ 2055491 h 4756914"/>
                <a:gd name="connsiteX63" fmla="*/ 186548 w 5096919"/>
                <a:gd name="connsiteY63" fmla="*/ 1928881 h 4756914"/>
                <a:gd name="connsiteX64" fmla="*/ 355361 w 5096919"/>
                <a:gd name="connsiteY64" fmla="*/ 1675663 h 4756914"/>
                <a:gd name="connsiteX65" fmla="*/ 636714 w 5096919"/>
                <a:gd name="connsiteY65" fmla="*/ 1717866 h 4756914"/>
                <a:gd name="connsiteX66" fmla="*/ 875865 w 5096919"/>
                <a:gd name="connsiteY66" fmla="*/ 1703798 h 4756914"/>
                <a:gd name="connsiteX67" fmla="*/ 1185354 w 5096919"/>
                <a:gd name="connsiteY67" fmla="*/ 1717866 h 4756914"/>
                <a:gd name="connsiteX68" fmla="*/ 1579250 w 5096919"/>
                <a:gd name="connsiteY68" fmla="*/ 1619392 h 4756914"/>
                <a:gd name="connsiteX69" fmla="*/ 1987213 w 5096919"/>
                <a:gd name="connsiteY69" fmla="*/ 1619392 h 4756914"/>
                <a:gd name="connsiteX70" fmla="*/ 2367041 w 5096919"/>
                <a:gd name="connsiteY70" fmla="*/ 1689731 h 4756914"/>
                <a:gd name="connsiteX0" fmla="*/ 2367041 w 5096919"/>
                <a:gd name="connsiteY0" fmla="*/ 1689731 h 4756914"/>
                <a:gd name="connsiteX1" fmla="*/ 2690597 w 5096919"/>
                <a:gd name="connsiteY1" fmla="*/ 1506851 h 4756914"/>
                <a:gd name="connsiteX2" fmla="*/ 2873477 w 5096919"/>
                <a:gd name="connsiteY2" fmla="*/ 1492783 h 4756914"/>
                <a:gd name="connsiteX3" fmla="*/ 2831274 w 5096919"/>
                <a:gd name="connsiteY3" fmla="*/ 1253632 h 4756914"/>
                <a:gd name="connsiteX4" fmla="*/ 2831274 w 5096919"/>
                <a:gd name="connsiteY4" fmla="*/ 1084820 h 4756914"/>
                <a:gd name="connsiteX5" fmla="*/ 2803139 w 5096919"/>
                <a:gd name="connsiteY5" fmla="*/ 733128 h 4756914"/>
                <a:gd name="connsiteX6" fmla="*/ 2718733 w 5096919"/>
                <a:gd name="connsiteY6" fmla="*/ 606518 h 4756914"/>
                <a:gd name="connsiteX7" fmla="*/ 2690597 w 5096919"/>
                <a:gd name="connsiteY7" fmla="*/ 493977 h 4756914"/>
                <a:gd name="connsiteX8" fmla="*/ 2690597 w 5096919"/>
                <a:gd name="connsiteY8" fmla="*/ 282961 h 4756914"/>
                <a:gd name="connsiteX9" fmla="*/ 2662462 w 5096919"/>
                <a:gd name="connsiteY9" fmla="*/ 100081 h 4756914"/>
                <a:gd name="connsiteX10" fmla="*/ 2690597 w 5096919"/>
                <a:gd name="connsiteY10" fmla="*/ 29743 h 4756914"/>
                <a:gd name="connsiteX11" fmla="*/ 2789071 w 5096919"/>
                <a:gd name="connsiteY11" fmla="*/ 1608 h 4756914"/>
                <a:gd name="connsiteX12" fmla="*/ 2943816 w 5096919"/>
                <a:gd name="connsiteY12" fmla="*/ 29743 h 4756914"/>
                <a:gd name="connsiteX13" fmla="*/ 3070425 w 5096919"/>
                <a:gd name="connsiteY13" fmla="*/ 240758 h 4756914"/>
                <a:gd name="connsiteX14" fmla="*/ 3197034 w 5096919"/>
                <a:gd name="connsiteY14" fmla="*/ 395503 h 4756914"/>
                <a:gd name="connsiteX15" fmla="*/ 3295508 w 5096919"/>
                <a:gd name="connsiteY15" fmla="*/ 522112 h 4756914"/>
                <a:gd name="connsiteX16" fmla="*/ 3295508 w 5096919"/>
                <a:gd name="connsiteY16" fmla="*/ 606518 h 4756914"/>
                <a:gd name="connsiteX17" fmla="*/ 3182967 w 5096919"/>
                <a:gd name="connsiteY17" fmla="*/ 733128 h 4756914"/>
                <a:gd name="connsiteX18" fmla="*/ 3267373 w 5096919"/>
                <a:gd name="connsiteY18" fmla="*/ 845669 h 4756914"/>
                <a:gd name="connsiteX19" fmla="*/ 3393982 w 5096919"/>
                <a:gd name="connsiteY19" fmla="*/ 1084820 h 4756914"/>
                <a:gd name="connsiteX20" fmla="*/ 3478388 w 5096919"/>
                <a:gd name="connsiteY20" fmla="*/ 1352106 h 4756914"/>
                <a:gd name="connsiteX21" fmla="*/ 3520591 w 5096919"/>
                <a:gd name="connsiteY21" fmla="*/ 1577189 h 4756914"/>
                <a:gd name="connsiteX22" fmla="*/ 3534659 w 5096919"/>
                <a:gd name="connsiteY22" fmla="*/ 1675663 h 4756914"/>
                <a:gd name="connsiteX23" fmla="*/ 3562794 w 5096919"/>
                <a:gd name="connsiteY23" fmla="*/ 1844475 h 4756914"/>
                <a:gd name="connsiteX24" fmla="*/ 3759742 w 5096919"/>
                <a:gd name="connsiteY24" fmla="*/ 1942949 h 4756914"/>
                <a:gd name="connsiteX25" fmla="*/ 3970757 w 5096919"/>
                <a:gd name="connsiteY25" fmla="*/ 2097694 h 4756914"/>
                <a:gd name="connsiteX26" fmla="*/ 4167705 w 5096919"/>
                <a:gd name="connsiteY26" fmla="*/ 2182100 h 4756914"/>
                <a:gd name="connsiteX27" fmla="*/ 4575668 w 5096919"/>
                <a:gd name="connsiteY27" fmla="*/ 2449386 h 4756914"/>
                <a:gd name="connsiteX28" fmla="*/ 4983631 w 5096919"/>
                <a:gd name="connsiteY28" fmla="*/ 2674469 h 4756914"/>
                <a:gd name="connsiteX29" fmla="*/ 5039902 w 5096919"/>
                <a:gd name="connsiteY29" fmla="*/ 2815146 h 4756914"/>
                <a:gd name="connsiteX30" fmla="*/ 5096173 w 5096919"/>
                <a:gd name="connsiteY30" fmla="*/ 3068365 h 4756914"/>
                <a:gd name="connsiteX31" fmla="*/ 4997699 w 5096919"/>
                <a:gd name="connsiteY31" fmla="*/ 3349718 h 4756914"/>
                <a:gd name="connsiteX32" fmla="*/ 4997699 w 5096919"/>
                <a:gd name="connsiteY32" fmla="*/ 3645140 h 4756914"/>
                <a:gd name="connsiteX33" fmla="*/ 4871090 w 5096919"/>
                <a:gd name="connsiteY33" fmla="*/ 3912426 h 4756914"/>
                <a:gd name="connsiteX34" fmla="*/ 4575668 w 5096919"/>
                <a:gd name="connsiteY34" fmla="*/ 4010900 h 4756914"/>
                <a:gd name="connsiteX35" fmla="*/ 4449059 w 5096919"/>
                <a:gd name="connsiteY35" fmla="*/ 4039035 h 4756914"/>
                <a:gd name="connsiteX36" fmla="*/ 4406856 w 5096919"/>
                <a:gd name="connsiteY36" fmla="*/ 3954629 h 4756914"/>
                <a:gd name="connsiteX37" fmla="*/ 4406856 w 5096919"/>
                <a:gd name="connsiteY37" fmla="*/ 3757681 h 4756914"/>
                <a:gd name="connsiteX38" fmla="*/ 4477194 w 5096919"/>
                <a:gd name="connsiteY38" fmla="*/ 3574801 h 4756914"/>
                <a:gd name="connsiteX39" fmla="*/ 4603804 w 5096919"/>
                <a:gd name="connsiteY39" fmla="*/ 3420057 h 4756914"/>
                <a:gd name="connsiteX40" fmla="*/ 4378721 w 5096919"/>
                <a:gd name="connsiteY40" fmla="*/ 3462260 h 4756914"/>
                <a:gd name="connsiteX41" fmla="*/ 4055164 w 5096919"/>
                <a:gd name="connsiteY41" fmla="*/ 3518531 h 4756914"/>
                <a:gd name="connsiteX42" fmla="*/ 3886351 w 5096919"/>
                <a:gd name="connsiteY42" fmla="*/ 3546666 h 4756914"/>
                <a:gd name="connsiteX43" fmla="*/ 3717539 w 5096919"/>
                <a:gd name="connsiteY43" fmla="*/ 3842088 h 4756914"/>
                <a:gd name="connsiteX44" fmla="*/ 3436185 w 5096919"/>
                <a:gd name="connsiteY44" fmla="*/ 3884291 h 4756914"/>
                <a:gd name="connsiteX45" fmla="*/ 3182967 w 5096919"/>
                <a:gd name="connsiteY45" fmla="*/ 3982765 h 4756914"/>
                <a:gd name="connsiteX46" fmla="*/ 3000087 w 5096919"/>
                <a:gd name="connsiteY46" fmla="*/ 3982765 h 4756914"/>
                <a:gd name="connsiteX47" fmla="*/ 2915681 w 5096919"/>
                <a:gd name="connsiteY47" fmla="*/ 4376660 h 4756914"/>
                <a:gd name="connsiteX48" fmla="*/ 2634327 w 5096919"/>
                <a:gd name="connsiteY48" fmla="*/ 4545472 h 4756914"/>
                <a:gd name="connsiteX49" fmla="*/ 2437379 w 5096919"/>
                <a:gd name="connsiteY49" fmla="*/ 4615811 h 4756914"/>
                <a:gd name="connsiteX50" fmla="*/ 2268567 w 5096919"/>
                <a:gd name="connsiteY50" fmla="*/ 4756488 h 4756914"/>
                <a:gd name="connsiteX51" fmla="*/ 2184161 w 5096919"/>
                <a:gd name="connsiteY51" fmla="*/ 4658014 h 4756914"/>
                <a:gd name="connsiteX52" fmla="*/ 2085687 w 5096919"/>
                <a:gd name="connsiteY52" fmla="*/ 4615811 h 4756914"/>
                <a:gd name="connsiteX53" fmla="*/ 1832468 w 5096919"/>
                <a:gd name="connsiteY53" fmla="*/ 4531405 h 4756914"/>
                <a:gd name="connsiteX54" fmla="*/ 1565182 w 5096919"/>
                <a:gd name="connsiteY54" fmla="*/ 4292254 h 4756914"/>
                <a:gd name="connsiteX55" fmla="*/ 1508911 w 5096919"/>
                <a:gd name="connsiteY55" fmla="*/ 4024968 h 4756914"/>
                <a:gd name="connsiteX56" fmla="*/ 1438573 w 5096919"/>
                <a:gd name="connsiteY56" fmla="*/ 3729546 h 4756914"/>
                <a:gd name="connsiteX57" fmla="*/ 1157219 w 5096919"/>
                <a:gd name="connsiteY57" fmla="*/ 3560734 h 4756914"/>
                <a:gd name="connsiteX58" fmla="*/ 819594 w 5096919"/>
                <a:gd name="connsiteY58" fmla="*/ 3209041 h 4756914"/>
                <a:gd name="connsiteX59" fmla="*/ 594511 w 5096919"/>
                <a:gd name="connsiteY59" fmla="*/ 3096500 h 4756914"/>
                <a:gd name="connsiteX60" fmla="*/ 158413 w 5096919"/>
                <a:gd name="connsiteY60" fmla="*/ 2730740 h 4756914"/>
                <a:gd name="connsiteX61" fmla="*/ 3668 w 5096919"/>
                <a:gd name="connsiteY61" fmla="*/ 2477521 h 4756914"/>
                <a:gd name="connsiteX62" fmla="*/ 59939 w 5096919"/>
                <a:gd name="connsiteY62" fmla="*/ 2055491 h 4756914"/>
                <a:gd name="connsiteX63" fmla="*/ 186548 w 5096919"/>
                <a:gd name="connsiteY63" fmla="*/ 1928881 h 4756914"/>
                <a:gd name="connsiteX64" fmla="*/ 355361 w 5096919"/>
                <a:gd name="connsiteY64" fmla="*/ 1675663 h 4756914"/>
                <a:gd name="connsiteX65" fmla="*/ 636714 w 5096919"/>
                <a:gd name="connsiteY65" fmla="*/ 1717866 h 4756914"/>
                <a:gd name="connsiteX66" fmla="*/ 875865 w 5096919"/>
                <a:gd name="connsiteY66" fmla="*/ 1703798 h 4756914"/>
                <a:gd name="connsiteX67" fmla="*/ 1185354 w 5096919"/>
                <a:gd name="connsiteY67" fmla="*/ 1717866 h 4756914"/>
                <a:gd name="connsiteX68" fmla="*/ 1579250 w 5096919"/>
                <a:gd name="connsiteY68" fmla="*/ 1619392 h 4756914"/>
                <a:gd name="connsiteX69" fmla="*/ 1987213 w 5096919"/>
                <a:gd name="connsiteY69" fmla="*/ 1619392 h 4756914"/>
                <a:gd name="connsiteX70" fmla="*/ 2367041 w 5096919"/>
                <a:gd name="connsiteY70" fmla="*/ 1689731 h 4756914"/>
                <a:gd name="connsiteX0" fmla="*/ 2367041 w 5096919"/>
                <a:gd name="connsiteY0" fmla="*/ 1689731 h 4756914"/>
                <a:gd name="connsiteX1" fmla="*/ 2690597 w 5096919"/>
                <a:gd name="connsiteY1" fmla="*/ 1506851 h 4756914"/>
                <a:gd name="connsiteX2" fmla="*/ 2873477 w 5096919"/>
                <a:gd name="connsiteY2" fmla="*/ 1492783 h 4756914"/>
                <a:gd name="connsiteX3" fmla="*/ 2831274 w 5096919"/>
                <a:gd name="connsiteY3" fmla="*/ 1253632 h 4756914"/>
                <a:gd name="connsiteX4" fmla="*/ 2831274 w 5096919"/>
                <a:gd name="connsiteY4" fmla="*/ 1084820 h 4756914"/>
                <a:gd name="connsiteX5" fmla="*/ 2803139 w 5096919"/>
                <a:gd name="connsiteY5" fmla="*/ 733128 h 4756914"/>
                <a:gd name="connsiteX6" fmla="*/ 2718733 w 5096919"/>
                <a:gd name="connsiteY6" fmla="*/ 606518 h 4756914"/>
                <a:gd name="connsiteX7" fmla="*/ 2690597 w 5096919"/>
                <a:gd name="connsiteY7" fmla="*/ 493977 h 4756914"/>
                <a:gd name="connsiteX8" fmla="*/ 2690597 w 5096919"/>
                <a:gd name="connsiteY8" fmla="*/ 282961 h 4756914"/>
                <a:gd name="connsiteX9" fmla="*/ 2662462 w 5096919"/>
                <a:gd name="connsiteY9" fmla="*/ 100081 h 4756914"/>
                <a:gd name="connsiteX10" fmla="*/ 2690597 w 5096919"/>
                <a:gd name="connsiteY10" fmla="*/ 29743 h 4756914"/>
                <a:gd name="connsiteX11" fmla="*/ 2789071 w 5096919"/>
                <a:gd name="connsiteY11" fmla="*/ 1608 h 4756914"/>
                <a:gd name="connsiteX12" fmla="*/ 2943816 w 5096919"/>
                <a:gd name="connsiteY12" fmla="*/ 29743 h 4756914"/>
                <a:gd name="connsiteX13" fmla="*/ 3070425 w 5096919"/>
                <a:gd name="connsiteY13" fmla="*/ 240758 h 4756914"/>
                <a:gd name="connsiteX14" fmla="*/ 3197034 w 5096919"/>
                <a:gd name="connsiteY14" fmla="*/ 395503 h 4756914"/>
                <a:gd name="connsiteX15" fmla="*/ 3295508 w 5096919"/>
                <a:gd name="connsiteY15" fmla="*/ 522112 h 4756914"/>
                <a:gd name="connsiteX16" fmla="*/ 3295508 w 5096919"/>
                <a:gd name="connsiteY16" fmla="*/ 606518 h 4756914"/>
                <a:gd name="connsiteX17" fmla="*/ 3182967 w 5096919"/>
                <a:gd name="connsiteY17" fmla="*/ 733128 h 4756914"/>
                <a:gd name="connsiteX18" fmla="*/ 3267373 w 5096919"/>
                <a:gd name="connsiteY18" fmla="*/ 845669 h 4756914"/>
                <a:gd name="connsiteX19" fmla="*/ 3393982 w 5096919"/>
                <a:gd name="connsiteY19" fmla="*/ 1084820 h 4756914"/>
                <a:gd name="connsiteX20" fmla="*/ 3478388 w 5096919"/>
                <a:gd name="connsiteY20" fmla="*/ 1352106 h 4756914"/>
                <a:gd name="connsiteX21" fmla="*/ 3520591 w 5096919"/>
                <a:gd name="connsiteY21" fmla="*/ 1577189 h 4756914"/>
                <a:gd name="connsiteX22" fmla="*/ 3534659 w 5096919"/>
                <a:gd name="connsiteY22" fmla="*/ 1675663 h 4756914"/>
                <a:gd name="connsiteX23" fmla="*/ 3562794 w 5096919"/>
                <a:gd name="connsiteY23" fmla="*/ 1844475 h 4756914"/>
                <a:gd name="connsiteX24" fmla="*/ 3759742 w 5096919"/>
                <a:gd name="connsiteY24" fmla="*/ 1942949 h 4756914"/>
                <a:gd name="connsiteX25" fmla="*/ 3970757 w 5096919"/>
                <a:gd name="connsiteY25" fmla="*/ 2097694 h 4756914"/>
                <a:gd name="connsiteX26" fmla="*/ 4167705 w 5096919"/>
                <a:gd name="connsiteY26" fmla="*/ 2182100 h 4756914"/>
                <a:gd name="connsiteX27" fmla="*/ 4575668 w 5096919"/>
                <a:gd name="connsiteY27" fmla="*/ 2449386 h 4756914"/>
                <a:gd name="connsiteX28" fmla="*/ 4983631 w 5096919"/>
                <a:gd name="connsiteY28" fmla="*/ 2674469 h 4756914"/>
                <a:gd name="connsiteX29" fmla="*/ 5039902 w 5096919"/>
                <a:gd name="connsiteY29" fmla="*/ 2815146 h 4756914"/>
                <a:gd name="connsiteX30" fmla="*/ 5096173 w 5096919"/>
                <a:gd name="connsiteY30" fmla="*/ 3068365 h 4756914"/>
                <a:gd name="connsiteX31" fmla="*/ 4997699 w 5096919"/>
                <a:gd name="connsiteY31" fmla="*/ 3349718 h 4756914"/>
                <a:gd name="connsiteX32" fmla="*/ 4997699 w 5096919"/>
                <a:gd name="connsiteY32" fmla="*/ 3645140 h 4756914"/>
                <a:gd name="connsiteX33" fmla="*/ 4871090 w 5096919"/>
                <a:gd name="connsiteY33" fmla="*/ 3912426 h 4756914"/>
                <a:gd name="connsiteX34" fmla="*/ 4575668 w 5096919"/>
                <a:gd name="connsiteY34" fmla="*/ 4010900 h 4756914"/>
                <a:gd name="connsiteX35" fmla="*/ 4449059 w 5096919"/>
                <a:gd name="connsiteY35" fmla="*/ 4039035 h 4756914"/>
                <a:gd name="connsiteX36" fmla="*/ 4406856 w 5096919"/>
                <a:gd name="connsiteY36" fmla="*/ 3954629 h 4756914"/>
                <a:gd name="connsiteX37" fmla="*/ 4406856 w 5096919"/>
                <a:gd name="connsiteY37" fmla="*/ 3757681 h 4756914"/>
                <a:gd name="connsiteX38" fmla="*/ 4477194 w 5096919"/>
                <a:gd name="connsiteY38" fmla="*/ 3574801 h 4756914"/>
                <a:gd name="connsiteX39" fmla="*/ 4603804 w 5096919"/>
                <a:gd name="connsiteY39" fmla="*/ 3420057 h 4756914"/>
                <a:gd name="connsiteX40" fmla="*/ 4378721 w 5096919"/>
                <a:gd name="connsiteY40" fmla="*/ 3462260 h 4756914"/>
                <a:gd name="connsiteX41" fmla="*/ 4055164 w 5096919"/>
                <a:gd name="connsiteY41" fmla="*/ 3518531 h 4756914"/>
                <a:gd name="connsiteX42" fmla="*/ 3886351 w 5096919"/>
                <a:gd name="connsiteY42" fmla="*/ 3546666 h 4756914"/>
                <a:gd name="connsiteX43" fmla="*/ 3703471 w 5096919"/>
                <a:gd name="connsiteY43" fmla="*/ 3757681 h 4756914"/>
                <a:gd name="connsiteX44" fmla="*/ 3436185 w 5096919"/>
                <a:gd name="connsiteY44" fmla="*/ 3884291 h 4756914"/>
                <a:gd name="connsiteX45" fmla="*/ 3182967 w 5096919"/>
                <a:gd name="connsiteY45" fmla="*/ 3982765 h 4756914"/>
                <a:gd name="connsiteX46" fmla="*/ 3000087 w 5096919"/>
                <a:gd name="connsiteY46" fmla="*/ 3982765 h 4756914"/>
                <a:gd name="connsiteX47" fmla="*/ 2915681 w 5096919"/>
                <a:gd name="connsiteY47" fmla="*/ 4376660 h 4756914"/>
                <a:gd name="connsiteX48" fmla="*/ 2634327 w 5096919"/>
                <a:gd name="connsiteY48" fmla="*/ 4545472 h 4756914"/>
                <a:gd name="connsiteX49" fmla="*/ 2437379 w 5096919"/>
                <a:gd name="connsiteY49" fmla="*/ 4615811 h 4756914"/>
                <a:gd name="connsiteX50" fmla="*/ 2268567 w 5096919"/>
                <a:gd name="connsiteY50" fmla="*/ 4756488 h 4756914"/>
                <a:gd name="connsiteX51" fmla="*/ 2184161 w 5096919"/>
                <a:gd name="connsiteY51" fmla="*/ 4658014 h 4756914"/>
                <a:gd name="connsiteX52" fmla="*/ 2085687 w 5096919"/>
                <a:gd name="connsiteY52" fmla="*/ 4615811 h 4756914"/>
                <a:gd name="connsiteX53" fmla="*/ 1832468 w 5096919"/>
                <a:gd name="connsiteY53" fmla="*/ 4531405 h 4756914"/>
                <a:gd name="connsiteX54" fmla="*/ 1565182 w 5096919"/>
                <a:gd name="connsiteY54" fmla="*/ 4292254 h 4756914"/>
                <a:gd name="connsiteX55" fmla="*/ 1508911 w 5096919"/>
                <a:gd name="connsiteY55" fmla="*/ 4024968 h 4756914"/>
                <a:gd name="connsiteX56" fmla="*/ 1438573 w 5096919"/>
                <a:gd name="connsiteY56" fmla="*/ 3729546 h 4756914"/>
                <a:gd name="connsiteX57" fmla="*/ 1157219 w 5096919"/>
                <a:gd name="connsiteY57" fmla="*/ 3560734 h 4756914"/>
                <a:gd name="connsiteX58" fmla="*/ 819594 w 5096919"/>
                <a:gd name="connsiteY58" fmla="*/ 3209041 h 4756914"/>
                <a:gd name="connsiteX59" fmla="*/ 594511 w 5096919"/>
                <a:gd name="connsiteY59" fmla="*/ 3096500 h 4756914"/>
                <a:gd name="connsiteX60" fmla="*/ 158413 w 5096919"/>
                <a:gd name="connsiteY60" fmla="*/ 2730740 h 4756914"/>
                <a:gd name="connsiteX61" fmla="*/ 3668 w 5096919"/>
                <a:gd name="connsiteY61" fmla="*/ 2477521 h 4756914"/>
                <a:gd name="connsiteX62" fmla="*/ 59939 w 5096919"/>
                <a:gd name="connsiteY62" fmla="*/ 2055491 h 4756914"/>
                <a:gd name="connsiteX63" fmla="*/ 186548 w 5096919"/>
                <a:gd name="connsiteY63" fmla="*/ 1928881 h 4756914"/>
                <a:gd name="connsiteX64" fmla="*/ 355361 w 5096919"/>
                <a:gd name="connsiteY64" fmla="*/ 1675663 h 4756914"/>
                <a:gd name="connsiteX65" fmla="*/ 636714 w 5096919"/>
                <a:gd name="connsiteY65" fmla="*/ 1717866 h 4756914"/>
                <a:gd name="connsiteX66" fmla="*/ 875865 w 5096919"/>
                <a:gd name="connsiteY66" fmla="*/ 1703798 h 4756914"/>
                <a:gd name="connsiteX67" fmla="*/ 1185354 w 5096919"/>
                <a:gd name="connsiteY67" fmla="*/ 1717866 h 4756914"/>
                <a:gd name="connsiteX68" fmla="*/ 1579250 w 5096919"/>
                <a:gd name="connsiteY68" fmla="*/ 1619392 h 4756914"/>
                <a:gd name="connsiteX69" fmla="*/ 1987213 w 5096919"/>
                <a:gd name="connsiteY69" fmla="*/ 1619392 h 4756914"/>
                <a:gd name="connsiteX70" fmla="*/ 2367041 w 5096919"/>
                <a:gd name="connsiteY70" fmla="*/ 1689731 h 4756914"/>
                <a:gd name="connsiteX0" fmla="*/ 2367041 w 5096919"/>
                <a:gd name="connsiteY0" fmla="*/ 1689731 h 4756914"/>
                <a:gd name="connsiteX1" fmla="*/ 2690597 w 5096919"/>
                <a:gd name="connsiteY1" fmla="*/ 1506851 h 4756914"/>
                <a:gd name="connsiteX2" fmla="*/ 2873477 w 5096919"/>
                <a:gd name="connsiteY2" fmla="*/ 1492783 h 4756914"/>
                <a:gd name="connsiteX3" fmla="*/ 2831274 w 5096919"/>
                <a:gd name="connsiteY3" fmla="*/ 1253632 h 4756914"/>
                <a:gd name="connsiteX4" fmla="*/ 2831274 w 5096919"/>
                <a:gd name="connsiteY4" fmla="*/ 1084820 h 4756914"/>
                <a:gd name="connsiteX5" fmla="*/ 2803139 w 5096919"/>
                <a:gd name="connsiteY5" fmla="*/ 733128 h 4756914"/>
                <a:gd name="connsiteX6" fmla="*/ 2718733 w 5096919"/>
                <a:gd name="connsiteY6" fmla="*/ 606518 h 4756914"/>
                <a:gd name="connsiteX7" fmla="*/ 2690597 w 5096919"/>
                <a:gd name="connsiteY7" fmla="*/ 493977 h 4756914"/>
                <a:gd name="connsiteX8" fmla="*/ 2690597 w 5096919"/>
                <a:gd name="connsiteY8" fmla="*/ 282961 h 4756914"/>
                <a:gd name="connsiteX9" fmla="*/ 2662462 w 5096919"/>
                <a:gd name="connsiteY9" fmla="*/ 100081 h 4756914"/>
                <a:gd name="connsiteX10" fmla="*/ 2690597 w 5096919"/>
                <a:gd name="connsiteY10" fmla="*/ 29743 h 4756914"/>
                <a:gd name="connsiteX11" fmla="*/ 2789071 w 5096919"/>
                <a:gd name="connsiteY11" fmla="*/ 1608 h 4756914"/>
                <a:gd name="connsiteX12" fmla="*/ 2943816 w 5096919"/>
                <a:gd name="connsiteY12" fmla="*/ 29743 h 4756914"/>
                <a:gd name="connsiteX13" fmla="*/ 3070425 w 5096919"/>
                <a:gd name="connsiteY13" fmla="*/ 240758 h 4756914"/>
                <a:gd name="connsiteX14" fmla="*/ 3197034 w 5096919"/>
                <a:gd name="connsiteY14" fmla="*/ 395503 h 4756914"/>
                <a:gd name="connsiteX15" fmla="*/ 3295508 w 5096919"/>
                <a:gd name="connsiteY15" fmla="*/ 522112 h 4756914"/>
                <a:gd name="connsiteX16" fmla="*/ 3295508 w 5096919"/>
                <a:gd name="connsiteY16" fmla="*/ 606518 h 4756914"/>
                <a:gd name="connsiteX17" fmla="*/ 3182967 w 5096919"/>
                <a:gd name="connsiteY17" fmla="*/ 733128 h 4756914"/>
                <a:gd name="connsiteX18" fmla="*/ 3267373 w 5096919"/>
                <a:gd name="connsiteY18" fmla="*/ 845669 h 4756914"/>
                <a:gd name="connsiteX19" fmla="*/ 3393982 w 5096919"/>
                <a:gd name="connsiteY19" fmla="*/ 1084820 h 4756914"/>
                <a:gd name="connsiteX20" fmla="*/ 3478388 w 5096919"/>
                <a:gd name="connsiteY20" fmla="*/ 1352106 h 4756914"/>
                <a:gd name="connsiteX21" fmla="*/ 3520591 w 5096919"/>
                <a:gd name="connsiteY21" fmla="*/ 1577189 h 4756914"/>
                <a:gd name="connsiteX22" fmla="*/ 3534659 w 5096919"/>
                <a:gd name="connsiteY22" fmla="*/ 1675663 h 4756914"/>
                <a:gd name="connsiteX23" fmla="*/ 3562794 w 5096919"/>
                <a:gd name="connsiteY23" fmla="*/ 1844475 h 4756914"/>
                <a:gd name="connsiteX24" fmla="*/ 3759742 w 5096919"/>
                <a:gd name="connsiteY24" fmla="*/ 1942949 h 4756914"/>
                <a:gd name="connsiteX25" fmla="*/ 3970757 w 5096919"/>
                <a:gd name="connsiteY25" fmla="*/ 2097694 h 4756914"/>
                <a:gd name="connsiteX26" fmla="*/ 4167705 w 5096919"/>
                <a:gd name="connsiteY26" fmla="*/ 2182100 h 4756914"/>
                <a:gd name="connsiteX27" fmla="*/ 4575668 w 5096919"/>
                <a:gd name="connsiteY27" fmla="*/ 2449386 h 4756914"/>
                <a:gd name="connsiteX28" fmla="*/ 4983631 w 5096919"/>
                <a:gd name="connsiteY28" fmla="*/ 2674469 h 4756914"/>
                <a:gd name="connsiteX29" fmla="*/ 5039902 w 5096919"/>
                <a:gd name="connsiteY29" fmla="*/ 2815146 h 4756914"/>
                <a:gd name="connsiteX30" fmla="*/ 5096173 w 5096919"/>
                <a:gd name="connsiteY30" fmla="*/ 3068365 h 4756914"/>
                <a:gd name="connsiteX31" fmla="*/ 4997699 w 5096919"/>
                <a:gd name="connsiteY31" fmla="*/ 3349718 h 4756914"/>
                <a:gd name="connsiteX32" fmla="*/ 4997699 w 5096919"/>
                <a:gd name="connsiteY32" fmla="*/ 3645140 h 4756914"/>
                <a:gd name="connsiteX33" fmla="*/ 4871090 w 5096919"/>
                <a:gd name="connsiteY33" fmla="*/ 3912426 h 4756914"/>
                <a:gd name="connsiteX34" fmla="*/ 4575668 w 5096919"/>
                <a:gd name="connsiteY34" fmla="*/ 4010900 h 4756914"/>
                <a:gd name="connsiteX35" fmla="*/ 4449059 w 5096919"/>
                <a:gd name="connsiteY35" fmla="*/ 4039035 h 4756914"/>
                <a:gd name="connsiteX36" fmla="*/ 4406856 w 5096919"/>
                <a:gd name="connsiteY36" fmla="*/ 3954629 h 4756914"/>
                <a:gd name="connsiteX37" fmla="*/ 4406856 w 5096919"/>
                <a:gd name="connsiteY37" fmla="*/ 3757681 h 4756914"/>
                <a:gd name="connsiteX38" fmla="*/ 4477194 w 5096919"/>
                <a:gd name="connsiteY38" fmla="*/ 3574801 h 4756914"/>
                <a:gd name="connsiteX39" fmla="*/ 4603804 w 5096919"/>
                <a:gd name="connsiteY39" fmla="*/ 3420057 h 4756914"/>
                <a:gd name="connsiteX40" fmla="*/ 4378721 w 5096919"/>
                <a:gd name="connsiteY40" fmla="*/ 3462260 h 4756914"/>
                <a:gd name="connsiteX41" fmla="*/ 4055164 w 5096919"/>
                <a:gd name="connsiteY41" fmla="*/ 3518531 h 4756914"/>
                <a:gd name="connsiteX42" fmla="*/ 3886351 w 5096919"/>
                <a:gd name="connsiteY42" fmla="*/ 3546666 h 4756914"/>
                <a:gd name="connsiteX43" fmla="*/ 3703471 w 5096919"/>
                <a:gd name="connsiteY43" fmla="*/ 3757681 h 4756914"/>
                <a:gd name="connsiteX44" fmla="*/ 3436185 w 5096919"/>
                <a:gd name="connsiteY44" fmla="*/ 3884291 h 4756914"/>
                <a:gd name="connsiteX45" fmla="*/ 3182967 w 5096919"/>
                <a:gd name="connsiteY45" fmla="*/ 3940562 h 4756914"/>
                <a:gd name="connsiteX46" fmla="*/ 3000087 w 5096919"/>
                <a:gd name="connsiteY46" fmla="*/ 3982765 h 4756914"/>
                <a:gd name="connsiteX47" fmla="*/ 2915681 w 5096919"/>
                <a:gd name="connsiteY47" fmla="*/ 4376660 h 4756914"/>
                <a:gd name="connsiteX48" fmla="*/ 2634327 w 5096919"/>
                <a:gd name="connsiteY48" fmla="*/ 4545472 h 4756914"/>
                <a:gd name="connsiteX49" fmla="*/ 2437379 w 5096919"/>
                <a:gd name="connsiteY49" fmla="*/ 4615811 h 4756914"/>
                <a:gd name="connsiteX50" fmla="*/ 2268567 w 5096919"/>
                <a:gd name="connsiteY50" fmla="*/ 4756488 h 4756914"/>
                <a:gd name="connsiteX51" fmla="*/ 2184161 w 5096919"/>
                <a:gd name="connsiteY51" fmla="*/ 4658014 h 4756914"/>
                <a:gd name="connsiteX52" fmla="*/ 2085687 w 5096919"/>
                <a:gd name="connsiteY52" fmla="*/ 4615811 h 4756914"/>
                <a:gd name="connsiteX53" fmla="*/ 1832468 w 5096919"/>
                <a:gd name="connsiteY53" fmla="*/ 4531405 h 4756914"/>
                <a:gd name="connsiteX54" fmla="*/ 1565182 w 5096919"/>
                <a:gd name="connsiteY54" fmla="*/ 4292254 h 4756914"/>
                <a:gd name="connsiteX55" fmla="*/ 1508911 w 5096919"/>
                <a:gd name="connsiteY55" fmla="*/ 4024968 h 4756914"/>
                <a:gd name="connsiteX56" fmla="*/ 1438573 w 5096919"/>
                <a:gd name="connsiteY56" fmla="*/ 3729546 h 4756914"/>
                <a:gd name="connsiteX57" fmla="*/ 1157219 w 5096919"/>
                <a:gd name="connsiteY57" fmla="*/ 3560734 h 4756914"/>
                <a:gd name="connsiteX58" fmla="*/ 819594 w 5096919"/>
                <a:gd name="connsiteY58" fmla="*/ 3209041 h 4756914"/>
                <a:gd name="connsiteX59" fmla="*/ 594511 w 5096919"/>
                <a:gd name="connsiteY59" fmla="*/ 3096500 h 4756914"/>
                <a:gd name="connsiteX60" fmla="*/ 158413 w 5096919"/>
                <a:gd name="connsiteY60" fmla="*/ 2730740 h 4756914"/>
                <a:gd name="connsiteX61" fmla="*/ 3668 w 5096919"/>
                <a:gd name="connsiteY61" fmla="*/ 2477521 h 4756914"/>
                <a:gd name="connsiteX62" fmla="*/ 59939 w 5096919"/>
                <a:gd name="connsiteY62" fmla="*/ 2055491 h 4756914"/>
                <a:gd name="connsiteX63" fmla="*/ 186548 w 5096919"/>
                <a:gd name="connsiteY63" fmla="*/ 1928881 h 4756914"/>
                <a:gd name="connsiteX64" fmla="*/ 355361 w 5096919"/>
                <a:gd name="connsiteY64" fmla="*/ 1675663 h 4756914"/>
                <a:gd name="connsiteX65" fmla="*/ 636714 w 5096919"/>
                <a:gd name="connsiteY65" fmla="*/ 1717866 h 4756914"/>
                <a:gd name="connsiteX66" fmla="*/ 875865 w 5096919"/>
                <a:gd name="connsiteY66" fmla="*/ 1703798 h 4756914"/>
                <a:gd name="connsiteX67" fmla="*/ 1185354 w 5096919"/>
                <a:gd name="connsiteY67" fmla="*/ 1717866 h 4756914"/>
                <a:gd name="connsiteX68" fmla="*/ 1579250 w 5096919"/>
                <a:gd name="connsiteY68" fmla="*/ 1619392 h 4756914"/>
                <a:gd name="connsiteX69" fmla="*/ 1987213 w 5096919"/>
                <a:gd name="connsiteY69" fmla="*/ 1619392 h 4756914"/>
                <a:gd name="connsiteX70" fmla="*/ 2367041 w 5096919"/>
                <a:gd name="connsiteY70" fmla="*/ 1689731 h 4756914"/>
                <a:gd name="connsiteX0" fmla="*/ 2367041 w 5096919"/>
                <a:gd name="connsiteY0" fmla="*/ 1689731 h 4756914"/>
                <a:gd name="connsiteX1" fmla="*/ 2690597 w 5096919"/>
                <a:gd name="connsiteY1" fmla="*/ 1506851 h 4756914"/>
                <a:gd name="connsiteX2" fmla="*/ 2873477 w 5096919"/>
                <a:gd name="connsiteY2" fmla="*/ 1492783 h 4756914"/>
                <a:gd name="connsiteX3" fmla="*/ 2831274 w 5096919"/>
                <a:gd name="connsiteY3" fmla="*/ 1253632 h 4756914"/>
                <a:gd name="connsiteX4" fmla="*/ 2831274 w 5096919"/>
                <a:gd name="connsiteY4" fmla="*/ 1084820 h 4756914"/>
                <a:gd name="connsiteX5" fmla="*/ 2803139 w 5096919"/>
                <a:gd name="connsiteY5" fmla="*/ 733128 h 4756914"/>
                <a:gd name="connsiteX6" fmla="*/ 2718733 w 5096919"/>
                <a:gd name="connsiteY6" fmla="*/ 606518 h 4756914"/>
                <a:gd name="connsiteX7" fmla="*/ 2690597 w 5096919"/>
                <a:gd name="connsiteY7" fmla="*/ 493977 h 4756914"/>
                <a:gd name="connsiteX8" fmla="*/ 2690597 w 5096919"/>
                <a:gd name="connsiteY8" fmla="*/ 282961 h 4756914"/>
                <a:gd name="connsiteX9" fmla="*/ 2662462 w 5096919"/>
                <a:gd name="connsiteY9" fmla="*/ 100081 h 4756914"/>
                <a:gd name="connsiteX10" fmla="*/ 2690597 w 5096919"/>
                <a:gd name="connsiteY10" fmla="*/ 29743 h 4756914"/>
                <a:gd name="connsiteX11" fmla="*/ 2789071 w 5096919"/>
                <a:gd name="connsiteY11" fmla="*/ 1608 h 4756914"/>
                <a:gd name="connsiteX12" fmla="*/ 2943816 w 5096919"/>
                <a:gd name="connsiteY12" fmla="*/ 29743 h 4756914"/>
                <a:gd name="connsiteX13" fmla="*/ 3070425 w 5096919"/>
                <a:gd name="connsiteY13" fmla="*/ 240758 h 4756914"/>
                <a:gd name="connsiteX14" fmla="*/ 3197034 w 5096919"/>
                <a:gd name="connsiteY14" fmla="*/ 395503 h 4756914"/>
                <a:gd name="connsiteX15" fmla="*/ 3295508 w 5096919"/>
                <a:gd name="connsiteY15" fmla="*/ 522112 h 4756914"/>
                <a:gd name="connsiteX16" fmla="*/ 3295508 w 5096919"/>
                <a:gd name="connsiteY16" fmla="*/ 606518 h 4756914"/>
                <a:gd name="connsiteX17" fmla="*/ 3182967 w 5096919"/>
                <a:gd name="connsiteY17" fmla="*/ 733128 h 4756914"/>
                <a:gd name="connsiteX18" fmla="*/ 3267373 w 5096919"/>
                <a:gd name="connsiteY18" fmla="*/ 845669 h 4756914"/>
                <a:gd name="connsiteX19" fmla="*/ 3393982 w 5096919"/>
                <a:gd name="connsiteY19" fmla="*/ 1084820 h 4756914"/>
                <a:gd name="connsiteX20" fmla="*/ 3478388 w 5096919"/>
                <a:gd name="connsiteY20" fmla="*/ 1352106 h 4756914"/>
                <a:gd name="connsiteX21" fmla="*/ 3520591 w 5096919"/>
                <a:gd name="connsiteY21" fmla="*/ 1577189 h 4756914"/>
                <a:gd name="connsiteX22" fmla="*/ 3534659 w 5096919"/>
                <a:gd name="connsiteY22" fmla="*/ 1675663 h 4756914"/>
                <a:gd name="connsiteX23" fmla="*/ 3562794 w 5096919"/>
                <a:gd name="connsiteY23" fmla="*/ 1844475 h 4756914"/>
                <a:gd name="connsiteX24" fmla="*/ 3759742 w 5096919"/>
                <a:gd name="connsiteY24" fmla="*/ 1942949 h 4756914"/>
                <a:gd name="connsiteX25" fmla="*/ 3970757 w 5096919"/>
                <a:gd name="connsiteY25" fmla="*/ 2097694 h 4756914"/>
                <a:gd name="connsiteX26" fmla="*/ 4167705 w 5096919"/>
                <a:gd name="connsiteY26" fmla="*/ 2182100 h 4756914"/>
                <a:gd name="connsiteX27" fmla="*/ 4575668 w 5096919"/>
                <a:gd name="connsiteY27" fmla="*/ 2449386 h 4756914"/>
                <a:gd name="connsiteX28" fmla="*/ 4983631 w 5096919"/>
                <a:gd name="connsiteY28" fmla="*/ 2674469 h 4756914"/>
                <a:gd name="connsiteX29" fmla="*/ 5039902 w 5096919"/>
                <a:gd name="connsiteY29" fmla="*/ 2815146 h 4756914"/>
                <a:gd name="connsiteX30" fmla="*/ 5096173 w 5096919"/>
                <a:gd name="connsiteY30" fmla="*/ 3068365 h 4756914"/>
                <a:gd name="connsiteX31" fmla="*/ 4997699 w 5096919"/>
                <a:gd name="connsiteY31" fmla="*/ 3349718 h 4756914"/>
                <a:gd name="connsiteX32" fmla="*/ 4997699 w 5096919"/>
                <a:gd name="connsiteY32" fmla="*/ 3645140 h 4756914"/>
                <a:gd name="connsiteX33" fmla="*/ 4871090 w 5096919"/>
                <a:gd name="connsiteY33" fmla="*/ 3912426 h 4756914"/>
                <a:gd name="connsiteX34" fmla="*/ 4575668 w 5096919"/>
                <a:gd name="connsiteY34" fmla="*/ 4010900 h 4756914"/>
                <a:gd name="connsiteX35" fmla="*/ 4449059 w 5096919"/>
                <a:gd name="connsiteY35" fmla="*/ 4039035 h 4756914"/>
                <a:gd name="connsiteX36" fmla="*/ 4406856 w 5096919"/>
                <a:gd name="connsiteY36" fmla="*/ 3954629 h 4756914"/>
                <a:gd name="connsiteX37" fmla="*/ 4406856 w 5096919"/>
                <a:gd name="connsiteY37" fmla="*/ 3757681 h 4756914"/>
                <a:gd name="connsiteX38" fmla="*/ 4477194 w 5096919"/>
                <a:gd name="connsiteY38" fmla="*/ 3574801 h 4756914"/>
                <a:gd name="connsiteX39" fmla="*/ 4603804 w 5096919"/>
                <a:gd name="connsiteY39" fmla="*/ 3420057 h 4756914"/>
                <a:gd name="connsiteX40" fmla="*/ 4378721 w 5096919"/>
                <a:gd name="connsiteY40" fmla="*/ 3462260 h 4756914"/>
                <a:gd name="connsiteX41" fmla="*/ 4055164 w 5096919"/>
                <a:gd name="connsiteY41" fmla="*/ 3518531 h 4756914"/>
                <a:gd name="connsiteX42" fmla="*/ 3886351 w 5096919"/>
                <a:gd name="connsiteY42" fmla="*/ 3546666 h 4756914"/>
                <a:gd name="connsiteX43" fmla="*/ 3703471 w 5096919"/>
                <a:gd name="connsiteY43" fmla="*/ 3757681 h 4756914"/>
                <a:gd name="connsiteX44" fmla="*/ 3436185 w 5096919"/>
                <a:gd name="connsiteY44" fmla="*/ 3884291 h 4756914"/>
                <a:gd name="connsiteX45" fmla="*/ 3182967 w 5096919"/>
                <a:gd name="connsiteY45" fmla="*/ 3940562 h 4756914"/>
                <a:gd name="connsiteX46" fmla="*/ 3000087 w 5096919"/>
                <a:gd name="connsiteY46" fmla="*/ 3982765 h 4756914"/>
                <a:gd name="connsiteX47" fmla="*/ 2915681 w 5096919"/>
                <a:gd name="connsiteY47" fmla="*/ 4376660 h 4756914"/>
                <a:gd name="connsiteX48" fmla="*/ 2634327 w 5096919"/>
                <a:gd name="connsiteY48" fmla="*/ 4545472 h 4756914"/>
                <a:gd name="connsiteX49" fmla="*/ 2437379 w 5096919"/>
                <a:gd name="connsiteY49" fmla="*/ 4615811 h 4756914"/>
                <a:gd name="connsiteX50" fmla="*/ 2268567 w 5096919"/>
                <a:gd name="connsiteY50" fmla="*/ 4756488 h 4756914"/>
                <a:gd name="connsiteX51" fmla="*/ 2184161 w 5096919"/>
                <a:gd name="connsiteY51" fmla="*/ 4658014 h 4756914"/>
                <a:gd name="connsiteX52" fmla="*/ 2085687 w 5096919"/>
                <a:gd name="connsiteY52" fmla="*/ 4615811 h 4756914"/>
                <a:gd name="connsiteX53" fmla="*/ 1832468 w 5096919"/>
                <a:gd name="connsiteY53" fmla="*/ 4531405 h 4756914"/>
                <a:gd name="connsiteX54" fmla="*/ 1565182 w 5096919"/>
                <a:gd name="connsiteY54" fmla="*/ 4292254 h 4756914"/>
                <a:gd name="connsiteX55" fmla="*/ 1508911 w 5096919"/>
                <a:gd name="connsiteY55" fmla="*/ 4024968 h 4756914"/>
                <a:gd name="connsiteX56" fmla="*/ 1438573 w 5096919"/>
                <a:gd name="connsiteY56" fmla="*/ 3729546 h 4756914"/>
                <a:gd name="connsiteX57" fmla="*/ 1157219 w 5096919"/>
                <a:gd name="connsiteY57" fmla="*/ 3560734 h 4756914"/>
                <a:gd name="connsiteX58" fmla="*/ 819594 w 5096919"/>
                <a:gd name="connsiteY58" fmla="*/ 3209041 h 4756914"/>
                <a:gd name="connsiteX59" fmla="*/ 594511 w 5096919"/>
                <a:gd name="connsiteY59" fmla="*/ 3096500 h 4756914"/>
                <a:gd name="connsiteX60" fmla="*/ 158413 w 5096919"/>
                <a:gd name="connsiteY60" fmla="*/ 2730740 h 4756914"/>
                <a:gd name="connsiteX61" fmla="*/ 3668 w 5096919"/>
                <a:gd name="connsiteY61" fmla="*/ 2477521 h 4756914"/>
                <a:gd name="connsiteX62" fmla="*/ 59939 w 5096919"/>
                <a:gd name="connsiteY62" fmla="*/ 2055491 h 4756914"/>
                <a:gd name="connsiteX63" fmla="*/ 186548 w 5096919"/>
                <a:gd name="connsiteY63" fmla="*/ 1928881 h 4756914"/>
                <a:gd name="connsiteX64" fmla="*/ 425699 w 5096919"/>
                <a:gd name="connsiteY64" fmla="*/ 1816340 h 4756914"/>
                <a:gd name="connsiteX65" fmla="*/ 636714 w 5096919"/>
                <a:gd name="connsiteY65" fmla="*/ 1717866 h 4756914"/>
                <a:gd name="connsiteX66" fmla="*/ 875865 w 5096919"/>
                <a:gd name="connsiteY66" fmla="*/ 1703798 h 4756914"/>
                <a:gd name="connsiteX67" fmla="*/ 1185354 w 5096919"/>
                <a:gd name="connsiteY67" fmla="*/ 1717866 h 4756914"/>
                <a:gd name="connsiteX68" fmla="*/ 1579250 w 5096919"/>
                <a:gd name="connsiteY68" fmla="*/ 1619392 h 4756914"/>
                <a:gd name="connsiteX69" fmla="*/ 1987213 w 5096919"/>
                <a:gd name="connsiteY69" fmla="*/ 1619392 h 4756914"/>
                <a:gd name="connsiteX70" fmla="*/ 2367041 w 5096919"/>
                <a:gd name="connsiteY70" fmla="*/ 1689731 h 4756914"/>
                <a:gd name="connsiteX0" fmla="*/ 2367041 w 5096919"/>
                <a:gd name="connsiteY0" fmla="*/ 1689731 h 4756914"/>
                <a:gd name="connsiteX1" fmla="*/ 2732801 w 5096919"/>
                <a:gd name="connsiteY1" fmla="*/ 1633460 h 4756914"/>
                <a:gd name="connsiteX2" fmla="*/ 2873477 w 5096919"/>
                <a:gd name="connsiteY2" fmla="*/ 1492783 h 4756914"/>
                <a:gd name="connsiteX3" fmla="*/ 2831274 w 5096919"/>
                <a:gd name="connsiteY3" fmla="*/ 1253632 h 4756914"/>
                <a:gd name="connsiteX4" fmla="*/ 2831274 w 5096919"/>
                <a:gd name="connsiteY4" fmla="*/ 1084820 h 4756914"/>
                <a:gd name="connsiteX5" fmla="*/ 2803139 w 5096919"/>
                <a:gd name="connsiteY5" fmla="*/ 733128 h 4756914"/>
                <a:gd name="connsiteX6" fmla="*/ 2718733 w 5096919"/>
                <a:gd name="connsiteY6" fmla="*/ 606518 h 4756914"/>
                <a:gd name="connsiteX7" fmla="*/ 2690597 w 5096919"/>
                <a:gd name="connsiteY7" fmla="*/ 493977 h 4756914"/>
                <a:gd name="connsiteX8" fmla="*/ 2690597 w 5096919"/>
                <a:gd name="connsiteY8" fmla="*/ 282961 h 4756914"/>
                <a:gd name="connsiteX9" fmla="*/ 2662462 w 5096919"/>
                <a:gd name="connsiteY9" fmla="*/ 100081 h 4756914"/>
                <a:gd name="connsiteX10" fmla="*/ 2690597 w 5096919"/>
                <a:gd name="connsiteY10" fmla="*/ 29743 h 4756914"/>
                <a:gd name="connsiteX11" fmla="*/ 2789071 w 5096919"/>
                <a:gd name="connsiteY11" fmla="*/ 1608 h 4756914"/>
                <a:gd name="connsiteX12" fmla="*/ 2943816 w 5096919"/>
                <a:gd name="connsiteY12" fmla="*/ 29743 h 4756914"/>
                <a:gd name="connsiteX13" fmla="*/ 3070425 w 5096919"/>
                <a:gd name="connsiteY13" fmla="*/ 240758 h 4756914"/>
                <a:gd name="connsiteX14" fmla="*/ 3197034 w 5096919"/>
                <a:gd name="connsiteY14" fmla="*/ 395503 h 4756914"/>
                <a:gd name="connsiteX15" fmla="*/ 3295508 w 5096919"/>
                <a:gd name="connsiteY15" fmla="*/ 522112 h 4756914"/>
                <a:gd name="connsiteX16" fmla="*/ 3295508 w 5096919"/>
                <a:gd name="connsiteY16" fmla="*/ 606518 h 4756914"/>
                <a:gd name="connsiteX17" fmla="*/ 3182967 w 5096919"/>
                <a:gd name="connsiteY17" fmla="*/ 733128 h 4756914"/>
                <a:gd name="connsiteX18" fmla="*/ 3267373 w 5096919"/>
                <a:gd name="connsiteY18" fmla="*/ 845669 h 4756914"/>
                <a:gd name="connsiteX19" fmla="*/ 3393982 w 5096919"/>
                <a:gd name="connsiteY19" fmla="*/ 1084820 h 4756914"/>
                <a:gd name="connsiteX20" fmla="*/ 3478388 w 5096919"/>
                <a:gd name="connsiteY20" fmla="*/ 1352106 h 4756914"/>
                <a:gd name="connsiteX21" fmla="*/ 3520591 w 5096919"/>
                <a:gd name="connsiteY21" fmla="*/ 1577189 h 4756914"/>
                <a:gd name="connsiteX22" fmla="*/ 3534659 w 5096919"/>
                <a:gd name="connsiteY22" fmla="*/ 1675663 h 4756914"/>
                <a:gd name="connsiteX23" fmla="*/ 3562794 w 5096919"/>
                <a:gd name="connsiteY23" fmla="*/ 1844475 h 4756914"/>
                <a:gd name="connsiteX24" fmla="*/ 3759742 w 5096919"/>
                <a:gd name="connsiteY24" fmla="*/ 1942949 h 4756914"/>
                <a:gd name="connsiteX25" fmla="*/ 3970757 w 5096919"/>
                <a:gd name="connsiteY25" fmla="*/ 2097694 h 4756914"/>
                <a:gd name="connsiteX26" fmla="*/ 4167705 w 5096919"/>
                <a:gd name="connsiteY26" fmla="*/ 2182100 h 4756914"/>
                <a:gd name="connsiteX27" fmla="*/ 4575668 w 5096919"/>
                <a:gd name="connsiteY27" fmla="*/ 2449386 h 4756914"/>
                <a:gd name="connsiteX28" fmla="*/ 4983631 w 5096919"/>
                <a:gd name="connsiteY28" fmla="*/ 2674469 h 4756914"/>
                <a:gd name="connsiteX29" fmla="*/ 5039902 w 5096919"/>
                <a:gd name="connsiteY29" fmla="*/ 2815146 h 4756914"/>
                <a:gd name="connsiteX30" fmla="*/ 5096173 w 5096919"/>
                <a:gd name="connsiteY30" fmla="*/ 3068365 h 4756914"/>
                <a:gd name="connsiteX31" fmla="*/ 4997699 w 5096919"/>
                <a:gd name="connsiteY31" fmla="*/ 3349718 h 4756914"/>
                <a:gd name="connsiteX32" fmla="*/ 4997699 w 5096919"/>
                <a:gd name="connsiteY32" fmla="*/ 3645140 h 4756914"/>
                <a:gd name="connsiteX33" fmla="*/ 4871090 w 5096919"/>
                <a:gd name="connsiteY33" fmla="*/ 3912426 h 4756914"/>
                <a:gd name="connsiteX34" fmla="*/ 4575668 w 5096919"/>
                <a:gd name="connsiteY34" fmla="*/ 4010900 h 4756914"/>
                <a:gd name="connsiteX35" fmla="*/ 4449059 w 5096919"/>
                <a:gd name="connsiteY35" fmla="*/ 4039035 h 4756914"/>
                <a:gd name="connsiteX36" fmla="*/ 4406856 w 5096919"/>
                <a:gd name="connsiteY36" fmla="*/ 3954629 h 4756914"/>
                <a:gd name="connsiteX37" fmla="*/ 4406856 w 5096919"/>
                <a:gd name="connsiteY37" fmla="*/ 3757681 h 4756914"/>
                <a:gd name="connsiteX38" fmla="*/ 4477194 w 5096919"/>
                <a:gd name="connsiteY38" fmla="*/ 3574801 h 4756914"/>
                <a:gd name="connsiteX39" fmla="*/ 4603804 w 5096919"/>
                <a:gd name="connsiteY39" fmla="*/ 3420057 h 4756914"/>
                <a:gd name="connsiteX40" fmla="*/ 4378721 w 5096919"/>
                <a:gd name="connsiteY40" fmla="*/ 3462260 h 4756914"/>
                <a:gd name="connsiteX41" fmla="*/ 4055164 w 5096919"/>
                <a:gd name="connsiteY41" fmla="*/ 3518531 h 4756914"/>
                <a:gd name="connsiteX42" fmla="*/ 3886351 w 5096919"/>
                <a:gd name="connsiteY42" fmla="*/ 3546666 h 4756914"/>
                <a:gd name="connsiteX43" fmla="*/ 3703471 w 5096919"/>
                <a:gd name="connsiteY43" fmla="*/ 3757681 h 4756914"/>
                <a:gd name="connsiteX44" fmla="*/ 3436185 w 5096919"/>
                <a:gd name="connsiteY44" fmla="*/ 3884291 h 4756914"/>
                <a:gd name="connsiteX45" fmla="*/ 3182967 w 5096919"/>
                <a:gd name="connsiteY45" fmla="*/ 3940562 h 4756914"/>
                <a:gd name="connsiteX46" fmla="*/ 3000087 w 5096919"/>
                <a:gd name="connsiteY46" fmla="*/ 3982765 h 4756914"/>
                <a:gd name="connsiteX47" fmla="*/ 2915681 w 5096919"/>
                <a:gd name="connsiteY47" fmla="*/ 4376660 h 4756914"/>
                <a:gd name="connsiteX48" fmla="*/ 2634327 w 5096919"/>
                <a:gd name="connsiteY48" fmla="*/ 4545472 h 4756914"/>
                <a:gd name="connsiteX49" fmla="*/ 2437379 w 5096919"/>
                <a:gd name="connsiteY49" fmla="*/ 4615811 h 4756914"/>
                <a:gd name="connsiteX50" fmla="*/ 2268567 w 5096919"/>
                <a:gd name="connsiteY50" fmla="*/ 4756488 h 4756914"/>
                <a:gd name="connsiteX51" fmla="*/ 2184161 w 5096919"/>
                <a:gd name="connsiteY51" fmla="*/ 4658014 h 4756914"/>
                <a:gd name="connsiteX52" fmla="*/ 2085687 w 5096919"/>
                <a:gd name="connsiteY52" fmla="*/ 4615811 h 4756914"/>
                <a:gd name="connsiteX53" fmla="*/ 1832468 w 5096919"/>
                <a:gd name="connsiteY53" fmla="*/ 4531405 h 4756914"/>
                <a:gd name="connsiteX54" fmla="*/ 1565182 w 5096919"/>
                <a:gd name="connsiteY54" fmla="*/ 4292254 h 4756914"/>
                <a:gd name="connsiteX55" fmla="*/ 1508911 w 5096919"/>
                <a:gd name="connsiteY55" fmla="*/ 4024968 h 4756914"/>
                <a:gd name="connsiteX56" fmla="*/ 1438573 w 5096919"/>
                <a:gd name="connsiteY56" fmla="*/ 3729546 h 4756914"/>
                <a:gd name="connsiteX57" fmla="*/ 1157219 w 5096919"/>
                <a:gd name="connsiteY57" fmla="*/ 3560734 h 4756914"/>
                <a:gd name="connsiteX58" fmla="*/ 819594 w 5096919"/>
                <a:gd name="connsiteY58" fmla="*/ 3209041 h 4756914"/>
                <a:gd name="connsiteX59" fmla="*/ 594511 w 5096919"/>
                <a:gd name="connsiteY59" fmla="*/ 3096500 h 4756914"/>
                <a:gd name="connsiteX60" fmla="*/ 158413 w 5096919"/>
                <a:gd name="connsiteY60" fmla="*/ 2730740 h 4756914"/>
                <a:gd name="connsiteX61" fmla="*/ 3668 w 5096919"/>
                <a:gd name="connsiteY61" fmla="*/ 2477521 h 4756914"/>
                <a:gd name="connsiteX62" fmla="*/ 59939 w 5096919"/>
                <a:gd name="connsiteY62" fmla="*/ 2055491 h 4756914"/>
                <a:gd name="connsiteX63" fmla="*/ 186548 w 5096919"/>
                <a:gd name="connsiteY63" fmla="*/ 1928881 h 4756914"/>
                <a:gd name="connsiteX64" fmla="*/ 425699 w 5096919"/>
                <a:gd name="connsiteY64" fmla="*/ 1816340 h 4756914"/>
                <a:gd name="connsiteX65" fmla="*/ 636714 w 5096919"/>
                <a:gd name="connsiteY65" fmla="*/ 1717866 h 4756914"/>
                <a:gd name="connsiteX66" fmla="*/ 875865 w 5096919"/>
                <a:gd name="connsiteY66" fmla="*/ 1703798 h 4756914"/>
                <a:gd name="connsiteX67" fmla="*/ 1185354 w 5096919"/>
                <a:gd name="connsiteY67" fmla="*/ 1717866 h 4756914"/>
                <a:gd name="connsiteX68" fmla="*/ 1579250 w 5096919"/>
                <a:gd name="connsiteY68" fmla="*/ 1619392 h 4756914"/>
                <a:gd name="connsiteX69" fmla="*/ 1987213 w 5096919"/>
                <a:gd name="connsiteY69" fmla="*/ 1619392 h 4756914"/>
                <a:gd name="connsiteX70" fmla="*/ 2367041 w 5096919"/>
                <a:gd name="connsiteY70" fmla="*/ 1689731 h 4756914"/>
                <a:gd name="connsiteX0" fmla="*/ 2367041 w 5096919"/>
                <a:gd name="connsiteY0" fmla="*/ 1689731 h 4756914"/>
                <a:gd name="connsiteX1" fmla="*/ 2732801 w 5096919"/>
                <a:gd name="connsiteY1" fmla="*/ 1633460 h 4756914"/>
                <a:gd name="connsiteX2" fmla="*/ 3197034 w 5096919"/>
                <a:gd name="connsiteY2" fmla="*/ 1689731 h 4756914"/>
                <a:gd name="connsiteX3" fmla="*/ 2831274 w 5096919"/>
                <a:gd name="connsiteY3" fmla="*/ 1253632 h 4756914"/>
                <a:gd name="connsiteX4" fmla="*/ 2831274 w 5096919"/>
                <a:gd name="connsiteY4" fmla="*/ 1084820 h 4756914"/>
                <a:gd name="connsiteX5" fmla="*/ 2803139 w 5096919"/>
                <a:gd name="connsiteY5" fmla="*/ 733128 h 4756914"/>
                <a:gd name="connsiteX6" fmla="*/ 2718733 w 5096919"/>
                <a:gd name="connsiteY6" fmla="*/ 606518 h 4756914"/>
                <a:gd name="connsiteX7" fmla="*/ 2690597 w 5096919"/>
                <a:gd name="connsiteY7" fmla="*/ 493977 h 4756914"/>
                <a:gd name="connsiteX8" fmla="*/ 2690597 w 5096919"/>
                <a:gd name="connsiteY8" fmla="*/ 282961 h 4756914"/>
                <a:gd name="connsiteX9" fmla="*/ 2662462 w 5096919"/>
                <a:gd name="connsiteY9" fmla="*/ 100081 h 4756914"/>
                <a:gd name="connsiteX10" fmla="*/ 2690597 w 5096919"/>
                <a:gd name="connsiteY10" fmla="*/ 29743 h 4756914"/>
                <a:gd name="connsiteX11" fmla="*/ 2789071 w 5096919"/>
                <a:gd name="connsiteY11" fmla="*/ 1608 h 4756914"/>
                <a:gd name="connsiteX12" fmla="*/ 2943816 w 5096919"/>
                <a:gd name="connsiteY12" fmla="*/ 29743 h 4756914"/>
                <a:gd name="connsiteX13" fmla="*/ 3070425 w 5096919"/>
                <a:gd name="connsiteY13" fmla="*/ 240758 h 4756914"/>
                <a:gd name="connsiteX14" fmla="*/ 3197034 w 5096919"/>
                <a:gd name="connsiteY14" fmla="*/ 395503 h 4756914"/>
                <a:gd name="connsiteX15" fmla="*/ 3295508 w 5096919"/>
                <a:gd name="connsiteY15" fmla="*/ 522112 h 4756914"/>
                <a:gd name="connsiteX16" fmla="*/ 3295508 w 5096919"/>
                <a:gd name="connsiteY16" fmla="*/ 606518 h 4756914"/>
                <a:gd name="connsiteX17" fmla="*/ 3182967 w 5096919"/>
                <a:gd name="connsiteY17" fmla="*/ 733128 h 4756914"/>
                <a:gd name="connsiteX18" fmla="*/ 3267373 w 5096919"/>
                <a:gd name="connsiteY18" fmla="*/ 845669 h 4756914"/>
                <a:gd name="connsiteX19" fmla="*/ 3393982 w 5096919"/>
                <a:gd name="connsiteY19" fmla="*/ 1084820 h 4756914"/>
                <a:gd name="connsiteX20" fmla="*/ 3478388 w 5096919"/>
                <a:gd name="connsiteY20" fmla="*/ 1352106 h 4756914"/>
                <a:gd name="connsiteX21" fmla="*/ 3520591 w 5096919"/>
                <a:gd name="connsiteY21" fmla="*/ 1577189 h 4756914"/>
                <a:gd name="connsiteX22" fmla="*/ 3534659 w 5096919"/>
                <a:gd name="connsiteY22" fmla="*/ 1675663 h 4756914"/>
                <a:gd name="connsiteX23" fmla="*/ 3562794 w 5096919"/>
                <a:gd name="connsiteY23" fmla="*/ 1844475 h 4756914"/>
                <a:gd name="connsiteX24" fmla="*/ 3759742 w 5096919"/>
                <a:gd name="connsiteY24" fmla="*/ 1942949 h 4756914"/>
                <a:gd name="connsiteX25" fmla="*/ 3970757 w 5096919"/>
                <a:gd name="connsiteY25" fmla="*/ 2097694 h 4756914"/>
                <a:gd name="connsiteX26" fmla="*/ 4167705 w 5096919"/>
                <a:gd name="connsiteY26" fmla="*/ 2182100 h 4756914"/>
                <a:gd name="connsiteX27" fmla="*/ 4575668 w 5096919"/>
                <a:gd name="connsiteY27" fmla="*/ 2449386 h 4756914"/>
                <a:gd name="connsiteX28" fmla="*/ 4983631 w 5096919"/>
                <a:gd name="connsiteY28" fmla="*/ 2674469 h 4756914"/>
                <a:gd name="connsiteX29" fmla="*/ 5039902 w 5096919"/>
                <a:gd name="connsiteY29" fmla="*/ 2815146 h 4756914"/>
                <a:gd name="connsiteX30" fmla="*/ 5096173 w 5096919"/>
                <a:gd name="connsiteY30" fmla="*/ 3068365 h 4756914"/>
                <a:gd name="connsiteX31" fmla="*/ 4997699 w 5096919"/>
                <a:gd name="connsiteY31" fmla="*/ 3349718 h 4756914"/>
                <a:gd name="connsiteX32" fmla="*/ 4997699 w 5096919"/>
                <a:gd name="connsiteY32" fmla="*/ 3645140 h 4756914"/>
                <a:gd name="connsiteX33" fmla="*/ 4871090 w 5096919"/>
                <a:gd name="connsiteY33" fmla="*/ 3912426 h 4756914"/>
                <a:gd name="connsiteX34" fmla="*/ 4575668 w 5096919"/>
                <a:gd name="connsiteY34" fmla="*/ 4010900 h 4756914"/>
                <a:gd name="connsiteX35" fmla="*/ 4449059 w 5096919"/>
                <a:gd name="connsiteY35" fmla="*/ 4039035 h 4756914"/>
                <a:gd name="connsiteX36" fmla="*/ 4406856 w 5096919"/>
                <a:gd name="connsiteY36" fmla="*/ 3954629 h 4756914"/>
                <a:gd name="connsiteX37" fmla="*/ 4406856 w 5096919"/>
                <a:gd name="connsiteY37" fmla="*/ 3757681 h 4756914"/>
                <a:gd name="connsiteX38" fmla="*/ 4477194 w 5096919"/>
                <a:gd name="connsiteY38" fmla="*/ 3574801 h 4756914"/>
                <a:gd name="connsiteX39" fmla="*/ 4603804 w 5096919"/>
                <a:gd name="connsiteY39" fmla="*/ 3420057 h 4756914"/>
                <a:gd name="connsiteX40" fmla="*/ 4378721 w 5096919"/>
                <a:gd name="connsiteY40" fmla="*/ 3462260 h 4756914"/>
                <a:gd name="connsiteX41" fmla="*/ 4055164 w 5096919"/>
                <a:gd name="connsiteY41" fmla="*/ 3518531 h 4756914"/>
                <a:gd name="connsiteX42" fmla="*/ 3886351 w 5096919"/>
                <a:gd name="connsiteY42" fmla="*/ 3546666 h 4756914"/>
                <a:gd name="connsiteX43" fmla="*/ 3703471 w 5096919"/>
                <a:gd name="connsiteY43" fmla="*/ 3757681 h 4756914"/>
                <a:gd name="connsiteX44" fmla="*/ 3436185 w 5096919"/>
                <a:gd name="connsiteY44" fmla="*/ 3884291 h 4756914"/>
                <a:gd name="connsiteX45" fmla="*/ 3182967 w 5096919"/>
                <a:gd name="connsiteY45" fmla="*/ 3940562 h 4756914"/>
                <a:gd name="connsiteX46" fmla="*/ 3000087 w 5096919"/>
                <a:gd name="connsiteY46" fmla="*/ 3982765 h 4756914"/>
                <a:gd name="connsiteX47" fmla="*/ 2915681 w 5096919"/>
                <a:gd name="connsiteY47" fmla="*/ 4376660 h 4756914"/>
                <a:gd name="connsiteX48" fmla="*/ 2634327 w 5096919"/>
                <a:gd name="connsiteY48" fmla="*/ 4545472 h 4756914"/>
                <a:gd name="connsiteX49" fmla="*/ 2437379 w 5096919"/>
                <a:gd name="connsiteY49" fmla="*/ 4615811 h 4756914"/>
                <a:gd name="connsiteX50" fmla="*/ 2268567 w 5096919"/>
                <a:gd name="connsiteY50" fmla="*/ 4756488 h 4756914"/>
                <a:gd name="connsiteX51" fmla="*/ 2184161 w 5096919"/>
                <a:gd name="connsiteY51" fmla="*/ 4658014 h 4756914"/>
                <a:gd name="connsiteX52" fmla="*/ 2085687 w 5096919"/>
                <a:gd name="connsiteY52" fmla="*/ 4615811 h 4756914"/>
                <a:gd name="connsiteX53" fmla="*/ 1832468 w 5096919"/>
                <a:gd name="connsiteY53" fmla="*/ 4531405 h 4756914"/>
                <a:gd name="connsiteX54" fmla="*/ 1565182 w 5096919"/>
                <a:gd name="connsiteY54" fmla="*/ 4292254 h 4756914"/>
                <a:gd name="connsiteX55" fmla="*/ 1508911 w 5096919"/>
                <a:gd name="connsiteY55" fmla="*/ 4024968 h 4756914"/>
                <a:gd name="connsiteX56" fmla="*/ 1438573 w 5096919"/>
                <a:gd name="connsiteY56" fmla="*/ 3729546 h 4756914"/>
                <a:gd name="connsiteX57" fmla="*/ 1157219 w 5096919"/>
                <a:gd name="connsiteY57" fmla="*/ 3560734 h 4756914"/>
                <a:gd name="connsiteX58" fmla="*/ 819594 w 5096919"/>
                <a:gd name="connsiteY58" fmla="*/ 3209041 h 4756914"/>
                <a:gd name="connsiteX59" fmla="*/ 594511 w 5096919"/>
                <a:gd name="connsiteY59" fmla="*/ 3096500 h 4756914"/>
                <a:gd name="connsiteX60" fmla="*/ 158413 w 5096919"/>
                <a:gd name="connsiteY60" fmla="*/ 2730740 h 4756914"/>
                <a:gd name="connsiteX61" fmla="*/ 3668 w 5096919"/>
                <a:gd name="connsiteY61" fmla="*/ 2477521 h 4756914"/>
                <a:gd name="connsiteX62" fmla="*/ 59939 w 5096919"/>
                <a:gd name="connsiteY62" fmla="*/ 2055491 h 4756914"/>
                <a:gd name="connsiteX63" fmla="*/ 186548 w 5096919"/>
                <a:gd name="connsiteY63" fmla="*/ 1928881 h 4756914"/>
                <a:gd name="connsiteX64" fmla="*/ 425699 w 5096919"/>
                <a:gd name="connsiteY64" fmla="*/ 1816340 h 4756914"/>
                <a:gd name="connsiteX65" fmla="*/ 636714 w 5096919"/>
                <a:gd name="connsiteY65" fmla="*/ 1717866 h 4756914"/>
                <a:gd name="connsiteX66" fmla="*/ 875865 w 5096919"/>
                <a:gd name="connsiteY66" fmla="*/ 1703798 h 4756914"/>
                <a:gd name="connsiteX67" fmla="*/ 1185354 w 5096919"/>
                <a:gd name="connsiteY67" fmla="*/ 1717866 h 4756914"/>
                <a:gd name="connsiteX68" fmla="*/ 1579250 w 5096919"/>
                <a:gd name="connsiteY68" fmla="*/ 1619392 h 4756914"/>
                <a:gd name="connsiteX69" fmla="*/ 1987213 w 5096919"/>
                <a:gd name="connsiteY69" fmla="*/ 1619392 h 4756914"/>
                <a:gd name="connsiteX70" fmla="*/ 2367041 w 5096919"/>
                <a:gd name="connsiteY70" fmla="*/ 1689731 h 4756914"/>
                <a:gd name="connsiteX0" fmla="*/ 2367041 w 5096919"/>
                <a:gd name="connsiteY0" fmla="*/ 1689731 h 4756914"/>
                <a:gd name="connsiteX1" fmla="*/ 2732801 w 5096919"/>
                <a:gd name="connsiteY1" fmla="*/ 1633460 h 4756914"/>
                <a:gd name="connsiteX2" fmla="*/ 3197034 w 5096919"/>
                <a:gd name="connsiteY2" fmla="*/ 1689731 h 4756914"/>
                <a:gd name="connsiteX3" fmla="*/ 2831274 w 5096919"/>
                <a:gd name="connsiteY3" fmla="*/ 1253632 h 4756914"/>
                <a:gd name="connsiteX4" fmla="*/ 2831274 w 5096919"/>
                <a:gd name="connsiteY4" fmla="*/ 1084820 h 4756914"/>
                <a:gd name="connsiteX5" fmla="*/ 2718733 w 5096919"/>
                <a:gd name="connsiteY5" fmla="*/ 606518 h 4756914"/>
                <a:gd name="connsiteX6" fmla="*/ 2690597 w 5096919"/>
                <a:gd name="connsiteY6" fmla="*/ 493977 h 4756914"/>
                <a:gd name="connsiteX7" fmla="*/ 2690597 w 5096919"/>
                <a:gd name="connsiteY7" fmla="*/ 282961 h 4756914"/>
                <a:gd name="connsiteX8" fmla="*/ 2662462 w 5096919"/>
                <a:gd name="connsiteY8" fmla="*/ 100081 h 4756914"/>
                <a:gd name="connsiteX9" fmla="*/ 2690597 w 5096919"/>
                <a:gd name="connsiteY9" fmla="*/ 29743 h 4756914"/>
                <a:gd name="connsiteX10" fmla="*/ 2789071 w 5096919"/>
                <a:gd name="connsiteY10" fmla="*/ 1608 h 4756914"/>
                <a:gd name="connsiteX11" fmla="*/ 2943816 w 5096919"/>
                <a:gd name="connsiteY11" fmla="*/ 29743 h 4756914"/>
                <a:gd name="connsiteX12" fmla="*/ 3070425 w 5096919"/>
                <a:gd name="connsiteY12" fmla="*/ 240758 h 4756914"/>
                <a:gd name="connsiteX13" fmla="*/ 3197034 w 5096919"/>
                <a:gd name="connsiteY13" fmla="*/ 395503 h 4756914"/>
                <a:gd name="connsiteX14" fmla="*/ 3295508 w 5096919"/>
                <a:gd name="connsiteY14" fmla="*/ 522112 h 4756914"/>
                <a:gd name="connsiteX15" fmla="*/ 3295508 w 5096919"/>
                <a:gd name="connsiteY15" fmla="*/ 606518 h 4756914"/>
                <a:gd name="connsiteX16" fmla="*/ 3182967 w 5096919"/>
                <a:gd name="connsiteY16" fmla="*/ 733128 h 4756914"/>
                <a:gd name="connsiteX17" fmla="*/ 3267373 w 5096919"/>
                <a:gd name="connsiteY17" fmla="*/ 845669 h 4756914"/>
                <a:gd name="connsiteX18" fmla="*/ 3393982 w 5096919"/>
                <a:gd name="connsiteY18" fmla="*/ 1084820 h 4756914"/>
                <a:gd name="connsiteX19" fmla="*/ 3478388 w 5096919"/>
                <a:gd name="connsiteY19" fmla="*/ 1352106 h 4756914"/>
                <a:gd name="connsiteX20" fmla="*/ 3520591 w 5096919"/>
                <a:gd name="connsiteY20" fmla="*/ 1577189 h 4756914"/>
                <a:gd name="connsiteX21" fmla="*/ 3534659 w 5096919"/>
                <a:gd name="connsiteY21" fmla="*/ 1675663 h 4756914"/>
                <a:gd name="connsiteX22" fmla="*/ 3562794 w 5096919"/>
                <a:gd name="connsiteY22" fmla="*/ 1844475 h 4756914"/>
                <a:gd name="connsiteX23" fmla="*/ 3759742 w 5096919"/>
                <a:gd name="connsiteY23" fmla="*/ 1942949 h 4756914"/>
                <a:gd name="connsiteX24" fmla="*/ 3970757 w 5096919"/>
                <a:gd name="connsiteY24" fmla="*/ 2097694 h 4756914"/>
                <a:gd name="connsiteX25" fmla="*/ 4167705 w 5096919"/>
                <a:gd name="connsiteY25" fmla="*/ 2182100 h 4756914"/>
                <a:gd name="connsiteX26" fmla="*/ 4575668 w 5096919"/>
                <a:gd name="connsiteY26" fmla="*/ 2449386 h 4756914"/>
                <a:gd name="connsiteX27" fmla="*/ 4983631 w 5096919"/>
                <a:gd name="connsiteY27" fmla="*/ 2674469 h 4756914"/>
                <a:gd name="connsiteX28" fmla="*/ 5039902 w 5096919"/>
                <a:gd name="connsiteY28" fmla="*/ 2815146 h 4756914"/>
                <a:gd name="connsiteX29" fmla="*/ 5096173 w 5096919"/>
                <a:gd name="connsiteY29" fmla="*/ 3068365 h 4756914"/>
                <a:gd name="connsiteX30" fmla="*/ 4997699 w 5096919"/>
                <a:gd name="connsiteY30" fmla="*/ 3349718 h 4756914"/>
                <a:gd name="connsiteX31" fmla="*/ 4997699 w 5096919"/>
                <a:gd name="connsiteY31" fmla="*/ 3645140 h 4756914"/>
                <a:gd name="connsiteX32" fmla="*/ 4871090 w 5096919"/>
                <a:gd name="connsiteY32" fmla="*/ 3912426 h 4756914"/>
                <a:gd name="connsiteX33" fmla="*/ 4575668 w 5096919"/>
                <a:gd name="connsiteY33" fmla="*/ 4010900 h 4756914"/>
                <a:gd name="connsiteX34" fmla="*/ 4449059 w 5096919"/>
                <a:gd name="connsiteY34" fmla="*/ 4039035 h 4756914"/>
                <a:gd name="connsiteX35" fmla="*/ 4406856 w 5096919"/>
                <a:gd name="connsiteY35" fmla="*/ 3954629 h 4756914"/>
                <a:gd name="connsiteX36" fmla="*/ 4406856 w 5096919"/>
                <a:gd name="connsiteY36" fmla="*/ 3757681 h 4756914"/>
                <a:gd name="connsiteX37" fmla="*/ 4477194 w 5096919"/>
                <a:gd name="connsiteY37" fmla="*/ 3574801 h 4756914"/>
                <a:gd name="connsiteX38" fmla="*/ 4603804 w 5096919"/>
                <a:gd name="connsiteY38" fmla="*/ 3420057 h 4756914"/>
                <a:gd name="connsiteX39" fmla="*/ 4378721 w 5096919"/>
                <a:gd name="connsiteY39" fmla="*/ 3462260 h 4756914"/>
                <a:gd name="connsiteX40" fmla="*/ 4055164 w 5096919"/>
                <a:gd name="connsiteY40" fmla="*/ 3518531 h 4756914"/>
                <a:gd name="connsiteX41" fmla="*/ 3886351 w 5096919"/>
                <a:gd name="connsiteY41" fmla="*/ 3546666 h 4756914"/>
                <a:gd name="connsiteX42" fmla="*/ 3703471 w 5096919"/>
                <a:gd name="connsiteY42" fmla="*/ 3757681 h 4756914"/>
                <a:gd name="connsiteX43" fmla="*/ 3436185 w 5096919"/>
                <a:gd name="connsiteY43" fmla="*/ 3884291 h 4756914"/>
                <a:gd name="connsiteX44" fmla="*/ 3182967 w 5096919"/>
                <a:gd name="connsiteY44" fmla="*/ 3940562 h 4756914"/>
                <a:gd name="connsiteX45" fmla="*/ 3000087 w 5096919"/>
                <a:gd name="connsiteY45" fmla="*/ 3982765 h 4756914"/>
                <a:gd name="connsiteX46" fmla="*/ 2915681 w 5096919"/>
                <a:gd name="connsiteY46" fmla="*/ 4376660 h 4756914"/>
                <a:gd name="connsiteX47" fmla="*/ 2634327 w 5096919"/>
                <a:gd name="connsiteY47" fmla="*/ 4545472 h 4756914"/>
                <a:gd name="connsiteX48" fmla="*/ 2437379 w 5096919"/>
                <a:gd name="connsiteY48" fmla="*/ 4615811 h 4756914"/>
                <a:gd name="connsiteX49" fmla="*/ 2268567 w 5096919"/>
                <a:gd name="connsiteY49" fmla="*/ 4756488 h 4756914"/>
                <a:gd name="connsiteX50" fmla="*/ 2184161 w 5096919"/>
                <a:gd name="connsiteY50" fmla="*/ 4658014 h 4756914"/>
                <a:gd name="connsiteX51" fmla="*/ 2085687 w 5096919"/>
                <a:gd name="connsiteY51" fmla="*/ 4615811 h 4756914"/>
                <a:gd name="connsiteX52" fmla="*/ 1832468 w 5096919"/>
                <a:gd name="connsiteY52" fmla="*/ 4531405 h 4756914"/>
                <a:gd name="connsiteX53" fmla="*/ 1565182 w 5096919"/>
                <a:gd name="connsiteY53" fmla="*/ 4292254 h 4756914"/>
                <a:gd name="connsiteX54" fmla="*/ 1508911 w 5096919"/>
                <a:gd name="connsiteY54" fmla="*/ 4024968 h 4756914"/>
                <a:gd name="connsiteX55" fmla="*/ 1438573 w 5096919"/>
                <a:gd name="connsiteY55" fmla="*/ 3729546 h 4756914"/>
                <a:gd name="connsiteX56" fmla="*/ 1157219 w 5096919"/>
                <a:gd name="connsiteY56" fmla="*/ 3560734 h 4756914"/>
                <a:gd name="connsiteX57" fmla="*/ 819594 w 5096919"/>
                <a:gd name="connsiteY57" fmla="*/ 3209041 h 4756914"/>
                <a:gd name="connsiteX58" fmla="*/ 594511 w 5096919"/>
                <a:gd name="connsiteY58" fmla="*/ 3096500 h 4756914"/>
                <a:gd name="connsiteX59" fmla="*/ 158413 w 5096919"/>
                <a:gd name="connsiteY59" fmla="*/ 2730740 h 4756914"/>
                <a:gd name="connsiteX60" fmla="*/ 3668 w 5096919"/>
                <a:gd name="connsiteY60" fmla="*/ 2477521 h 4756914"/>
                <a:gd name="connsiteX61" fmla="*/ 59939 w 5096919"/>
                <a:gd name="connsiteY61" fmla="*/ 2055491 h 4756914"/>
                <a:gd name="connsiteX62" fmla="*/ 186548 w 5096919"/>
                <a:gd name="connsiteY62" fmla="*/ 1928881 h 4756914"/>
                <a:gd name="connsiteX63" fmla="*/ 425699 w 5096919"/>
                <a:gd name="connsiteY63" fmla="*/ 1816340 h 4756914"/>
                <a:gd name="connsiteX64" fmla="*/ 636714 w 5096919"/>
                <a:gd name="connsiteY64" fmla="*/ 1717866 h 4756914"/>
                <a:gd name="connsiteX65" fmla="*/ 875865 w 5096919"/>
                <a:gd name="connsiteY65" fmla="*/ 1703798 h 4756914"/>
                <a:gd name="connsiteX66" fmla="*/ 1185354 w 5096919"/>
                <a:gd name="connsiteY66" fmla="*/ 1717866 h 4756914"/>
                <a:gd name="connsiteX67" fmla="*/ 1579250 w 5096919"/>
                <a:gd name="connsiteY67" fmla="*/ 1619392 h 4756914"/>
                <a:gd name="connsiteX68" fmla="*/ 1987213 w 5096919"/>
                <a:gd name="connsiteY68" fmla="*/ 1619392 h 4756914"/>
                <a:gd name="connsiteX69" fmla="*/ 2367041 w 5096919"/>
                <a:gd name="connsiteY69" fmla="*/ 1689731 h 4756914"/>
                <a:gd name="connsiteX0" fmla="*/ 2367041 w 5096919"/>
                <a:gd name="connsiteY0" fmla="*/ 1689731 h 4756914"/>
                <a:gd name="connsiteX1" fmla="*/ 2732801 w 5096919"/>
                <a:gd name="connsiteY1" fmla="*/ 1633460 h 4756914"/>
                <a:gd name="connsiteX2" fmla="*/ 3197034 w 5096919"/>
                <a:gd name="connsiteY2" fmla="*/ 1689731 h 4756914"/>
                <a:gd name="connsiteX3" fmla="*/ 2831274 w 5096919"/>
                <a:gd name="connsiteY3" fmla="*/ 1253632 h 4756914"/>
                <a:gd name="connsiteX4" fmla="*/ 2831274 w 5096919"/>
                <a:gd name="connsiteY4" fmla="*/ 1084820 h 4756914"/>
                <a:gd name="connsiteX5" fmla="*/ 2718733 w 5096919"/>
                <a:gd name="connsiteY5" fmla="*/ 606518 h 4756914"/>
                <a:gd name="connsiteX6" fmla="*/ 2690597 w 5096919"/>
                <a:gd name="connsiteY6" fmla="*/ 493977 h 4756914"/>
                <a:gd name="connsiteX7" fmla="*/ 2690597 w 5096919"/>
                <a:gd name="connsiteY7" fmla="*/ 282961 h 4756914"/>
                <a:gd name="connsiteX8" fmla="*/ 2662462 w 5096919"/>
                <a:gd name="connsiteY8" fmla="*/ 100081 h 4756914"/>
                <a:gd name="connsiteX9" fmla="*/ 2690597 w 5096919"/>
                <a:gd name="connsiteY9" fmla="*/ 29743 h 4756914"/>
                <a:gd name="connsiteX10" fmla="*/ 2789071 w 5096919"/>
                <a:gd name="connsiteY10" fmla="*/ 1608 h 4756914"/>
                <a:gd name="connsiteX11" fmla="*/ 2943816 w 5096919"/>
                <a:gd name="connsiteY11" fmla="*/ 29743 h 4756914"/>
                <a:gd name="connsiteX12" fmla="*/ 3070425 w 5096919"/>
                <a:gd name="connsiteY12" fmla="*/ 240758 h 4756914"/>
                <a:gd name="connsiteX13" fmla="*/ 3197034 w 5096919"/>
                <a:gd name="connsiteY13" fmla="*/ 395503 h 4756914"/>
                <a:gd name="connsiteX14" fmla="*/ 3295508 w 5096919"/>
                <a:gd name="connsiteY14" fmla="*/ 522112 h 4756914"/>
                <a:gd name="connsiteX15" fmla="*/ 3295508 w 5096919"/>
                <a:gd name="connsiteY15" fmla="*/ 606518 h 4756914"/>
                <a:gd name="connsiteX16" fmla="*/ 3182967 w 5096919"/>
                <a:gd name="connsiteY16" fmla="*/ 733128 h 4756914"/>
                <a:gd name="connsiteX17" fmla="*/ 3267373 w 5096919"/>
                <a:gd name="connsiteY17" fmla="*/ 845669 h 4756914"/>
                <a:gd name="connsiteX18" fmla="*/ 3478388 w 5096919"/>
                <a:gd name="connsiteY18" fmla="*/ 1352106 h 4756914"/>
                <a:gd name="connsiteX19" fmla="*/ 3520591 w 5096919"/>
                <a:gd name="connsiteY19" fmla="*/ 1577189 h 4756914"/>
                <a:gd name="connsiteX20" fmla="*/ 3534659 w 5096919"/>
                <a:gd name="connsiteY20" fmla="*/ 1675663 h 4756914"/>
                <a:gd name="connsiteX21" fmla="*/ 3562794 w 5096919"/>
                <a:gd name="connsiteY21" fmla="*/ 1844475 h 4756914"/>
                <a:gd name="connsiteX22" fmla="*/ 3759742 w 5096919"/>
                <a:gd name="connsiteY22" fmla="*/ 1942949 h 4756914"/>
                <a:gd name="connsiteX23" fmla="*/ 3970757 w 5096919"/>
                <a:gd name="connsiteY23" fmla="*/ 2097694 h 4756914"/>
                <a:gd name="connsiteX24" fmla="*/ 4167705 w 5096919"/>
                <a:gd name="connsiteY24" fmla="*/ 2182100 h 4756914"/>
                <a:gd name="connsiteX25" fmla="*/ 4575668 w 5096919"/>
                <a:gd name="connsiteY25" fmla="*/ 2449386 h 4756914"/>
                <a:gd name="connsiteX26" fmla="*/ 4983631 w 5096919"/>
                <a:gd name="connsiteY26" fmla="*/ 2674469 h 4756914"/>
                <a:gd name="connsiteX27" fmla="*/ 5039902 w 5096919"/>
                <a:gd name="connsiteY27" fmla="*/ 2815146 h 4756914"/>
                <a:gd name="connsiteX28" fmla="*/ 5096173 w 5096919"/>
                <a:gd name="connsiteY28" fmla="*/ 3068365 h 4756914"/>
                <a:gd name="connsiteX29" fmla="*/ 4997699 w 5096919"/>
                <a:gd name="connsiteY29" fmla="*/ 3349718 h 4756914"/>
                <a:gd name="connsiteX30" fmla="*/ 4997699 w 5096919"/>
                <a:gd name="connsiteY30" fmla="*/ 3645140 h 4756914"/>
                <a:gd name="connsiteX31" fmla="*/ 4871090 w 5096919"/>
                <a:gd name="connsiteY31" fmla="*/ 3912426 h 4756914"/>
                <a:gd name="connsiteX32" fmla="*/ 4575668 w 5096919"/>
                <a:gd name="connsiteY32" fmla="*/ 4010900 h 4756914"/>
                <a:gd name="connsiteX33" fmla="*/ 4449059 w 5096919"/>
                <a:gd name="connsiteY33" fmla="*/ 4039035 h 4756914"/>
                <a:gd name="connsiteX34" fmla="*/ 4406856 w 5096919"/>
                <a:gd name="connsiteY34" fmla="*/ 3954629 h 4756914"/>
                <a:gd name="connsiteX35" fmla="*/ 4406856 w 5096919"/>
                <a:gd name="connsiteY35" fmla="*/ 3757681 h 4756914"/>
                <a:gd name="connsiteX36" fmla="*/ 4477194 w 5096919"/>
                <a:gd name="connsiteY36" fmla="*/ 3574801 h 4756914"/>
                <a:gd name="connsiteX37" fmla="*/ 4603804 w 5096919"/>
                <a:gd name="connsiteY37" fmla="*/ 3420057 h 4756914"/>
                <a:gd name="connsiteX38" fmla="*/ 4378721 w 5096919"/>
                <a:gd name="connsiteY38" fmla="*/ 3462260 h 4756914"/>
                <a:gd name="connsiteX39" fmla="*/ 4055164 w 5096919"/>
                <a:gd name="connsiteY39" fmla="*/ 3518531 h 4756914"/>
                <a:gd name="connsiteX40" fmla="*/ 3886351 w 5096919"/>
                <a:gd name="connsiteY40" fmla="*/ 3546666 h 4756914"/>
                <a:gd name="connsiteX41" fmla="*/ 3703471 w 5096919"/>
                <a:gd name="connsiteY41" fmla="*/ 3757681 h 4756914"/>
                <a:gd name="connsiteX42" fmla="*/ 3436185 w 5096919"/>
                <a:gd name="connsiteY42" fmla="*/ 3884291 h 4756914"/>
                <a:gd name="connsiteX43" fmla="*/ 3182967 w 5096919"/>
                <a:gd name="connsiteY43" fmla="*/ 3940562 h 4756914"/>
                <a:gd name="connsiteX44" fmla="*/ 3000087 w 5096919"/>
                <a:gd name="connsiteY44" fmla="*/ 3982765 h 4756914"/>
                <a:gd name="connsiteX45" fmla="*/ 2915681 w 5096919"/>
                <a:gd name="connsiteY45" fmla="*/ 4376660 h 4756914"/>
                <a:gd name="connsiteX46" fmla="*/ 2634327 w 5096919"/>
                <a:gd name="connsiteY46" fmla="*/ 4545472 h 4756914"/>
                <a:gd name="connsiteX47" fmla="*/ 2437379 w 5096919"/>
                <a:gd name="connsiteY47" fmla="*/ 4615811 h 4756914"/>
                <a:gd name="connsiteX48" fmla="*/ 2268567 w 5096919"/>
                <a:gd name="connsiteY48" fmla="*/ 4756488 h 4756914"/>
                <a:gd name="connsiteX49" fmla="*/ 2184161 w 5096919"/>
                <a:gd name="connsiteY49" fmla="*/ 4658014 h 4756914"/>
                <a:gd name="connsiteX50" fmla="*/ 2085687 w 5096919"/>
                <a:gd name="connsiteY50" fmla="*/ 4615811 h 4756914"/>
                <a:gd name="connsiteX51" fmla="*/ 1832468 w 5096919"/>
                <a:gd name="connsiteY51" fmla="*/ 4531405 h 4756914"/>
                <a:gd name="connsiteX52" fmla="*/ 1565182 w 5096919"/>
                <a:gd name="connsiteY52" fmla="*/ 4292254 h 4756914"/>
                <a:gd name="connsiteX53" fmla="*/ 1508911 w 5096919"/>
                <a:gd name="connsiteY53" fmla="*/ 4024968 h 4756914"/>
                <a:gd name="connsiteX54" fmla="*/ 1438573 w 5096919"/>
                <a:gd name="connsiteY54" fmla="*/ 3729546 h 4756914"/>
                <a:gd name="connsiteX55" fmla="*/ 1157219 w 5096919"/>
                <a:gd name="connsiteY55" fmla="*/ 3560734 h 4756914"/>
                <a:gd name="connsiteX56" fmla="*/ 819594 w 5096919"/>
                <a:gd name="connsiteY56" fmla="*/ 3209041 h 4756914"/>
                <a:gd name="connsiteX57" fmla="*/ 594511 w 5096919"/>
                <a:gd name="connsiteY57" fmla="*/ 3096500 h 4756914"/>
                <a:gd name="connsiteX58" fmla="*/ 158413 w 5096919"/>
                <a:gd name="connsiteY58" fmla="*/ 2730740 h 4756914"/>
                <a:gd name="connsiteX59" fmla="*/ 3668 w 5096919"/>
                <a:gd name="connsiteY59" fmla="*/ 2477521 h 4756914"/>
                <a:gd name="connsiteX60" fmla="*/ 59939 w 5096919"/>
                <a:gd name="connsiteY60" fmla="*/ 2055491 h 4756914"/>
                <a:gd name="connsiteX61" fmla="*/ 186548 w 5096919"/>
                <a:gd name="connsiteY61" fmla="*/ 1928881 h 4756914"/>
                <a:gd name="connsiteX62" fmla="*/ 425699 w 5096919"/>
                <a:gd name="connsiteY62" fmla="*/ 1816340 h 4756914"/>
                <a:gd name="connsiteX63" fmla="*/ 636714 w 5096919"/>
                <a:gd name="connsiteY63" fmla="*/ 1717866 h 4756914"/>
                <a:gd name="connsiteX64" fmla="*/ 875865 w 5096919"/>
                <a:gd name="connsiteY64" fmla="*/ 1703798 h 4756914"/>
                <a:gd name="connsiteX65" fmla="*/ 1185354 w 5096919"/>
                <a:gd name="connsiteY65" fmla="*/ 1717866 h 4756914"/>
                <a:gd name="connsiteX66" fmla="*/ 1579250 w 5096919"/>
                <a:gd name="connsiteY66" fmla="*/ 1619392 h 4756914"/>
                <a:gd name="connsiteX67" fmla="*/ 1987213 w 5096919"/>
                <a:gd name="connsiteY67" fmla="*/ 1619392 h 4756914"/>
                <a:gd name="connsiteX68" fmla="*/ 2367041 w 5096919"/>
                <a:gd name="connsiteY68" fmla="*/ 1689731 h 4756914"/>
                <a:gd name="connsiteX0" fmla="*/ 2367041 w 5096919"/>
                <a:gd name="connsiteY0" fmla="*/ 1689731 h 4756914"/>
                <a:gd name="connsiteX1" fmla="*/ 2732801 w 5096919"/>
                <a:gd name="connsiteY1" fmla="*/ 1633460 h 4756914"/>
                <a:gd name="connsiteX2" fmla="*/ 3197034 w 5096919"/>
                <a:gd name="connsiteY2" fmla="*/ 1689731 h 4756914"/>
                <a:gd name="connsiteX3" fmla="*/ 2831274 w 5096919"/>
                <a:gd name="connsiteY3" fmla="*/ 1253632 h 4756914"/>
                <a:gd name="connsiteX4" fmla="*/ 2831274 w 5096919"/>
                <a:gd name="connsiteY4" fmla="*/ 1084820 h 4756914"/>
                <a:gd name="connsiteX5" fmla="*/ 2718733 w 5096919"/>
                <a:gd name="connsiteY5" fmla="*/ 606518 h 4756914"/>
                <a:gd name="connsiteX6" fmla="*/ 2690597 w 5096919"/>
                <a:gd name="connsiteY6" fmla="*/ 493977 h 4756914"/>
                <a:gd name="connsiteX7" fmla="*/ 2690597 w 5096919"/>
                <a:gd name="connsiteY7" fmla="*/ 282961 h 4756914"/>
                <a:gd name="connsiteX8" fmla="*/ 2662462 w 5096919"/>
                <a:gd name="connsiteY8" fmla="*/ 100081 h 4756914"/>
                <a:gd name="connsiteX9" fmla="*/ 2690597 w 5096919"/>
                <a:gd name="connsiteY9" fmla="*/ 29743 h 4756914"/>
                <a:gd name="connsiteX10" fmla="*/ 2789071 w 5096919"/>
                <a:gd name="connsiteY10" fmla="*/ 1608 h 4756914"/>
                <a:gd name="connsiteX11" fmla="*/ 2943816 w 5096919"/>
                <a:gd name="connsiteY11" fmla="*/ 29743 h 4756914"/>
                <a:gd name="connsiteX12" fmla="*/ 3070425 w 5096919"/>
                <a:gd name="connsiteY12" fmla="*/ 240758 h 4756914"/>
                <a:gd name="connsiteX13" fmla="*/ 3197034 w 5096919"/>
                <a:gd name="connsiteY13" fmla="*/ 395503 h 4756914"/>
                <a:gd name="connsiteX14" fmla="*/ 3295508 w 5096919"/>
                <a:gd name="connsiteY14" fmla="*/ 522112 h 4756914"/>
                <a:gd name="connsiteX15" fmla="*/ 3295508 w 5096919"/>
                <a:gd name="connsiteY15" fmla="*/ 606518 h 4756914"/>
                <a:gd name="connsiteX16" fmla="*/ 3182967 w 5096919"/>
                <a:gd name="connsiteY16" fmla="*/ 733128 h 4756914"/>
                <a:gd name="connsiteX17" fmla="*/ 3478388 w 5096919"/>
                <a:gd name="connsiteY17" fmla="*/ 1352106 h 4756914"/>
                <a:gd name="connsiteX18" fmla="*/ 3520591 w 5096919"/>
                <a:gd name="connsiteY18" fmla="*/ 1577189 h 4756914"/>
                <a:gd name="connsiteX19" fmla="*/ 3534659 w 5096919"/>
                <a:gd name="connsiteY19" fmla="*/ 1675663 h 4756914"/>
                <a:gd name="connsiteX20" fmla="*/ 3562794 w 5096919"/>
                <a:gd name="connsiteY20" fmla="*/ 1844475 h 4756914"/>
                <a:gd name="connsiteX21" fmla="*/ 3759742 w 5096919"/>
                <a:gd name="connsiteY21" fmla="*/ 1942949 h 4756914"/>
                <a:gd name="connsiteX22" fmla="*/ 3970757 w 5096919"/>
                <a:gd name="connsiteY22" fmla="*/ 2097694 h 4756914"/>
                <a:gd name="connsiteX23" fmla="*/ 4167705 w 5096919"/>
                <a:gd name="connsiteY23" fmla="*/ 2182100 h 4756914"/>
                <a:gd name="connsiteX24" fmla="*/ 4575668 w 5096919"/>
                <a:gd name="connsiteY24" fmla="*/ 2449386 h 4756914"/>
                <a:gd name="connsiteX25" fmla="*/ 4983631 w 5096919"/>
                <a:gd name="connsiteY25" fmla="*/ 2674469 h 4756914"/>
                <a:gd name="connsiteX26" fmla="*/ 5039902 w 5096919"/>
                <a:gd name="connsiteY26" fmla="*/ 2815146 h 4756914"/>
                <a:gd name="connsiteX27" fmla="*/ 5096173 w 5096919"/>
                <a:gd name="connsiteY27" fmla="*/ 3068365 h 4756914"/>
                <a:gd name="connsiteX28" fmla="*/ 4997699 w 5096919"/>
                <a:gd name="connsiteY28" fmla="*/ 3349718 h 4756914"/>
                <a:gd name="connsiteX29" fmla="*/ 4997699 w 5096919"/>
                <a:gd name="connsiteY29" fmla="*/ 3645140 h 4756914"/>
                <a:gd name="connsiteX30" fmla="*/ 4871090 w 5096919"/>
                <a:gd name="connsiteY30" fmla="*/ 3912426 h 4756914"/>
                <a:gd name="connsiteX31" fmla="*/ 4575668 w 5096919"/>
                <a:gd name="connsiteY31" fmla="*/ 4010900 h 4756914"/>
                <a:gd name="connsiteX32" fmla="*/ 4449059 w 5096919"/>
                <a:gd name="connsiteY32" fmla="*/ 4039035 h 4756914"/>
                <a:gd name="connsiteX33" fmla="*/ 4406856 w 5096919"/>
                <a:gd name="connsiteY33" fmla="*/ 3954629 h 4756914"/>
                <a:gd name="connsiteX34" fmla="*/ 4406856 w 5096919"/>
                <a:gd name="connsiteY34" fmla="*/ 3757681 h 4756914"/>
                <a:gd name="connsiteX35" fmla="*/ 4477194 w 5096919"/>
                <a:gd name="connsiteY35" fmla="*/ 3574801 h 4756914"/>
                <a:gd name="connsiteX36" fmla="*/ 4603804 w 5096919"/>
                <a:gd name="connsiteY36" fmla="*/ 3420057 h 4756914"/>
                <a:gd name="connsiteX37" fmla="*/ 4378721 w 5096919"/>
                <a:gd name="connsiteY37" fmla="*/ 3462260 h 4756914"/>
                <a:gd name="connsiteX38" fmla="*/ 4055164 w 5096919"/>
                <a:gd name="connsiteY38" fmla="*/ 3518531 h 4756914"/>
                <a:gd name="connsiteX39" fmla="*/ 3886351 w 5096919"/>
                <a:gd name="connsiteY39" fmla="*/ 3546666 h 4756914"/>
                <a:gd name="connsiteX40" fmla="*/ 3703471 w 5096919"/>
                <a:gd name="connsiteY40" fmla="*/ 3757681 h 4756914"/>
                <a:gd name="connsiteX41" fmla="*/ 3436185 w 5096919"/>
                <a:gd name="connsiteY41" fmla="*/ 3884291 h 4756914"/>
                <a:gd name="connsiteX42" fmla="*/ 3182967 w 5096919"/>
                <a:gd name="connsiteY42" fmla="*/ 3940562 h 4756914"/>
                <a:gd name="connsiteX43" fmla="*/ 3000087 w 5096919"/>
                <a:gd name="connsiteY43" fmla="*/ 3982765 h 4756914"/>
                <a:gd name="connsiteX44" fmla="*/ 2915681 w 5096919"/>
                <a:gd name="connsiteY44" fmla="*/ 4376660 h 4756914"/>
                <a:gd name="connsiteX45" fmla="*/ 2634327 w 5096919"/>
                <a:gd name="connsiteY45" fmla="*/ 4545472 h 4756914"/>
                <a:gd name="connsiteX46" fmla="*/ 2437379 w 5096919"/>
                <a:gd name="connsiteY46" fmla="*/ 4615811 h 4756914"/>
                <a:gd name="connsiteX47" fmla="*/ 2268567 w 5096919"/>
                <a:gd name="connsiteY47" fmla="*/ 4756488 h 4756914"/>
                <a:gd name="connsiteX48" fmla="*/ 2184161 w 5096919"/>
                <a:gd name="connsiteY48" fmla="*/ 4658014 h 4756914"/>
                <a:gd name="connsiteX49" fmla="*/ 2085687 w 5096919"/>
                <a:gd name="connsiteY49" fmla="*/ 4615811 h 4756914"/>
                <a:gd name="connsiteX50" fmla="*/ 1832468 w 5096919"/>
                <a:gd name="connsiteY50" fmla="*/ 4531405 h 4756914"/>
                <a:gd name="connsiteX51" fmla="*/ 1565182 w 5096919"/>
                <a:gd name="connsiteY51" fmla="*/ 4292254 h 4756914"/>
                <a:gd name="connsiteX52" fmla="*/ 1508911 w 5096919"/>
                <a:gd name="connsiteY52" fmla="*/ 4024968 h 4756914"/>
                <a:gd name="connsiteX53" fmla="*/ 1438573 w 5096919"/>
                <a:gd name="connsiteY53" fmla="*/ 3729546 h 4756914"/>
                <a:gd name="connsiteX54" fmla="*/ 1157219 w 5096919"/>
                <a:gd name="connsiteY54" fmla="*/ 3560734 h 4756914"/>
                <a:gd name="connsiteX55" fmla="*/ 819594 w 5096919"/>
                <a:gd name="connsiteY55" fmla="*/ 3209041 h 4756914"/>
                <a:gd name="connsiteX56" fmla="*/ 594511 w 5096919"/>
                <a:gd name="connsiteY56" fmla="*/ 3096500 h 4756914"/>
                <a:gd name="connsiteX57" fmla="*/ 158413 w 5096919"/>
                <a:gd name="connsiteY57" fmla="*/ 2730740 h 4756914"/>
                <a:gd name="connsiteX58" fmla="*/ 3668 w 5096919"/>
                <a:gd name="connsiteY58" fmla="*/ 2477521 h 4756914"/>
                <a:gd name="connsiteX59" fmla="*/ 59939 w 5096919"/>
                <a:gd name="connsiteY59" fmla="*/ 2055491 h 4756914"/>
                <a:gd name="connsiteX60" fmla="*/ 186548 w 5096919"/>
                <a:gd name="connsiteY60" fmla="*/ 1928881 h 4756914"/>
                <a:gd name="connsiteX61" fmla="*/ 425699 w 5096919"/>
                <a:gd name="connsiteY61" fmla="*/ 1816340 h 4756914"/>
                <a:gd name="connsiteX62" fmla="*/ 636714 w 5096919"/>
                <a:gd name="connsiteY62" fmla="*/ 1717866 h 4756914"/>
                <a:gd name="connsiteX63" fmla="*/ 875865 w 5096919"/>
                <a:gd name="connsiteY63" fmla="*/ 1703798 h 4756914"/>
                <a:gd name="connsiteX64" fmla="*/ 1185354 w 5096919"/>
                <a:gd name="connsiteY64" fmla="*/ 1717866 h 4756914"/>
                <a:gd name="connsiteX65" fmla="*/ 1579250 w 5096919"/>
                <a:gd name="connsiteY65" fmla="*/ 1619392 h 4756914"/>
                <a:gd name="connsiteX66" fmla="*/ 1987213 w 5096919"/>
                <a:gd name="connsiteY66" fmla="*/ 1619392 h 4756914"/>
                <a:gd name="connsiteX67" fmla="*/ 2367041 w 5096919"/>
                <a:gd name="connsiteY67" fmla="*/ 1689731 h 4756914"/>
                <a:gd name="connsiteX0" fmla="*/ 2367041 w 5096919"/>
                <a:gd name="connsiteY0" fmla="*/ 1689731 h 4756914"/>
                <a:gd name="connsiteX1" fmla="*/ 2732801 w 5096919"/>
                <a:gd name="connsiteY1" fmla="*/ 1633460 h 4756914"/>
                <a:gd name="connsiteX2" fmla="*/ 3197034 w 5096919"/>
                <a:gd name="connsiteY2" fmla="*/ 1689731 h 4756914"/>
                <a:gd name="connsiteX3" fmla="*/ 2831274 w 5096919"/>
                <a:gd name="connsiteY3" fmla="*/ 1253632 h 4756914"/>
                <a:gd name="connsiteX4" fmla="*/ 2831274 w 5096919"/>
                <a:gd name="connsiteY4" fmla="*/ 1084820 h 4756914"/>
                <a:gd name="connsiteX5" fmla="*/ 2718733 w 5096919"/>
                <a:gd name="connsiteY5" fmla="*/ 606518 h 4756914"/>
                <a:gd name="connsiteX6" fmla="*/ 2690597 w 5096919"/>
                <a:gd name="connsiteY6" fmla="*/ 493977 h 4756914"/>
                <a:gd name="connsiteX7" fmla="*/ 2690597 w 5096919"/>
                <a:gd name="connsiteY7" fmla="*/ 282961 h 4756914"/>
                <a:gd name="connsiteX8" fmla="*/ 2662462 w 5096919"/>
                <a:gd name="connsiteY8" fmla="*/ 100081 h 4756914"/>
                <a:gd name="connsiteX9" fmla="*/ 2690597 w 5096919"/>
                <a:gd name="connsiteY9" fmla="*/ 29743 h 4756914"/>
                <a:gd name="connsiteX10" fmla="*/ 2789071 w 5096919"/>
                <a:gd name="connsiteY10" fmla="*/ 1608 h 4756914"/>
                <a:gd name="connsiteX11" fmla="*/ 2943816 w 5096919"/>
                <a:gd name="connsiteY11" fmla="*/ 29743 h 4756914"/>
                <a:gd name="connsiteX12" fmla="*/ 3070425 w 5096919"/>
                <a:gd name="connsiteY12" fmla="*/ 240758 h 4756914"/>
                <a:gd name="connsiteX13" fmla="*/ 3197034 w 5096919"/>
                <a:gd name="connsiteY13" fmla="*/ 395503 h 4756914"/>
                <a:gd name="connsiteX14" fmla="*/ 3295508 w 5096919"/>
                <a:gd name="connsiteY14" fmla="*/ 522112 h 4756914"/>
                <a:gd name="connsiteX15" fmla="*/ 3295508 w 5096919"/>
                <a:gd name="connsiteY15" fmla="*/ 606518 h 4756914"/>
                <a:gd name="connsiteX16" fmla="*/ 3478388 w 5096919"/>
                <a:gd name="connsiteY16" fmla="*/ 1352106 h 4756914"/>
                <a:gd name="connsiteX17" fmla="*/ 3520591 w 5096919"/>
                <a:gd name="connsiteY17" fmla="*/ 1577189 h 4756914"/>
                <a:gd name="connsiteX18" fmla="*/ 3534659 w 5096919"/>
                <a:gd name="connsiteY18" fmla="*/ 1675663 h 4756914"/>
                <a:gd name="connsiteX19" fmla="*/ 3562794 w 5096919"/>
                <a:gd name="connsiteY19" fmla="*/ 1844475 h 4756914"/>
                <a:gd name="connsiteX20" fmla="*/ 3759742 w 5096919"/>
                <a:gd name="connsiteY20" fmla="*/ 1942949 h 4756914"/>
                <a:gd name="connsiteX21" fmla="*/ 3970757 w 5096919"/>
                <a:gd name="connsiteY21" fmla="*/ 2097694 h 4756914"/>
                <a:gd name="connsiteX22" fmla="*/ 4167705 w 5096919"/>
                <a:gd name="connsiteY22" fmla="*/ 2182100 h 4756914"/>
                <a:gd name="connsiteX23" fmla="*/ 4575668 w 5096919"/>
                <a:gd name="connsiteY23" fmla="*/ 2449386 h 4756914"/>
                <a:gd name="connsiteX24" fmla="*/ 4983631 w 5096919"/>
                <a:gd name="connsiteY24" fmla="*/ 2674469 h 4756914"/>
                <a:gd name="connsiteX25" fmla="*/ 5039902 w 5096919"/>
                <a:gd name="connsiteY25" fmla="*/ 2815146 h 4756914"/>
                <a:gd name="connsiteX26" fmla="*/ 5096173 w 5096919"/>
                <a:gd name="connsiteY26" fmla="*/ 3068365 h 4756914"/>
                <a:gd name="connsiteX27" fmla="*/ 4997699 w 5096919"/>
                <a:gd name="connsiteY27" fmla="*/ 3349718 h 4756914"/>
                <a:gd name="connsiteX28" fmla="*/ 4997699 w 5096919"/>
                <a:gd name="connsiteY28" fmla="*/ 3645140 h 4756914"/>
                <a:gd name="connsiteX29" fmla="*/ 4871090 w 5096919"/>
                <a:gd name="connsiteY29" fmla="*/ 3912426 h 4756914"/>
                <a:gd name="connsiteX30" fmla="*/ 4575668 w 5096919"/>
                <a:gd name="connsiteY30" fmla="*/ 4010900 h 4756914"/>
                <a:gd name="connsiteX31" fmla="*/ 4449059 w 5096919"/>
                <a:gd name="connsiteY31" fmla="*/ 4039035 h 4756914"/>
                <a:gd name="connsiteX32" fmla="*/ 4406856 w 5096919"/>
                <a:gd name="connsiteY32" fmla="*/ 3954629 h 4756914"/>
                <a:gd name="connsiteX33" fmla="*/ 4406856 w 5096919"/>
                <a:gd name="connsiteY33" fmla="*/ 3757681 h 4756914"/>
                <a:gd name="connsiteX34" fmla="*/ 4477194 w 5096919"/>
                <a:gd name="connsiteY34" fmla="*/ 3574801 h 4756914"/>
                <a:gd name="connsiteX35" fmla="*/ 4603804 w 5096919"/>
                <a:gd name="connsiteY35" fmla="*/ 3420057 h 4756914"/>
                <a:gd name="connsiteX36" fmla="*/ 4378721 w 5096919"/>
                <a:gd name="connsiteY36" fmla="*/ 3462260 h 4756914"/>
                <a:gd name="connsiteX37" fmla="*/ 4055164 w 5096919"/>
                <a:gd name="connsiteY37" fmla="*/ 3518531 h 4756914"/>
                <a:gd name="connsiteX38" fmla="*/ 3886351 w 5096919"/>
                <a:gd name="connsiteY38" fmla="*/ 3546666 h 4756914"/>
                <a:gd name="connsiteX39" fmla="*/ 3703471 w 5096919"/>
                <a:gd name="connsiteY39" fmla="*/ 3757681 h 4756914"/>
                <a:gd name="connsiteX40" fmla="*/ 3436185 w 5096919"/>
                <a:gd name="connsiteY40" fmla="*/ 3884291 h 4756914"/>
                <a:gd name="connsiteX41" fmla="*/ 3182967 w 5096919"/>
                <a:gd name="connsiteY41" fmla="*/ 3940562 h 4756914"/>
                <a:gd name="connsiteX42" fmla="*/ 3000087 w 5096919"/>
                <a:gd name="connsiteY42" fmla="*/ 3982765 h 4756914"/>
                <a:gd name="connsiteX43" fmla="*/ 2915681 w 5096919"/>
                <a:gd name="connsiteY43" fmla="*/ 4376660 h 4756914"/>
                <a:gd name="connsiteX44" fmla="*/ 2634327 w 5096919"/>
                <a:gd name="connsiteY44" fmla="*/ 4545472 h 4756914"/>
                <a:gd name="connsiteX45" fmla="*/ 2437379 w 5096919"/>
                <a:gd name="connsiteY45" fmla="*/ 4615811 h 4756914"/>
                <a:gd name="connsiteX46" fmla="*/ 2268567 w 5096919"/>
                <a:gd name="connsiteY46" fmla="*/ 4756488 h 4756914"/>
                <a:gd name="connsiteX47" fmla="*/ 2184161 w 5096919"/>
                <a:gd name="connsiteY47" fmla="*/ 4658014 h 4756914"/>
                <a:gd name="connsiteX48" fmla="*/ 2085687 w 5096919"/>
                <a:gd name="connsiteY48" fmla="*/ 4615811 h 4756914"/>
                <a:gd name="connsiteX49" fmla="*/ 1832468 w 5096919"/>
                <a:gd name="connsiteY49" fmla="*/ 4531405 h 4756914"/>
                <a:gd name="connsiteX50" fmla="*/ 1565182 w 5096919"/>
                <a:gd name="connsiteY50" fmla="*/ 4292254 h 4756914"/>
                <a:gd name="connsiteX51" fmla="*/ 1508911 w 5096919"/>
                <a:gd name="connsiteY51" fmla="*/ 4024968 h 4756914"/>
                <a:gd name="connsiteX52" fmla="*/ 1438573 w 5096919"/>
                <a:gd name="connsiteY52" fmla="*/ 3729546 h 4756914"/>
                <a:gd name="connsiteX53" fmla="*/ 1157219 w 5096919"/>
                <a:gd name="connsiteY53" fmla="*/ 3560734 h 4756914"/>
                <a:gd name="connsiteX54" fmla="*/ 819594 w 5096919"/>
                <a:gd name="connsiteY54" fmla="*/ 3209041 h 4756914"/>
                <a:gd name="connsiteX55" fmla="*/ 594511 w 5096919"/>
                <a:gd name="connsiteY55" fmla="*/ 3096500 h 4756914"/>
                <a:gd name="connsiteX56" fmla="*/ 158413 w 5096919"/>
                <a:gd name="connsiteY56" fmla="*/ 2730740 h 4756914"/>
                <a:gd name="connsiteX57" fmla="*/ 3668 w 5096919"/>
                <a:gd name="connsiteY57" fmla="*/ 2477521 h 4756914"/>
                <a:gd name="connsiteX58" fmla="*/ 59939 w 5096919"/>
                <a:gd name="connsiteY58" fmla="*/ 2055491 h 4756914"/>
                <a:gd name="connsiteX59" fmla="*/ 186548 w 5096919"/>
                <a:gd name="connsiteY59" fmla="*/ 1928881 h 4756914"/>
                <a:gd name="connsiteX60" fmla="*/ 425699 w 5096919"/>
                <a:gd name="connsiteY60" fmla="*/ 1816340 h 4756914"/>
                <a:gd name="connsiteX61" fmla="*/ 636714 w 5096919"/>
                <a:gd name="connsiteY61" fmla="*/ 1717866 h 4756914"/>
                <a:gd name="connsiteX62" fmla="*/ 875865 w 5096919"/>
                <a:gd name="connsiteY62" fmla="*/ 1703798 h 4756914"/>
                <a:gd name="connsiteX63" fmla="*/ 1185354 w 5096919"/>
                <a:gd name="connsiteY63" fmla="*/ 1717866 h 4756914"/>
                <a:gd name="connsiteX64" fmla="*/ 1579250 w 5096919"/>
                <a:gd name="connsiteY64" fmla="*/ 1619392 h 4756914"/>
                <a:gd name="connsiteX65" fmla="*/ 1987213 w 5096919"/>
                <a:gd name="connsiteY65" fmla="*/ 1619392 h 4756914"/>
                <a:gd name="connsiteX66" fmla="*/ 2367041 w 5096919"/>
                <a:gd name="connsiteY66" fmla="*/ 1689731 h 4756914"/>
                <a:gd name="connsiteX0" fmla="*/ 2367041 w 5096919"/>
                <a:gd name="connsiteY0" fmla="*/ 1689731 h 4756914"/>
                <a:gd name="connsiteX1" fmla="*/ 2732801 w 5096919"/>
                <a:gd name="connsiteY1" fmla="*/ 1633460 h 4756914"/>
                <a:gd name="connsiteX2" fmla="*/ 3197034 w 5096919"/>
                <a:gd name="connsiteY2" fmla="*/ 1689731 h 4756914"/>
                <a:gd name="connsiteX3" fmla="*/ 2831274 w 5096919"/>
                <a:gd name="connsiteY3" fmla="*/ 1253632 h 4756914"/>
                <a:gd name="connsiteX4" fmla="*/ 2831274 w 5096919"/>
                <a:gd name="connsiteY4" fmla="*/ 1084820 h 4756914"/>
                <a:gd name="connsiteX5" fmla="*/ 2718733 w 5096919"/>
                <a:gd name="connsiteY5" fmla="*/ 606518 h 4756914"/>
                <a:gd name="connsiteX6" fmla="*/ 2690597 w 5096919"/>
                <a:gd name="connsiteY6" fmla="*/ 493977 h 4756914"/>
                <a:gd name="connsiteX7" fmla="*/ 2690597 w 5096919"/>
                <a:gd name="connsiteY7" fmla="*/ 282961 h 4756914"/>
                <a:gd name="connsiteX8" fmla="*/ 2662462 w 5096919"/>
                <a:gd name="connsiteY8" fmla="*/ 100081 h 4756914"/>
                <a:gd name="connsiteX9" fmla="*/ 2690597 w 5096919"/>
                <a:gd name="connsiteY9" fmla="*/ 29743 h 4756914"/>
                <a:gd name="connsiteX10" fmla="*/ 2789071 w 5096919"/>
                <a:gd name="connsiteY10" fmla="*/ 1608 h 4756914"/>
                <a:gd name="connsiteX11" fmla="*/ 2943816 w 5096919"/>
                <a:gd name="connsiteY11" fmla="*/ 29743 h 4756914"/>
                <a:gd name="connsiteX12" fmla="*/ 3070425 w 5096919"/>
                <a:gd name="connsiteY12" fmla="*/ 240758 h 4756914"/>
                <a:gd name="connsiteX13" fmla="*/ 3197034 w 5096919"/>
                <a:gd name="connsiteY13" fmla="*/ 395503 h 4756914"/>
                <a:gd name="connsiteX14" fmla="*/ 3295508 w 5096919"/>
                <a:gd name="connsiteY14" fmla="*/ 522112 h 4756914"/>
                <a:gd name="connsiteX15" fmla="*/ 3478388 w 5096919"/>
                <a:gd name="connsiteY15" fmla="*/ 1352106 h 4756914"/>
                <a:gd name="connsiteX16" fmla="*/ 3520591 w 5096919"/>
                <a:gd name="connsiteY16" fmla="*/ 1577189 h 4756914"/>
                <a:gd name="connsiteX17" fmla="*/ 3534659 w 5096919"/>
                <a:gd name="connsiteY17" fmla="*/ 1675663 h 4756914"/>
                <a:gd name="connsiteX18" fmla="*/ 3562794 w 5096919"/>
                <a:gd name="connsiteY18" fmla="*/ 1844475 h 4756914"/>
                <a:gd name="connsiteX19" fmla="*/ 3759742 w 5096919"/>
                <a:gd name="connsiteY19" fmla="*/ 1942949 h 4756914"/>
                <a:gd name="connsiteX20" fmla="*/ 3970757 w 5096919"/>
                <a:gd name="connsiteY20" fmla="*/ 2097694 h 4756914"/>
                <a:gd name="connsiteX21" fmla="*/ 4167705 w 5096919"/>
                <a:gd name="connsiteY21" fmla="*/ 2182100 h 4756914"/>
                <a:gd name="connsiteX22" fmla="*/ 4575668 w 5096919"/>
                <a:gd name="connsiteY22" fmla="*/ 2449386 h 4756914"/>
                <a:gd name="connsiteX23" fmla="*/ 4983631 w 5096919"/>
                <a:gd name="connsiteY23" fmla="*/ 2674469 h 4756914"/>
                <a:gd name="connsiteX24" fmla="*/ 5039902 w 5096919"/>
                <a:gd name="connsiteY24" fmla="*/ 2815146 h 4756914"/>
                <a:gd name="connsiteX25" fmla="*/ 5096173 w 5096919"/>
                <a:gd name="connsiteY25" fmla="*/ 3068365 h 4756914"/>
                <a:gd name="connsiteX26" fmla="*/ 4997699 w 5096919"/>
                <a:gd name="connsiteY26" fmla="*/ 3349718 h 4756914"/>
                <a:gd name="connsiteX27" fmla="*/ 4997699 w 5096919"/>
                <a:gd name="connsiteY27" fmla="*/ 3645140 h 4756914"/>
                <a:gd name="connsiteX28" fmla="*/ 4871090 w 5096919"/>
                <a:gd name="connsiteY28" fmla="*/ 3912426 h 4756914"/>
                <a:gd name="connsiteX29" fmla="*/ 4575668 w 5096919"/>
                <a:gd name="connsiteY29" fmla="*/ 4010900 h 4756914"/>
                <a:gd name="connsiteX30" fmla="*/ 4449059 w 5096919"/>
                <a:gd name="connsiteY30" fmla="*/ 4039035 h 4756914"/>
                <a:gd name="connsiteX31" fmla="*/ 4406856 w 5096919"/>
                <a:gd name="connsiteY31" fmla="*/ 3954629 h 4756914"/>
                <a:gd name="connsiteX32" fmla="*/ 4406856 w 5096919"/>
                <a:gd name="connsiteY32" fmla="*/ 3757681 h 4756914"/>
                <a:gd name="connsiteX33" fmla="*/ 4477194 w 5096919"/>
                <a:gd name="connsiteY33" fmla="*/ 3574801 h 4756914"/>
                <a:gd name="connsiteX34" fmla="*/ 4603804 w 5096919"/>
                <a:gd name="connsiteY34" fmla="*/ 3420057 h 4756914"/>
                <a:gd name="connsiteX35" fmla="*/ 4378721 w 5096919"/>
                <a:gd name="connsiteY35" fmla="*/ 3462260 h 4756914"/>
                <a:gd name="connsiteX36" fmla="*/ 4055164 w 5096919"/>
                <a:gd name="connsiteY36" fmla="*/ 3518531 h 4756914"/>
                <a:gd name="connsiteX37" fmla="*/ 3886351 w 5096919"/>
                <a:gd name="connsiteY37" fmla="*/ 3546666 h 4756914"/>
                <a:gd name="connsiteX38" fmla="*/ 3703471 w 5096919"/>
                <a:gd name="connsiteY38" fmla="*/ 3757681 h 4756914"/>
                <a:gd name="connsiteX39" fmla="*/ 3436185 w 5096919"/>
                <a:gd name="connsiteY39" fmla="*/ 3884291 h 4756914"/>
                <a:gd name="connsiteX40" fmla="*/ 3182967 w 5096919"/>
                <a:gd name="connsiteY40" fmla="*/ 3940562 h 4756914"/>
                <a:gd name="connsiteX41" fmla="*/ 3000087 w 5096919"/>
                <a:gd name="connsiteY41" fmla="*/ 3982765 h 4756914"/>
                <a:gd name="connsiteX42" fmla="*/ 2915681 w 5096919"/>
                <a:gd name="connsiteY42" fmla="*/ 4376660 h 4756914"/>
                <a:gd name="connsiteX43" fmla="*/ 2634327 w 5096919"/>
                <a:gd name="connsiteY43" fmla="*/ 4545472 h 4756914"/>
                <a:gd name="connsiteX44" fmla="*/ 2437379 w 5096919"/>
                <a:gd name="connsiteY44" fmla="*/ 4615811 h 4756914"/>
                <a:gd name="connsiteX45" fmla="*/ 2268567 w 5096919"/>
                <a:gd name="connsiteY45" fmla="*/ 4756488 h 4756914"/>
                <a:gd name="connsiteX46" fmla="*/ 2184161 w 5096919"/>
                <a:gd name="connsiteY46" fmla="*/ 4658014 h 4756914"/>
                <a:gd name="connsiteX47" fmla="*/ 2085687 w 5096919"/>
                <a:gd name="connsiteY47" fmla="*/ 4615811 h 4756914"/>
                <a:gd name="connsiteX48" fmla="*/ 1832468 w 5096919"/>
                <a:gd name="connsiteY48" fmla="*/ 4531405 h 4756914"/>
                <a:gd name="connsiteX49" fmla="*/ 1565182 w 5096919"/>
                <a:gd name="connsiteY49" fmla="*/ 4292254 h 4756914"/>
                <a:gd name="connsiteX50" fmla="*/ 1508911 w 5096919"/>
                <a:gd name="connsiteY50" fmla="*/ 4024968 h 4756914"/>
                <a:gd name="connsiteX51" fmla="*/ 1438573 w 5096919"/>
                <a:gd name="connsiteY51" fmla="*/ 3729546 h 4756914"/>
                <a:gd name="connsiteX52" fmla="*/ 1157219 w 5096919"/>
                <a:gd name="connsiteY52" fmla="*/ 3560734 h 4756914"/>
                <a:gd name="connsiteX53" fmla="*/ 819594 w 5096919"/>
                <a:gd name="connsiteY53" fmla="*/ 3209041 h 4756914"/>
                <a:gd name="connsiteX54" fmla="*/ 594511 w 5096919"/>
                <a:gd name="connsiteY54" fmla="*/ 3096500 h 4756914"/>
                <a:gd name="connsiteX55" fmla="*/ 158413 w 5096919"/>
                <a:gd name="connsiteY55" fmla="*/ 2730740 h 4756914"/>
                <a:gd name="connsiteX56" fmla="*/ 3668 w 5096919"/>
                <a:gd name="connsiteY56" fmla="*/ 2477521 h 4756914"/>
                <a:gd name="connsiteX57" fmla="*/ 59939 w 5096919"/>
                <a:gd name="connsiteY57" fmla="*/ 2055491 h 4756914"/>
                <a:gd name="connsiteX58" fmla="*/ 186548 w 5096919"/>
                <a:gd name="connsiteY58" fmla="*/ 1928881 h 4756914"/>
                <a:gd name="connsiteX59" fmla="*/ 425699 w 5096919"/>
                <a:gd name="connsiteY59" fmla="*/ 1816340 h 4756914"/>
                <a:gd name="connsiteX60" fmla="*/ 636714 w 5096919"/>
                <a:gd name="connsiteY60" fmla="*/ 1717866 h 4756914"/>
                <a:gd name="connsiteX61" fmla="*/ 875865 w 5096919"/>
                <a:gd name="connsiteY61" fmla="*/ 1703798 h 4756914"/>
                <a:gd name="connsiteX62" fmla="*/ 1185354 w 5096919"/>
                <a:gd name="connsiteY62" fmla="*/ 1717866 h 4756914"/>
                <a:gd name="connsiteX63" fmla="*/ 1579250 w 5096919"/>
                <a:gd name="connsiteY63" fmla="*/ 1619392 h 4756914"/>
                <a:gd name="connsiteX64" fmla="*/ 1987213 w 5096919"/>
                <a:gd name="connsiteY64" fmla="*/ 1619392 h 4756914"/>
                <a:gd name="connsiteX65" fmla="*/ 2367041 w 5096919"/>
                <a:gd name="connsiteY65" fmla="*/ 1689731 h 4756914"/>
                <a:gd name="connsiteX0" fmla="*/ 2367041 w 5096919"/>
                <a:gd name="connsiteY0" fmla="*/ 1689731 h 4756914"/>
                <a:gd name="connsiteX1" fmla="*/ 2732801 w 5096919"/>
                <a:gd name="connsiteY1" fmla="*/ 1633460 h 4756914"/>
                <a:gd name="connsiteX2" fmla="*/ 3197034 w 5096919"/>
                <a:gd name="connsiteY2" fmla="*/ 1689731 h 4756914"/>
                <a:gd name="connsiteX3" fmla="*/ 2831274 w 5096919"/>
                <a:gd name="connsiteY3" fmla="*/ 1253632 h 4756914"/>
                <a:gd name="connsiteX4" fmla="*/ 2831274 w 5096919"/>
                <a:gd name="connsiteY4" fmla="*/ 1084820 h 4756914"/>
                <a:gd name="connsiteX5" fmla="*/ 2718733 w 5096919"/>
                <a:gd name="connsiteY5" fmla="*/ 606518 h 4756914"/>
                <a:gd name="connsiteX6" fmla="*/ 2690597 w 5096919"/>
                <a:gd name="connsiteY6" fmla="*/ 493977 h 4756914"/>
                <a:gd name="connsiteX7" fmla="*/ 2690597 w 5096919"/>
                <a:gd name="connsiteY7" fmla="*/ 282961 h 4756914"/>
                <a:gd name="connsiteX8" fmla="*/ 2662462 w 5096919"/>
                <a:gd name="connsiteY8" fmla="*/ 100081 h 4756914"/>
                <a:gd name="connsiteX9" fmla="*/ 2690597 w 5096919"/>
                <a:gd name="connsiteY9" fmla="*/ 29743 h 4756914"/>
                <a:gd name="connsiteX10" fmla="*/ 2789071 w 5096919"/>
                <a:gd name="connsiteY10" fmla="*/ 1608 h 4756914"/>
                <a:gd name="connsiteX11" fmla="*/ 2943816 w 5096919"/>
                <a:gd name="connsiteY11" fmla="*/ 29743 h 4756914"/>
                <a:gd name="connsiteX12" fmla="*/ 3070425 w 5096919"/>
                <a:gd name="connsiteY12" fmla="*/ 240758 h 4756914"/>
                <a:gd name="connsiteX13" fmla="*/ 3295508 w 5096919"/>
                <a:gd name="connsiteY13" fmla="*/ 522112 h 4756914"/>
                <a:gd name="connsiteX14" fmla="*/ 3478388 w 5096919"/>
                <a:gd name="connsiteY14" fmla="*/ 1352106 h 4756914"/>
                <a:gd name="connsiteX15" fmla="*/ 3520591 w 5096919"/>
                <a:gd name="connsiteY15" fmla="*/ 1577189 h 4756914"/>
                <a:gd name="connsiteX16" fmla="*/ 3534659 w 5096919"/>
                <a:gd name="connsiteY16" fmla="*/ 1675663 h 4756914"/>
                <a:gd name="connsiteX17" fmla="*/ 3562794 w 5096919"/>
                <a:gd name="connsiteY17" fmla="*/ 1844475 h 4756914"/>
                <a:gd name="connsiteX18" fmla="*/ 3759742 w 5096919"/>
                <a:gd name="connsiteY18" fmla="*/ 1942949 h 4756914"/>
                <a:gd name="connsiteX19" fmla="*/ 3970757 w 5096919"/>
                <a:gd name="connsiteY19" fmla="*/ 2097694 h 4756914"/>
                <a:gd name="connsiteX20" fmla="*/ 4167705 w 5096919"/>
                <a:gd name="connsiteY20" fmla="*/ 2182100 h 4756914"/>
                <a:gd name="connsiteX21" fmla="*/ 4575668 w 5096919"/>
                <a:gd name="connsiteY21" fmla="*/ 2449386 h 4756914"/>
                <a:gd name="connsiteX22" fmla="*/ 4983631 w 5096919"/>
                <a:gd name="connsiteY22" fmla="*/ 2674469 h 4756914"/>
                <a:gd name="connsiteX23" fmla="*/ 5039902 w 5096919"/>
                <a:gd name="connsiteY23" fmla="*/ 2815146 h 4756914"/>
                <a:gd name="connsiteX24" fmla="*/ 5096173 w 5096919"/>
                <a:gd name="connsiteY24" fmla="*/ 3068365 h 4756914"/>
                <a:gd name="connsiteX25" fmla="*/ 4997699 w 5096919"/>
                <a:gd name="connsiteY25" fmla="*/ 3349718 h 4756914"/>
                <a:gd name="connsiteX26" fmla="*/ 4997699 w 5096919"/>
                <a:gd name="connsiteY26" fmla="*/ 3645140 h 4756914"/>
                <a:gd name="connsiteX27" fmla="*/ 4871090 w 5096919"/>
                <a:gd name="connsiteY27" fmla="*/ 3912426 h 4756914"/>
                <a:gd name="connsiteX28" fmla="*/ 4575668 w 5096919"/>
                <a:gd name="connsiteY28" fmla="*/ 4010900 h 4756914"/>
                <a:gd name="connsiteX29" fmla="*/ 4449059 w 5096919"/>
                <a:gd name="connsiteY29" fmla="*/ 4039035 h 4756914"/>
                <a:gd name="connsiteX30" fmla="*/ 4406856 w 5096919"/>
                <a:gd name="connsiteY30" fmla="*/ 3954629 h 4756914"/>
                <a:gd name="connsiteX31" fmla="*/ 4406856 w 5096919"/>
                <a:gd name="connsiteY31" fmla="*/ 3757681 h 4756914"/>
                <a:gd name="connsiteX32" fmla="*/ 4477194 w 5096919"/>
                <a:gd name="connsiteY32" fmla="*/ 3574801 h 4756914"/>
                <a:gd name="connsiteX33" fmla="*/ 4603804 w 5096919"/>
                <a:gd name="connsiteY33" fmla="*/ 3420057 h 4756914"/>
                <a:gd name="connsiteX34" fmla="*/ 4378721 w 5096919"/>
                <a:gd name="connsiteY34" fmla="*/ 3462260 h 4756914"/>
                <a:gd name="connsiteX35" fmla="*/ 4055164 w 5096919"/>
                <a:gd name="connsiteY35" fmla="*/ 3518531 h 4756914"/>
                <a:gd name="connsiteX36" fmla="*/ 3886351 w 5096919"/>
                <a:gd name="connsiteY36" fmla="*/ 3546666 h 4756914"/>
                <a:gd name="connsiteX37" fmla="*/ 3703471 w 5096919"/>
                <a:gd name="connsiteY37" fmla="*/ 3757681 h 4756914"/>
                <a:gd name="connsiteX38" fmla="*/ 3436185 w 5096919"/>
                <a:gd name="connsiteY38" fmla="*/ 3884291 h 4756914"/>
                <a:gd name="connsiteX39" fmla="*/ 3182967 w 5096919"/>
                <a:gd name="connsiteY39" fmla="*/ 3940562 h 4756914"/>
                <a:gd name="connsiteX40" fmla="*/ 3000087 w 5096919"/>
                <a:gd name="connsiteY40" fmla="*/ 3982765 h 4756914"/>
                <a:gd name="connsiteX41" fmla="*/ 2915681 w 5096919"/>
                <a:gd name="connsiteY41" fmla="*/ 4376660 h 4756914"/>
                <a:gd name="connsiteX42" fmla="*/ 2634327 w 5096919"/>
                <a:gd name="connsiteY42" fmla="*/ 4545472 h 4756914"/>
                <a:gd name="connsiteX43" fmla="*/ 2437379 w 5096919"/>
                <a:gd name="connsiteY43" fmla="*/ 4615811 h 4756914"/>
                <a:gd name="connsiteX44" fmla="*/ 2268567 w 5096919"/>
                <a:gd name="connsiteY44" fmla="*/ 4756488 h 4756914"/>
                <a:gd name="connsiteX45" fmla="*/ 2184161 w 5096919"/>
                <a:gd name="connsiteY45" fmla="*/ 4658014 h 4756914"/>
                <a:gd name="connsiteX46" fmla="*/ 2085687 w 5096919"/>
                <a:gd name="connsiteY46" fmla="*/ 4615811 h 4756914"/>
                <a:gd name="connsiteX47" fmla="*/ 1832468 w 5096919"/>
                <a:gd name="connsiteY47" fmla="*/ 4531405 h 4756914"/>
                <a:gd name="connsiteX48" fmla="*/ 1565182 w 5096919"/>
                <a:gd name="connsiteY48" fmla="*/ 4292254 h 4756914"/>
                <a:gd name="connsiteX49" fmla="*/ 1508911 w 5096919"/>
                <a:gd name="connsiteY49" fmla="*/ 4024968 h 4756914"/>
                <a:gd name="connsiteX50" fmla="*/ 1438573 w 5096919"/>
                <a:gd name="connsiteY50" fmla="*/ 3729546 h 4756914"/>
                <a:gd name="connsiteX51" fmla="*/ 1157219 w 5096919"/>
                <a:gd name="connsiteY51" fmla="*/ 3560734 h 4756914"/>
                <a:gd name="connsiteX52" fmla="*/ 819594 w 5096919"/>
                <a:gd name="connsiteY52" fmla="*/ 3209041 h 4756914"/>
                <a:gd name="connsiteX53" fmla="*/ 594511 w 5096919"/>
                <a:gd name="connsiteY53" fmla="*/ 3096500 h 4756914"/>
                <a:gd name="connsiteX54" fmla="*/ 158413 w 5096919"/>
                <a:gd name="connsiteY54" fmla="*/ 2730740 h 4756914"/>
                <a:gd name="connsiteX55" fmla="*/ 3668 w 5096919"/>
                <a:gd name="connsiteY55" fmla="*/ 2477521 h 4756914"/>
                <a:gd name="connsiteX56" fmla="*/ 59939 w 5096919"/>
                <a:gd name="connsiteY56" fmla="*/ 2055491 h 4756914"/>
                <a:gd name="connsiteX57" fmla="*/ 186548 w 5096919"/>
                <a:gd name="connsiteY57" fmla="*/ 1928881 h 4756914"/>
                <a:gd name="connsiteX58" fmla="*/ 425699 w 5096919"/>
                <a:gd name="connsiteY58" fmla="*/ 1816340 h 4756914"/>
                <a:gd name="connsiteX59" fmla="*/ 636714 w 5096919"/>
                <a:gd name="connsiteY59" fmla="*/ 1717866 h 4756914"/>
                <a:gd name="connsiteX60" fmla="*/ 875865 w 5096919"/>
                <a:gd name="connsiteY60" fmla="*/ 1703798 h 4756914"/>
                <a:gd name="connsiteX61" fmla="*/ 1185354 w 5096919"/>
                <a:gd name="connsiteY61" fmla="*/ 1717866 h 4756914"/>
                <a:gd name="connsiteX62" fmla="*/ 1579250 w 5096919"/>
                <a:gd name="connsiteY62" fmla="*/ 1619392 h 4756914"/>
                <a:gd name="connsiteX63" fmla="*/ 1987213 w 5096919"/>
                <a:gd name="connsiteY63" fmla="*/ 1619392 h 4756914"/>
                <a:gd name="connsiteX64" fmla="*/ 2367041 w 5096919"/>
                <a:gd name="connsiteY64" fmla="*/ 1689731 h 4756914"/>
                <a:gd name="connsiteX0" fmla="*/ 2367041 w 5096919"/>
                <a:gd name="connsiteY0" fmla="*/ 1700891 h 4768074"/>
                <a:gd name="connsiteX1" fmla="*/ 2732801 w 5096919"/>
                <a:gd name="connsiteY1" fmla="*/ 1644620 h 4768074"/>
                <a:gd name="connsiteX2" fmla="*/ 3197034 w 5096919"/>
                <a:gd name="connsiteY2" fmla="*/ 1700891 h 4768074"/>
                <a:gd name="connsiteX3" fmla="*/ 2831274 w 5096919"/>
                <a:gd name="connsiteY3" fmla="*/ 1264792 h 4768074"/>
                <a:gd name="connsiteX4" fmla="*/ 2831274 w 5096919"/>
                <a:gd name="connsiteY4" fmla="*/ 1095980 h 4768074"/>
                <a:gd name="connsiteX5" fmla="*/ 2718733 w 5096919"/>
                <a:gd name="connsiteY5" fmla="*/ 617678 h 4768074"/>
                <a:gd name="connsiteX6" fmla="*/ 2690597 w 5096919"/>
                <a:gd name="connsiteY6" fmla="*/ 505137 h 4768074"/>
                <a:gd name="connsiteX7" fmla="*/ 2690597 w 5096919"/>
                <a:gd name="connsiteY7" fmla="*/ 294121 h 4768074"/>
                <a:gd name="connsiteX8" fmla="*/ 2662462 w 5096919"/>
                <a:gd name="connsiteY8" fmla="*/ 111241 h 4768074"/>
                <a:gd name="connsiteX9" fmla="*/ 2690597 w 5096919"/>
                <a:gd name="connsiteY9" fmla="*/ 40903 h 4768074"/>
                <a:gd name="connsiteX10" fmla="*/ 2789071 w 5096919"/>
                <a:gd name="connsiteY10" fmla="*/ 12768 h 4768074"/>
                <a:gd name="connsiteX11" fmla="*/ 3070425 w 5096919"/>
                <a:gd name="connsiteY11" fmla="*/ 251918 h 4768074"/>
                <a:gd name="connsiteX12" fmla="*/ 3295508 w 5096919"/>
                <a:gd name="connsiteY12" fmla="*/ 533272 h 4768074"/>
                <a:gd name="connsiteX13" fmla="*/ 3478388 w 5096919"/>
                <a:gd name="connsiteY13" fmla="*/ 1363266 h 4768074"/>
                <a:gd name="connsiteX14" fmla="*/ 3520591 w 5096919"/>
                <a:gd name="connsiteY14" fmla="*/ 1588349 h 4768074"/>
                <a:gd name="connsiteX15" fmla="*/ 3534659 w 5096919"/>
                <a:gd name="connsiteY15" fmla="*/ 1686823 h 4768074"/>
                <a:gd name="connsiteX16" fmla="*/ 3562794 w 5096919"/>
                <a:gd name="connsiteY16" fmla="*/ 1855635 h 4768074"/>
                <a:gd name="connsiteX17" fmla="*/ 3759742 w 5096919"/>
                <a:gd name="connsiteY17" fmla="*/ 1954109 h 4768074"/>
                <a:gd name="connsiteX18" fmla="*/ 3970757 w 5096919"/>
                <a:gd name="connsiteY18" fmla="*/ 2108854 h 4768074"/>
                <a:gd name="connsiteX19" fmla="*/ 4167705 w 5096919"/>
                <a:gd name="connsiteY19" fmla="*/ 2193260 h 4768074"/>
                <a:gd name="connsiteX20" fmla="*/ 4575668 w 5096919"/>
                <a:gd name="connsiteY20" fmla="*/ 2460546 h 4768074"/>
                <a:gd name="connsiteX21" fmla="*/ 4983631 w 5096919"/>
                <a:gd name="connsiteY21" fmla="*/ 2685629 h 4768074"/>
                <a:gd name="connsiteX22" fmla="*/ 5039902 w 5096919"/>
                <a:gd name="connsiteY22" fmla="*/ 2826306 h 4768074"/>
                <a:gd name="connsiteX23" fmla="*/ 5096173 w 5096919"/>
                <a:gd name="connsiteY23" fmla="*/ 3079525 h 4768074"/>
                <a:gd name="connsiteX24" fmla="*/ 4997699 w 5096919"/>
                <a:gd name="connsiteY24" fmla="*/ 3360878 h 4768074"/>
                <a:gd name="connsiteX25" fmla="*/ 4997699 w 5096919"/>
                <a:gd name="connsiteY25" fmla="*/ 3656300 h 4768074"/>
                <a:gd name="connsiteX26" fmla="*/ 4871090 w 5096919"/>
                <a:gd name="connsiteY26" fmla="*/ 3923586 h 4768074"/>
                <a:gd name="connsiteX27" fmla="*/ 4575668 w 5096919"/>
                <a:gd name="connsiteY27" fmla="*/ 4022060 h 4768074"/>
                <a:gd name="connsiteX28" fmla="*/ 4449059 w 5096919"/>
                <a:gd name="connsiteY28" fmla="*/ 4050195 h 4768074"/>
                <a:gd name="connsiteX29" fmla="*/ 4406856 w 5096919"/>
                <a:gd name="connsiteY29" fmla="*/ 3965789 h 4768074"/>
                <a:gd name="connsiteX30" fmla="*/ 4406856 w 5096919"/>
                <a:gd name="connsiteY30" fmla="*/ 3768841 h 4768074"/>
                <a:gd name="connsiteX31" fmla="*/ 4477194 w 5096919"/>
                <a:gd name="connsiteY31" fmla="*/ 3585961 h 4768074"/>
                <a:gd name="connsiteX32" fmla="*/ 4603804 w 5096919"/>
                <a:gd name="connsiteY32" fmla="*/ 3431217 h 4768074"/>
                <a:gd name="connsiteX33" fmla="*/ 4378721 w 5096919"/>
                <a:gd name="connsiteY33" fmla="*/ 3473420 h 4768074"/>
                <a:gd name="connsiteX34" fmla="*/ 4055164 w 5096919"/>
                <a:gd name="connsiteY34" fmla="*/ 3529691 h 4768074"/>
                <a:gd name="connsiteX35" fmla="*/ 3886351 w 5096919"/>
                <a:gd name="connsiteY35" fmla="*/ 3557826 h 4768074"/>
                <a:gd name="connsiteX36" fmla="*/ 3703471 w 5096919"/>
                <a:gd name="connsiteY36" fmla="*/ 3768841 h 4768074"/>
                <a:gd name="connsiteX37" fmla="*/ 3436185 w 5096919"/>
                <a:gd name="connsiteY37" fmla="*/ 3895451 h 4768074"/>
                <a:gd name="connsiteX38" fmla="*/ 3182967 w 5096919"/>
                <a:gd name="connsiteY38" fmla="*/ 3951722 h 4768074"/>
                <a:gd name="connsiteX39" fmla="*/ 3000087 w 5096919"/>
                <a:gd name="connsiteY39" fmla="*/ 3993925 h 4768074"/>
                <a:gd name="connsiteX40" fmla="*/ 2915681 w 5096919"/>
                <a:gd name="connsiteY40" fmla="*/ 4387820 h 4768074"/>
                <a:gd name="connsiteX41" fmla="*/ 2634327 w 5096919"/>
                <a:gd name="connsiteY41" fmla="*/ 4556632 h 4768074"/>
                <a:gd name="connsiteX42" fmla="*/ 2437379 w 5096919"/>
                <a:gd name="connsiteY42" fmla="*/ 4626971 h 4768074"/>
                <a:gd name="connsiteX43" fmla="*/ 2268567 w 5096919"/>
                <a:gd name="connsiteY43" fmla="*/ 4767648 h 4768074"/>
                <a:gd name="connsiteX44" fmla="*/ 2184161 w 5096919"/>
                <a:gd name="connsiteY44" fmla="*/ 4669174 h 4768074"/>
                <a:gd name="connsiteX45" fmla="*/ 2085687 w 5096919"/>
                <a:gd name="connsiteY45" fmla="*/ 4626971 h 4768074"/>
                <a:gd name="connsiteX46" fmla="*/ 1832468 w 5096919"/>
                <a:gd name="connsiteY46" fmla="*/ 4542565 h 4768074"/>
                <a:gd name="connsiteX47" fmla="*/ 1565182 w 5096919"/>
                <a:gd name="connsiteY47" fmla="*/ 4303414 h 4768074"/>
                <a:gd name="connsiteX48" fmla="*/ 1508911 w 5096919"/>
                <a:gd name="connsiteY48" fmla="*/ 4036128 h 4768074"/>
                <a:gd name="connsiteX49" fmla="*/ 1438573 w 5096919"/>
                <a:gd name="connsiteY49" fmla="*/ 3740706 h 4768074"/>
                <a:gd name="connsiteX50" fmla="*/ 1157219 w 5096919"/>
                <a:gd name="connsiteY50" fmla="*/ 3571894 h 4768074"/>
                <a:gd name="connsiteX51" fmla="*/ 819594 w 5096919"/>
                <a:gd name="connsiteY51" fmla="*/ 3220201 h 4768074"/>
                <a:gd name="connsiteX52" fmla="*/ 594511 w 5096919"/>
                <a:gd name="connsiteY52" fmla="*/ 3107660 h 4768074"/>
                <a:gd name="connsiteX53" fmla="*/ 158413 w 5096919"/>
                <a:gd name="connsiteY53" fmla="*/ 2741900 h 4768074"/>
                <a:gd name="connsiteX54" fmla="*/ 3668 w 5096919"/>
                <a:gd name="connsiteY54" fmla="*/ 2488681 h 4768074"/>
                <a:gd name="connsiteX55" fmla="*/ 59939 w 5096919"/>
                <a:gd name="connsiteY55" fmla="*/ 2066651 h 4768074"/>
                <a:gd name="connsiteX56" fmla="*/ 186548 w 5096919"/>
                <a:gd name="connsiteY56" fmla="*/ 1940041 h 4768074"/>
                <a:gd name="connsiteX57" fmla="*/ 425699 w 5096919"/>
                <a:gd name="connsiteY57" fmla="*/ 1827500 h 4768074"/>
                <a:gd name="connsiteX58" fmla="*/ 636714 w 5096919"/>
                <a:gd name="connsiteY58" fmla="*/ 1729026 h 4768074"/>
                <a:gd name="connsiteX59" fmla="*/ 875865 w 5096919"/>
                <a:gd name="connsiteY59" fmla="*/ 1714958 h 4768074"/>
                <a:gd name="connsiteX60" fmla="*/ 1185354 w 5096919"/>
                <a:gd name="connsiteY60" fmla="*/ 1729026 h 4768074"/>
                <a:gd name="connsiteX61" fmla="*/ 1579250 w 5096919"/>
                <a:gd name="connsiteY61" fmla="*/ 1630552 h 4768074"/>
                <a:gd name="connsiteX62" fmla="*/ 1987213 w 5096919"/>
                <a:gd name="connsiteY62" fmla="*/ 1630552 h 4768074"/>
                <a:gd name="connsiteX63" fmla="*/ 2367041 w 5096919"/>
                <a:gd name="connsiteY63" fmla="*/ 1700891 h 4768074"/>
                <a:gd name="connsiteX0" fmla="*/ 2367041 w 5096919"/>
                <a:gd name="connsiteY0" fmla="*/ 1665858 h 4733041"/>
                <a:gd name="connsiteX1" fmla="*/ 2732801 w 5096919"/>
                <a:gd name="connsiteY1" fmla="*/ 1609587 h 4733041"/>
                <a:gd name="connsiteX2" fmla="*/ 3197034 w 5096919"/>
                <a:gd name="connsiteY2" fmla="*/ 1665858 h 4733041"/>
                <a:gd name="connsiteX3" fmla="*/ 2831274 w 5096919"/>
                <a:gd name="connsiteY3" fmla="*/ 1229759 h 4733041"/>
                <a:gd name="connsiteX4" fmla="*/ 2831274 w 5096919"/>
                <a:gd name="connsiteY4" fmla="*/ 1060947 h 4733041"/>
                <a:gd name="connsiteX5" fmla="*/ 2718733 w 5096919"/>
                <a:gd name="connsiteY5" fmla="*/ 582645 h 4733041"/>
                <a:gd name="connsiteX6" fmla="*/ 2690597 w 5096919"/>
                <a:gd name="connsiteY6" fmla="*/ 470104 h 4733041"/>
                <a:gd name="connsiteX7" fmla="*/ 2690597 w 5096919"/>
                <a:gd name="connsiteY7" fmla="*/ 259088 h 4733041"/>
                <a:gd name="connsiteX8" fmla="*/ 2662462 w 5096919"/>
                <a:gd name="connsiteY8" fmla="*/ 76208 h 4733041"/>
                <a:gd name="connsiteX9" fmla="*/ 2690597 w 5096919"/>
                <a:gd name="connsiteY9" fmla="*/ 5870 h 4733041"/>
                <a:gd name="connsiteX10" fmla="*/ 3070425 w 5096919"/>
                <a:gd name="connsiteY10" fmla="*/ 216885 h 4733041"/>
                <a:gd name="connsiteX11" fmla="*/ 3295508 w 5096919"/>
                <a:gd name="connsiteY11" fmla="*/ 498239 h 4733041"/>
                <a:gd name="connsiteX12" fmla="*/ 3478388 w 5096919"/>
                <a:gd name="connsiteY12" fmla="*/ 1328233 h 4733041"/>
                <a:gd name="connsiteX13" fmla="*/ 3520591 w 5096919"/>
                <a:gd name="connsiteY13" fmla="*/ 1553316 h 4733041"/>
                <a:gd name="connsiteX14" fmla="*/ 3534659 w 5096919"/>
                <a:gd name="connsiteY14" fmla="*/ 1651790 h 4733041"/>
                <a:gd name="connsiteX15" fmla="*/ 3562794 w 5096919"/>
                <a:gd name="connsiteY15" fmla="*/ 1820602 h 4733041"/>
                <a:gd name="connsiteX16" fmla="*/ 3759742 w 5096919"/>
                <a:gd name="connsiteY16" fmla="*/ 1919076 h 4733041"/>
                <a:gd name="connsiteX17" fmla="*/ 3970757 w 5096919"/>
                <a:gd name="connsiteY17" fmla="*/ 2073821 h 4733041"/>
                <a:gd name="connsiteX18" fmla="*/ 4167705 w 5096919"/>
                <a:gd name="connsiteY18" fmla="*/ 2158227 h 4733041"/>
                <a:gd name="connsiteX19" fmla="*/ 4575668 w 5096919"/>
                <a:gd name="connsiteY19" fmla="*/ 2425513 h 4733041"/>
                <a:gd name="connsiteX20" fmla="*/ 4983631 w 5096919"/>
                <a:gd name="connsiteY20" fmla="*/ 2650596 h 4733041"/>
                <a:gd name="connsiteX21" fmla="*/ 5039902 w 5096919"/>
                <a:gd name="connsiteY21" fmla="*/ 2791273 h 4733041"/>
                <a:gd name="connsiteX22" fmla="*/ 5096173 w 5096919"/>
                <a:gd name="connsiteY22" fmla="*/ 3044492 h 4733041"/>
                <a:gd name="connsiteX23" fmla="*/ 4997699 w 5096919"/>
                <a:gd name="connsiteY23" fmla="*/ 3325845 h 4733041"/>
                <a:gd name="connsiteX24" fmla="*/ 4997699 w 5096919"/>
                <a:gd name="connsiteY24" fmla="*/ 3621267 h 4733041"/>
                <a:gd name="connsiteX25" fmla="*/ 4871090 w 5096919"/>
                <a:gd name="connsiteY25" fmla="*/ 3888553 h 4733041"/>
                <a:gd name="connsiteX26" fmla="*/ 4575668 w 5096919"/>
                <a:gd name="connsiteY26" fmla="*/ 3987027 h 4733041"/>
                <a:gd name="connsiteX27" fmla="*/ 4449059 w 5096919"/>
                <a:gd name="connsiteY27" fmla="*/ 4015162 h 4733041"/>
                <a:gd name="connsiteX28" fmla="*/ 4406856 w 5096919"/>
                <a:gd name="connsiteY28" fmla="*/ 3930756 h 4733041"/>
                <a:gd name="connsiteX29" fmla="*/ 4406856 w 5096919"/>
                <a:gd name="connsiteY29" fmla="*/ 3733808 h 4733041"/>
                <a:gd name="connsiteX30" fmla="*/ 4477194 w 5096919"/>
                <a:gd name="connsiteY30" fmla="*/ 3550928 h 4733041"/>
                <a:gd name="connsiteX31" fmla="*/ 4603804 w 5096919"/>
                <a:gd name="connsiteY31" fmla="*/ 3396184 h 4733041"/>
                <a:gd name="connsiteX32" fmla="*/ 4378721 w 5096919"/>
                <a:gd name="connsiteY32" fmla="*/ 3438387 h 4733041"/>
                <a:gd name="connsiteX33" fmla="*/ 4055164 w 5096919"/>
                <a:gd name="connsiteY33" fmla="*/ 3494658 h 4733041"/>
                <a:gd name="connsiteX34" fmla="*/ 3886351 w 5096919"/>
                <a:gd name="connsiteY34" fmla="*/ 3522793 h 4733041"/>
                <a:gd name="connsiteX35" fmla="*/ 3703471 w 5096919"/>
                <a:gd name="connsiteY35" fmla="*/ 3733808 h 4733041"/>
                <a:gd name="connsiteX36" fmla="*/ 3436185 w 5096919"/>
                <a:gd name="connsiteY36" fmla="*/ 3860418 h 4733041"/>
                <a:gd name="connsiteX37" fmla="*/ 3182967 w 5096919"/>
                <a:gd name="connsiteY37" fmla="*/ 3916689 h 4733041"/>
                <a:gd name="connsiteX38" fmla="*/ 3000087 w 5096919"/>
                <a:gd name="connsiteY38" fmla="*/ 3958892 h 4733041"/>
                <a:gd name="connsiteX39" fmla="*/ 2915681 w 5096919"/>
                <a:gd name="connsiteY39" fmla="*/ 4352787 h 4733041"/>
                <a:gd name="connsiteX40" fmla="*/ 2634327 w 5096919"/>
                <a:gd name="connsiteY40" fmla="*/ 4521599 h 4733041"/>
                <a:gd name="connsiteX41" fmla="*/ 2437379 w 5096919"/>
                <a:gd name="connsiteY41" fmla="*/ 4591938 h 4733041"/>
                <a:gd name="connsiteX42" fmla="*/ 2268567 w 5096919"/>
                <a:gd name="connsiteY42" fmla="*/ 4732615 h 4733041"/>
                <a:gd name="connsiteX43" fmla="*/ 2184161 w 5096919"/>
                <a:gd name="connsiteY43" fmla="*/ 4634141 h 4733041"/>
                <a:gd name="connsiteX44" fmla="*/ 2085687 w 5096919"/>
                <a:gd name="connsiteY44" fmla="*/ 4591938 h 4733041"/>
                <a:gd name="connsiteX45" fmla="*/ 1832468 w 5096919"/>
                <a:gd name="connsiteY45" fmla="*/ 4507532 h 4733041"/>
                <a:gd name="connsiteX46" fmla="*/ 1565182 w 5096919"/>
                <a:gd name="connsiteY46" fmla="*/ 4268381 h 4733041"/>
                <a:gd name="connsiteX47" fmla="*/ 1508911 w 5096919"/>
                <a:gd name="connsiteY47" fmla="*/ 4001095 h 4733041"/>
                <a:gd name="connsiteX48" fmla="*/ 1438573 w 5096919"/>
                <a:gd name="connsiteY48" fmla="*/ 3705673 h 4733041"/>
                <a:gd name="connsiteX49" fmla="*/ 1157219 w 5096919"/>
                <a:gd name="connsiteY49" fmla="*/ 3536861 h 4733041"/>
                <a:gd name="connsiteX50" fmla="*/ 819594 w 5096919"/>
                <a:gd name="connsiteY50" fmla="*/ 3185168 h 4733041"/>
                <a:gd name="connsiteX51" fmla="*/ 594511 w 5096919"/>
                <a:gd name="connsiteY51" fmla="*/ 3072627 h 4733041"/>
                <a:gd name="connsiteX52" fmla="*/ 158413 w 5096919"/>
                <a:gd name="connsiteY52" fmla="*/ 2706867 h 4733041"/>
                <a:gd name="connsiteX53" fmla="*/ 3668 w 5096919"/>
                <a:gd name="connsiteY53" fmla="*/ 2453648 h 4733041"/>
                <a:gd name="connsiteX54" fmla="*/ 59939 w 5096919"/>
                <a:gd name="connsiteY54" fmla="*/ 2031618 h 4733041"/>
                <a:gd name="connsiteX55" fmla="*/ 186548 w 5096919"/>
                <a:gd name="connsiteY55" fmla="*/ 1905008 h 4733041"/>
                <a:gd name="connsiteX56" fmla="*/ 425699 w 5096919"/>
                <a:gd name="connsiteY56" fmla="*/ 1792467 h 4733041"/>
                <a:gd name="connsiteX57" fmla="*/ 636714 w 5096919"/>
                <a:gd name="connsiteY57" fmla="*/ 1693993 h 4733041"/>
                <a:gd name="connsiteX58" fmla="*/ 875865 w 5096919"/>
                <a:gd name="connsiteY58" fmla="*/ 1679925 h 4733041"/>
                <a:gd name="connsiteX59" fmla="*/ 1185354 w 5096919"/>
                <a:gd name="connsiteY59" fmla="*/ 1693993 h 4733041"/>
                <a:gd name="connsiteX60" fmla="*/ 1579250 w 5096919"/>
                <a:gd name="connsiteY60" fmla="*/ 1595519 h 4733041"/>
                <a:gd name="connsiteX61" fmla="*/ 1987213 w 5096919"/>
                <a:gd name="connsiteY61" fmla="*/ 1595519 h 4733041"/>
                <a:gd name="connsiteX62" fmla="*/ 2367041 w 5096919"/>
                <a:gd name="connsiteY62" fmla="*/ 1665858 h 4733041"/>
                <a:gd name="connsiteX0" fmla="*/ 2367041 w 5096919"/>
                <a:gd name="connsiteY0" fmla="*/ 1660251 h 4727434"/>
                <a:gd name="connsiteX1" fmla="*/ 2732801 w 5096919"/>
                <a:gd name="connsiteY1" fmla="*/ 1603980 h 4727434"/>
                <a:gd name="connsiteX2" fmla="*/ 3197034 w 5096919"/>
                <a:gd name="connsiteY2" fmla="*/ 1660251 h 4727434"/>
                <a:gd name="connsiteX3" fmla="*/ 2831274 w 5096919"/>
                <a:gd name="connsiteY3" fmla="*/ 1224152 h 4727434"/>
                <a:gd name="connsiteX4" fmla="*/ 2831274 w 5096919"/>
                <a:gd name="connsiteY4" fmla="*/ 1055340 h 4727434"/>
                <a:gd name="connsiteX5" fmla="*/ 2718733 w 5096919"/>
                <a:gd name="connsiteY5" fmla="*/ 577038 h 4727434"/>
                <a:gd name="connsiteX6" fmla="*/ 2690597 w 5096919"/>
                <a:gd name="connsiteY6" fmla="*/ 464497 h 4727434"/>
                <a:gd name="connsiteX7" fmla="*/ 2690597 w 5096919"/>
                <a:gd name="connsiteY7" fmla="*/ 253481 h 4727434"/>
                <a:gd name="connsiteX8" fmla="*/ 2690597 w 5096919"/>
                <a:gd name="connsiteY8" fmla="*/ 263 h 4727434"/>
                <a:gd name="connsiteX9" fmla="*/ 3070425 w 5096919"/>
                <a:gd name="connsiteY9" fmla="*/ 211278 h 4727434"/>
                <a:gd name="connsiteX10" fmla="*/ 3295508 w 5096919"/>
                <a:gd name="connsiteY10" fmla="*/ 492632 h 4727434"/>
                <a:gd name="connsiteX11" fmla="*/ 3478388 w 5096919"/>
                <a:gd name="connsiteY11" fmla="*/ 1322626 h 4727434"/>
                <a:gd name="connsiteX12" fmla="*/ 3520591 w 5096919"/>
                <a:gd name="connsiteY12" fmla="*/ 1547709 h 4727434"/>
                <a:gd name="connsiteX13" fmla="*/ 3534659 w 5096919"/>
                <a:gd name="connsiteY13" fmla="*/ 1646183 h 4727434"/>
                <a:gd name="connsiteX14" fmla="*/ 3562794 w 5096919"/>
                <a:gd name="connsiteY14" fmla="*/ 1814995 h 4727434"/>
                <a:gd name="connsiteX15" fmla="*/ 3759742 w 5096919"/>
                <a:gd name="connsiteY15" fmla="*/ 1913469 h 4727434"/>
                <a:gd name="connsiteX16" fmla="*/ 3970757 w 5096919"/>
                <a:gd name="connsiteY16" fmla="*/ 2068214 h 4727434"/>
                <a:gd name="connsiteX17" fmla="*/ 4167705 w 5096919"/>
                <a:gd name="connsiteY17" fmla="*/ 2152620 h 4727434"/>
                <a:gd name="connsiteX18" fmla="*/ 4575668 w 5096919"/>
                <a:gd name="connsiteY18" fmla="*/ 2419906 h 4727434"/>
                <a:gd name="connsiteX19" fmla="*/ 4983631 w 5096919"/>
                <a:gd name="connsiteY19" fmla="*/ 2644989 h 4727434"/>
                <a:gd name="connsiteX20" fmla="*/ 5039902 w 5096919"/>
                <a:gd name="connsiteY20" fmla="*/ 2785666 h 4727434"/>
                <a:gd name="connsiteX21" fmla="*/ 5096173 w 5096919"/>
                <a:gd name="connsiteY21" fmla="*/ 3038885 h 4727434"/>
                <a:gd name="connsiteX22" fmla="*/ 4997699 w 5096919"/>
                <a:gd name="connsiteY22" fmla="*/ 3320238 h 4727434"/>
                <a:gd name="connsiteX23" fmla="*/ 4997699 w 5096919"/>
                <a:gd name="connsiteY23" fmla="*/ 3615660 h 4727434"/>
                <a:gd name="connsiteX24" fmla="*/ 4871090 w 5096919"/>
                <a:gd name="connsiteY24" fmla="*/ 3882946 h 4727434"/>
                <a:gd name="connsiteX25" fmla="*/ 4575668 w 5096919"/>
                <a:gd name="connsiteY25" fmla="*/ 3981420 h 4727434"/>
                <a:gd name="connsiteX26" fmla="*/ 4449059 w 5096919"/>
                <a:gd name="connsiteY26" fmla="*/ 4009555 h 4727434"/>
                <a:gd name="connsiteX27" fmla="*/ 4406856 w 5096919"/>
                <a:gd name="connsiteY27" fmla="*/ 3925149 h 4727434"/>
                <a:gd name="connsiteX28" fmla="*/ 4406856 w 5096919"/>
                <a:gd name="connsiteY28" fmla="*/ 3728201 h 4727434"/>
                <a:gd name="connsiteX29" fmla="*/ 4477194 w 5096919"/>
                <a:gd name="connsiteY29" fmla="*/ 3545321 h 4727434"/>
                <a:gd name="connsiteX30" fmla="*/ 4603804 w 5096919"/>
                <a:gd name="connsiteY30" fmla="*/ 3390577 h 4727434"/>
                <a:gd name="connsiteX31" fmla="*/ 4378721 w 5096919"/>
                <a:gd name="connsiteY31" fmla="*/ 3432780 h 4727434"/>
                <a:gd name="connsiteX32" fmla="*/ 4055164 w 5096919"/>
                <a:gd name="connsiteY32" fmla="*/ 3489051 h 4727434"/>
                <a:gd name="connsiteX33" fmla="*/ 3886351 w 5096919"/>
                <a:gd name="connsiteY33" fmla="*/ 3517186 h 4727434"/>
                <a:gd name="connsiteX34" fmla="*/ 3703471 w 5096919"/>
                <a:gd name="connsiteY34" fmla="*/ 3728201 h 4727434"/>
                <a:gd name="connsiteX35" fmla="*/ 3436185 w 5096919"/>
                <a:gd name="connsiteY35" fmla="*/ 3854811 h 4727434"/>
                <a:gd name="connsiteX36" fmla="*/ 3182967 w 5096919"/>
                <a:gd name="connsiteY36" fmla="*/ 3911082 h 4727434"/>
                <a:gd name="connsiteX37" fmla="*/ 3000087 w 5096919"/>
                <a:gd name="connsiteY37" fmla="*/ 3953285 h 4727434"/>
                <a:gd name="connsiteX38" fmla="*/ 2915681 w 5096919"/>
                <a:gd name="connsiteY38" fmla="*/ 4347180 h 4727434"/>
                <a:gd name="connsiteX39" fmla="*/ 2634327 w 5096919"/>
                <a:gd name="connsiteY39" fmla="*/ 4515992 h 4727434"/>
                <a:gd name="connsiteX40" fmla="*/ 2437379 w 5096919"/>
                <a:gd name="connsiteY40" fmla="*/ 4586331 h 4727434"/>
                <a:gd name="connsiteX41" fmla="*/ 2268567 w 5096919"/>
                <a:gd name="connsiteY41" fmla="*/ 4727008 h 4727434"/>
                <a:gd name="connsiteX42" fmla="*/ 2184161 w 5096919"/>
                <a:gd name="connsiteY42" fmla="*/ 4628534 h 4727434"/>
                <a:gd name="connsiteX43" fmla="*/ 2085687 w 5096919"/>
                <a:gd name="connsiteY43" fmla="*/ 4586331 h 4727434"/>
                <a:gd name="connsiteX44" fmla="*/ 1832468 w 5096919"/>
                <a:gd name="connsiteY44" fmla="*/ 4501925 h 4727434"/>
                <a:gd name="connsiteX45" fmla="*/ 1565182 w 5096919"/>
                <a:gd name="connsiteY45" fmla="*/ 4262774 h 4727434"/>
                <a:gd name="connsiteX46" fmla="*/ 1508911 w 5096919"/>
                <a:gd name="connsiteY46" fmla="*/ 3995488 h 4727434"/>
                <a:gd name="connsiteX47" fmla="*/ 1438573 w 5096919"/>
                <a:gd name="connsiteY47" fmla="*/ 3700066 h 4727434"/>
                <a:gd name="connsiteX48" fmla="*/ 1157219 w 5096919"/>
                <a:gd name="connsiteY48" fmla="*/ 3531254 h 4727434"/>
                <a:gd name="connsiteX49" fmla="*/ 819594 w 5096919"/>
                <a:gd name="connsiteY49" fmla="*/ 3179561 h 4727434"/>
                <a:gd name="connsiteX50" fmla="*/ 594511 w 5096919"/>
                <a:gd name="connsiteY50" fmla="*/ 3067020 h 4727434"/>
                <a:gd name="connsiteX51" fmla="*/ 158413 w 5096919"/>
                <a:gd name="connsiteY51" fmla="*/ 2701260 h 4727434"/>
                <a:gd name="connsiteX52" fmla="*/ 3668 w 5096919"/>
                <a:gd name="connsiteY52" fmla="*/ 2448041 h 4727434"/>
                <a:gd name="connsiteX53" fmla="*/ 59939 w 5096919"/>
                <a:gd name="connsiteY53" fmla="*/ 2026011 h 4727434"/>
                <a:gd name="connsiteX54" fmla="*/ 186548 w 5096919"/>
                <a:gd name="connsiteY54" fmla="*/ 1899401 h 4727434"/>
                <a:gd name="connsiteX55" fmla="*/ 425699 w 5096919"/>
                <a:gd name="connsiteY55" fmla="*/ 1786860 h 4727434"/>
                <a:gd name="connsiteX56" fmla="*/ 636714 w 5096919"/>
                <a:gd name="connsiteY56" fmla="*/ 1688386 h 4727434"/>
                <a:gd name="connsiteX57" fmla="*/ 875865 w 5096919"/>
                <a:gd name="connsiteY57" fmla="*/ 1674318 h 4727434"/>
                <a:gd name="connsiteX58" fmla="*/ 1185354 w 5096919"/>
                <a:gd name="connsiteY58" fmla="*/ 1688386 h 4727434"/>
                <a:gd name="connsiteX59" fmla="*/ 1579250 w 5096919"/>
                <a:gd name="connsiteY59" fmla="*/ 1589912 h 4727434"/>
                <a:gd name="connsiteX60" fmla="*/ 1987213 w 5096919"/>
                <a:gd name="connsiteY60" fmla="*/ 1589912 h 4727434"/>
                <a:gd name="connsiteX61" fmla="*/ 2367041 w 5096919"/>
                <a:gd name="connsiteY61" fmla="*/ 1660251 h 4727434"/>
                <a:gd name="connsiteX0" fmla="*/ 2367041 w 5096919"/>
                <a:gd name="connsiteY0" fmla="*/ 1666577 h 4733760"/>
                <a:gd name="connsiteX1" fmla="*/ 2732801 w 5096919"/>
                <a:gd name="connsiteY1" fmla="*/ 1610306 h 4733760"/>
                <a:gd name="connsiteX2" fmla="*/ 3197034 w 5096919"/>
                <a:gd name="connsiteY2" fmla="*/ 1666577 h 4733760"/>
                <a:gd name="connsiteX3" fmla="*/ 2831274 w 5096919"/>
                <a:gd name="connsiteY3" fmla="*/ 1230478 h 4733760"/>
                <a:gd name="connsiteX4" fmla="*/ 2831274 w 5096919"/>
                <a:gd name="connsiteY4" fmla="*/ 1061666 h 4733760"/>
                <a:gd name="connsiteX5" fmla="*/ 2718733 w 5096919"/>
                <a:gd name="connsiteY5" fmla="*/ 583364 h 4733760"/>
                <a:gd name="connsiteX6" fmla="*/ 2690597 w 5096919"/>
                <a:gd name="connsiteY6" fmla="*/ 470823 h 4733760"/>
                <a:gd name="connsiteX7" fmla="*/ 2690597 w 5096919"/>
                <a:gd name="connsiteY7" fmla="*/ 6589 h 4733760"/>
                <a:gd name="connsiteX8" fmla="*/ 3070425 w 5096919"/>
                <a:gd name="connsiteY8" fmla="*/ 217604 h 4733760"/>
                <a:gd name="connsiteX9" fmla="*/ 3295508 w 5096919"/>
                <a:gd name="connsiteY9" fmla="*/ 498958 h 4733760"/>
                <a:gd name="connsiteX10" fmla="*/ 3478388 w 5096919"/>
                <a:gd name="connsiteY10" fmla="*/ 1328952 h 4733760"/>
                <a:gd name="connsiteX11" fmla="*/ 3520591 w 5096919"/>
                <a:gd name="connsiteY11" fmla="*/ 1554035 h 4733760"/>
                <a:gd name="connsiteX12" fmla="*/ 3534659 w 5096919"/>
                <a:gd name="connsiteY12" fmla="*/ 1652509 h 4733760"/>
                <a:gd name="connsiteX13" fmla="*/ 3562794 w 5096919"/>
                <a:gd name="connsiteY13" fmla="*/ 1821321 h 4733760"/>
                <a:gd name="connsiteX14" fmla="*/ 3759742 w 5096919"/>
                <a:gd name="connsiteY14" fmla="*/ 1919795 h 4733760"/>
                <a:gd name="connsiteX15" fmla="*/ 3970757 w 5096919"/>
                <a:gd name="connsiteY15" fmla="*/ 2074540 h 4733760"/>
                <a:gd name="connsiteX16" fmla="*/ 4167705 w 5096919"/>
                <a:gd name="connsiteY16" fmla="*/ 2158946 h 4733760"/>
                <a:gd name="connsiteX17" fmla="*/ 4575668 w 5096919"/>
                <a:gd name="connsiteY17" fmla="*/ 2426232 h 4733760"/>
                <a:gd name="connsiteX18" fmla="*/ 4983631 w 5096919"/>
                <a:gd name="connsiteY18" fmla="*/ 2651315 h 4733760"/>
                <a:gd name="connsiteX19" fmla="*/ 5039902 w 5096919"/>
                <a:gd name="connsiteY19" fmla="*/ 2791992 h 4733760"/>
                <a:gd name="connsiteX20" fmla="*/ 5096173 w 5096919"/>
                <a:gd name="connsiteY20" fmla="*/ 3045211 h 4733760"/>
                <a:gd name="connsiteX21" fmla="*/ 4997699 w 5096919"/>
                <a:gd name="connsiteY21" fmla="*/ 3326564 h 4733760"/>
                <a:gd name="connsiteX22" fmla="*/ 4997699 w 5096919"/>
                <a:gd name="connsiteY22" fmla="*/ 3621986 h 4733760"/>
                <a:gd name="connsiteX23" fmla="*/ 4871090 w 5096919"/>
                <a:gd name="connsiteY23" fmla="*/ 3889272 h 4733760"/>
                <a:gd name="connsiteX24" fmla="*/ 4575668 w 5096919"/>
                <a:gd name="connsiteY24" fmla="*/ 3987746 h 4733760"/>
                <a:gd name="connsiteX25" fmla="*/ 4449059 w 5096919"/>
                <a:gd name="connsiteY25" fmla="*/ 4015881 h 4733760"/>
                <a:gd name="connsiteX26" fmla="*/ 4406856 w 5096919"/>
                <a:gd name="connsiteY26" fmla="*/ 3931475 h 4733760"/>
                <a:gd name="connsiteX27" fmla="*/ 4406856 w 5096919"/>
                <a:gd name="connsiteY27" fmla="*/ 3734527 h 4733760"/>
                <a:gd name="connsiteX28" fmla="*/ 4477194 w 5096919"/>
                <a:gd name="connsiteY28" fmla="*/ 3551647 h 4733760"/>
                <a:gd name="connsiteX29" fmla="*/ 4603804 w 5096919"/>
                <a:gd name="connsiteY29" fmla="*/ 3396903 h 4733760"/>
                <a:gd name="connsiteX30" fmla="*/ 4378721 w 5096919"/>
                <a:gd name="connsiteY30" fmla="*/ 3439106 h 4733760"/>
                <a:gd name="connsiteX31" fmla="*/ 4055164 w 5096919"/>
                <a:gd name="connsiteY31" fmla="*/ 3495377 h 4733760"/>
                <a:gd name="connsiteX32" fmla="*/ 3886351 w 5096919"/>
                <a:gd name="connsiteY32" fmla="*/ 3523512 h 4733760"/>
                <a:gd name="connsiteX33" fmla="*/ 3703471 w 5096919"/>
                <a:gd name="connsiteY33" fmla="*/ 3734527 h 4733760"/>
                <a:gd name="connsiteX34" fmla="*/ 3436185 w 5096919"/>
                <a:gd name="connsiteY34" fmla="*/ 3861137 h 4733760"/>
                <a:gd name="connsiteX35" fmla="*/ 3182967 w 5096919"/>
                <a:gd name="connsiteY35" fmla="*/ 3917408 h 4733760"/>
                <a:gd name="connsiteX36" fmla="*/ 3000087 w 5096919"/>
                <a:gd name="connsiteY36" fmla="*/ 3959611 h 4733760"/>
                <a:gd name="connsiteX37" fmla="*/ 2915681 w 5096919"/>
                <a:gd name="connsiteY37" fmla="*/ 4353506 h 4733760"/>
                <a:gd name="connsiteX38" fmla="*/ 2634327 w 5096919"/>
                <a:gd name="connsiteY38" fmla="*/ 4522318 h 4733760"/>
                <a:gd name="connsiteX39" fmla="*/ 2437379 w 5096919"/>
                <a:gd name="connsiteY39" fmla="*/ 4592657 h 4733760"/>
                <a:gd name="connsiteX40" fmla="*/ 2268567 w 5096919"/>
                <a:gd name="connsiteY40" fmla="*/ 4733334 h 4733760"/>
                <a:gd name="connsiteX41" fmla="*/ 2184161 w 5096919"/>
                <a:gd name="connsiteY41" fmla="*/ 4634860 h 4733760"/>
                <a:gd name="connsiteX42" fmla="*/ 2085687 w 5096919"/>
                <a:gd name="connsiteY42" fmla="*/ 4592657 h 4733760"/>
                <a:gd name="connsiteX43" fmla="*/ 1832468 w 5096919"/>
                <a:gd name="connsiteY43" fmla="*/ 4508251 h 4733760"/>
                <a:gd name="connsiteX44" fmla="*/ 1565182 w 5096919"/>
                <a:gd name="connsiteY44" fmla="*/ 4269100 h 4733760"/>
                <a:gd name="connsiteX45" fmla="*/ 1508911 w 5096919"/>
                <a:gd name="connsiteY45" fmla="*/ 4001814 h 4733760"/>
                <a:gd name="connsiteX46" fmla="*/ 1438573 w 5096919"/>
                <a:gd name="connsiteY46" fmla="*/ 3706392 h 4733760"/>
                <a:gd name="connsiteX47" fmla="*/ 1157219 w 5096919"/>
                <a:gd name="connsiteY47" fmla="*/ 3537580 h 4733760"/>
                <a:gd name="connsiteX48" fmla="*/ 819594 w 5096919"/>
                <a:gd name="connsiteY48" fmla="*/ 3185887 h 4733760"/>
                <a:gd name="connsiteX49" fmla="*/ 594511 w 5096919"/>
                <a:gd name="connsiteY49" fmla="*/ 3073346 h 4733760"/>
                <a:gd name="connsiteX50" fmla="*/ 158413 w 5096919"/>
                <a:gd name="connsiteY50" fmla="*/ 2707586 h 4733760"/>
                <a:gd name="connsiteX51" fmla="*/ 3668 w 5096919"/>
                <a:gd name="connsiteY51" fmla="*/ 2454367 h 4733760"/>
                <a:gd name="connsiteX52" fmla="*/ 59939 w 5096919"/>
                <a:gd name="connsiteY52" fmla="*/ 2032337 h 4733760"/>
                <a:gd name="connsiteX53" fmla="*/ 186548 w 5096919"/>
                <a:gd name="connsiteY53" fmla="*/ 1905727 h 4733760"/>
                <a:gd name="connsiteX54" fmla="*/ 425699 w 5096919"/>
                <a:gd name="connsiteY54" fmla="*/ 1793186 h 4733760"/>
                <a:gd name="connsiteX55" fmla="*/ 636714 w 5096919"/>
                <a:gd name="connsiteY55" fmla="*/ 1694712 h 4733760"/>
                <a:gd name="connsiteX56" fmla="*/ 875865 w 5096919"/>
                <a:gd name="connsiteY56" fmla="*/ 1680644 h 4733760"/>
                <a:gd name="connsiteX57" fmla="*/ 1185354 w 5096919"/>
                <a:gd name="connsiteY57" fmla="*/ 1694712 h 4733760"/>
                <a:gd name="connsiteX58" fmla="*/ 1579250 w 5096919"/>
                <a:gd name="connsiteY58" fmla="*/ 1596238 h 4733760"/>
                <a:gd name="connsiteX59" fmla="*/ 1987213 w 5096919"/>
                <a:gd name="connsiteY59" fmla="*/ 1596238 h 4733760"/>
                <a:gd name="connsiteX60" fmla="*/ 2367041 w 5096919"/>
                <a:gd name="connsiteY60" fmla="*/ 1666577 h 4733760"/>
                <a:gd name="connsiteX0" fmla="*/ 2367041 w 5096919"/>
                <a:gd name="connsiteY0" fmla="*/ 1671843 h 4739026"/>
                <a:gd name="connsiteX1" fmla="*/ 2732801 w 5096919"/>
                <a:gd name="connsiteY1" fmla="*/ 1615572 h 4739026"/>
                <a:gd name="connsiteX2" fmla="*/ 3197034 w 5096919"/>
                <a:gd name="connsiteY2" fmla="*/ 1671843 h 4739026"/>
                <a:gd name="connsiteX3" fmla="*/ 2831274 w 5096919"/>
                <a:gd name="connsiteY3" fmla="*/ 1235744 h 4739026"/>
                <a:gd name="connsiteX4" fmla="*/ 2831274 w 5096919"/>
                <a:gd name="connsiteY4" fmla="*/ 1066932 h 4739026"/>
                <a:gd name="connsiteX5" fmla="*/ 2718733 w 5096919"/>
                <a:gd name="connsiteY5" fmla="*/ 588630 h 4739026"/>
                <a:gd name="connsiteX6" fmla="*/ 2690597 w 5096919"/>
                <a:gd name="connsiteY6" fmla="*/ 11855 h 4739026"/>
                <a:gd name="connsiteX7" fmla="*/ 3070425 w 5096919"/>
                <a:gd name="connsiteY7" fmla="*/ 222870 h 4739026"/>
                <a:gd name="connsiteX8" fmla="*/ 3295508 w 5096919"/>
                <a:gd name="connsiteY8" fmla="*/ 504224 h 4739026"/>
                <a:gd name="connsiteX9" fmla="*/ 3478388 w 5096919"/>
                <a:gd name="connsiteY9" fmla="*/ 1334218 h 4739026"/>
                <a:gd name="connsiteX10" fmla="*/ 3520591 w 5096919"/>
                <a:gd name="connsiteY10" fmla="*/ 1559301 h 4739026"/>
                <a:gd name="connsiteX11" fmla="*/ 3534659 w 5096919"/>
                <a:gd name="connsiteY11" fmla="*/ 1657775 h 4739026"/>
                <a:gd name="connsiteX12" fmla="*/ 3562794 w 5096919"/>
                <a:gd name="connsiteY12" fmla="*/ 1826587 h 4739026"/>
                <a:gd name="connsiteX13" fmla="*/ 3759742 w 5096919"/>
                <a:gd name="connsiteY13" fmla="*/ 1925061 h 4739026"/>
                <a:gd name="connsiteX14" fmla="*/ 3970757 w 5096919"/>
                <a:gd name="connsiteY14" fmla="*/ 2079806 h 4739026"/>
                <a:gd name="connsiteX15" fmla="*/ 4167705 w 5096919"/>
                <a:gd name="connsiteY15" fmla="*/ 2164212 h 4739026"/>
                <a:gd name="connsiteX16" fmla="*/ 4575668 w 5096919"/>
                <a:gd name="connsiteY16" fmla="*/ 2431498 h 4739026"/>
                <a:gd name="connsiteX17" fmla="*/ 4983631 w 5096919"/>
                <a:gd name="connsiteY17" fmla="*/ 2656581 h 4739026"/>
                <a:gd name="connsiteX18" fmla="*/ 5039902 w 5096919"/>
                <a:gd name="connsiteY18" fmla="*/ 2797258 h 4739026"/>
                <a:gd name="connsiteX19" fmla="*/ 5096173 w 5096919"/>
                <a:gd name="connsiteY19" fmla="*/ 3050477 h 4739026"/>
                <a:gd name="connsiteX20" fmla="*/ 4997699 w 5096919"/>
                <a:gd name="connsiteY20" fmla="*/ 3331830 h 4739026"/>
                <a:gd name="connsiteX21" fmla="*/ 4997699 w 5096919"/>
                <a:gd name="connsiteY21" fmla="*/ 3627252 h 4739026"/>
                <a:gd name="connsiteX22" fmla="*/ 4871090 w 5096919"/>
                <a:gd name="connsiteY22" fmla="*/ 3894538 h 4739026"/>
                <a:gd name="connsiteX23" fmla="*/ 4575668 w 5096919"/>
                <a:gd name="connsiteY23" fmla="*/ 3993012 h 4739026"/>
                <a:gd name="connsiteX24" fmla="*/ 4449059 w 5096919"/>
                <a:gd name="connsiteY24" fmla="*/ 4021147 h 4739026"/>
                <a:gd name="connsiteX25" fmla="*/ 4406856 w 5096919"/>
                <a:gd name="connsiteY25" fmla="*/ 3936741 h 4739026"/>
                <a:gd name="connsiteX26" fmla="*/ 4406856 w 5096919"/>
                <a:gd name="connsiteY26" fmla="*/ 3739793 h 4739026"/>
                <a:gd name="connsiteX27" fmla="*/ 4477194 w 5096919"/>
                <a:gd name="connsiteY27" fmla="*/ 3556913 h 4739026"/>
                <a:gd name="connsiteX28" fmla="*/ 4603804 w 5096919"/>
                <a:gd name="connsiteY28" fmla="*/ 3402169 h 4739026"/>
                <a:gd name="connsiteX29" fmla="*/ 4378721 w 5096919"/>
                <a:gd name="connsiteY29" fmla="*/ 3444372 h 4739026"/>
                <a:gd name="connsiteX30" fmla="*/ 4055164 w 5096919"/>
                <a:gd name="connsiteY30" fmla="*/ 3500643 h 4739026"/>
                <a:gd name="connsiteX31" fmla="*/ 3886351 w 5096919"/>
                <a:gd name="connsiteY31" fmla="*/ 3528778 h 4739026"/>
                <a:gd name="connsiteX32" fmla="*/ 3703471 w 5096919"/>
                <a:gd name="connsiteY32" fmla="*/ 3739793 h 4739026"/>
                <a:gd name="connsiteX33" fmla="*/ 3436185 w 5096919"/>
                <a:gd name="connsiteY33" fmla="*/ 3866403 h 4739026"/>
                <a:gd name="connsiteX34" fmla="*/ 3182967 w 5096919"/>
                <a:gd name="connsiteY34" fmla="*/ 3922674 h 4739026"/>
                <a:gd name="connsiteX35" fmla="*/ 3000087 w 5096919"/>
                <a:gd name="connsiteY35" fmla="*/ 3964877 h 4739026"/>
                <a:gd name="connsiteX36" fmla="*/ 2915681 w 5096919"/>
                <a:gd name="connsiteY36" fmla="*/ 4358772 h 4739026"/>
                <a:gd name="connsiteX37" fmla="*/ 2634327 w 5096919"/>
                <a:gd name="connsiteY37" fmla="*/ 4527584 h 4739026"/>
                <a:gd name="connsiteX38" fmla="*/ 2437379 w 5096919"/>
                <a:gd name="connsiteY38" fmla="*/ 4597923 h 4739026"/>
                <a:gd name="connsiteX39" fmla="*/ 2268567 w 5096919"/>
                <a:gd name="connsiteY39" fmla="*/ 4738600 h 4739026"/>
                <a:gd name="connsiteX40" fmla="*/ 2184161 w 5096919"/>
                <a:gd name="connsiteY40" fmla="*/ 4640126 h 4739026"/>
                <a:gd name="connsiteX41" fmla="*/ 2085687 w 5096919"/>
                <a:gd name="connsiteY41" fmla="*/ 4597923 h 4739026"/>
                <a:gd name="connsiteX42" fmla="*/ 1832468 w 5096919"/>
                <a:gd name="connsiteY42" fmla="*/ 4513517 h 4739026"/>
                <a:gd name="connsiteX43" fmla="*/ 1565182 w 5096919"/>
                <a:gd name="connsiteY43" fmla="*/ 4274366 h 4739026"/>
                <a:gd name="connsiteX44" fmla="*/ 1508911 w 5096919"/>
                <a:gd name="connsiteY44" fmla="*/ 4007080 h 4739026"/>
                <a:gd name="connsiteX45" fmla="*/ 1438573 w 5096919"/>
                <a:gd name="connsiteY45" fmla="*/ 3711658 h 4739026"/>
                <a:gd name="connsiteX46" fmla="*/ 1157219 w 5096919"/>
                <a:gd name="connsiteY46" fmla="*/ 3542846 h 4739026"/>
                <a:gd name="connsiteX47" fmla="*/ 819594 w 5096919"/>
                <a:gd name="connsiteY47" fmla="*/ 3191153 h 4739026"/>
                <a:gd name="connsiteX48" fmla="*/ 594511 w 5096919"/>
                <a:gd name="connsiteY48" fmla="*/ 3078612 h 4739026"/>
                <a:gd name="connsiteX49" fmla="*/ 158413 w 5096919"/>
                <a:gd name="connsiteY49" fmla="*/ 2712852 h 4739026"/>
                <a:gd name="connsiteX50" fmla="*/ 3668 w 5096919"/>
                <a:gd name="connsiteY50" fmla="*/ 2459633 h 4739026"/>
                <a:gd name="connsiteX51" fmla="*/ 59939 w 5096919"/>
                <a:gd name="connsiteY51" fmla="*/ 2037603 h 4739026"/>
                <a:gd name="connsiteX52" fmla="*/ 186548 w 5096919"/>
                <a:gd name="connsiteY52" fmla="*/ 1910993 h 4739026"/>
                <a:gd name="connsiteX53" fmla="*/ 425699 w 5096919"/>
                <a:gd name="connsiteY53" fmla="*/ 1798452 h 4739026"/>
                <a:gd name="connsiteX54" fmla="*/ 636714 w 5096919"/>
                <a:gd name="connsiteY54" fmla="*/ 1699978 h 4739026"/>
                <a:gd name="connsiteX55" fmla="*/ 875865 w 5096919"/>
                <a:gd name="connsiteY55" fmla="*/ 1685910 h 4739026"/>
                <a:gd name="connsiteX56" fmla="*/ 1185354 w 5096919"/>
                <a:gd name="connsiteY56" fmla="*/ 1699978 h 4739026"/>
                <a:gd name="connsiteX57" fmla="*/ 1579250 w 5096919"/>
                <a:gd name="connsiteY57" fmla="*/ 1601504 h 4739026"/>
                <a:gd name="connsiteX58" fmla="*/ 1987213 w 5096919"/>
                <a:gd name="connsiteY58" fmla="*/ 1601504 h 4739026"/>
                <a:gd name="connsiteX59" fmla="*/ 2367041 w 5096919"/>
                <a:gd name="connsiteY59" fmla="*/ 1671843 h 4739026"/>
                <a:gd name="connsiteX0" fmla="*/ 2367041 w 5096919"/>
                <a:gd name="connsiteY0" fmla="*/ 1699940 h 4767123"/>
                <a:gd name="connsiteX1" fmla="*/ 2732801 w 5096919"/>
                <a:gd name="connsiteY1" fmla="*/ 1643669 h 4767123"/>
                <a:gd name="connsiteX2" fmla="*/ 3197034 w 5096919"/>
                <a:gd name="connsiteY2" fmla="*/ 1699940 h 4767123"/>
                <a:gd name="connsiteX3" fmla="*/ 2831274 w 5096919"/>
                <a:gd name="connsiteY3" fmla="*/ 1263841 h 4767123"/>
                <a:gd name="connsiteX4" fmla="*/ 2831274 w 5096919"/>
                <a:gd name="connsiteY4" fmla="*/ 1095029 h 4767123"/>
                <a:gd name="connsiteX5" fmla="*/ 2690597 w 5096919"/>
                <a:gd name="connsiteY5" fmla="*/ 39952 h 4767123"/>
                <a:gd name="connsiteX6" fmla="*/ 3070425 w 5096919"/>
                <a:gd name="connsiteY6" fmla="*/ 250967 h 4767123"/>
                <a:gd name="connsiteX7" fmla="*/ 3295508 w 5096919"/>
                <a:gd name="connsiteY7" fmla="*/ 532321 h 4767123"/>
                <a:gd name="connsiteX8" fmla="*/ 3478388 w 5096919"/>
                <a:gd name="connsiteY8" fmla="*/ 1362315 h 4767123"/>
                <a:gd name="connsiteX9" fmla="*/ 3520591 w 5096919"/>
                <a:gd name="connsiteY9" fmla="*/ 1587398 h 4767123"/>
                <a:gd name="connsiteX10" fmla="*/ 3534659 w 5096919"/>
                <a:gd name="connsiteY10" fmla="*/ 1685872 h 4767123"/>
                <a:gd name="connsiteX11" fmla="*/ 3562794 w 5096919"/>
                <a:gd name="connsiteY11" fmla="*/ 1854684 h 4767123"/>
                <a:gd name="connsiteX12" fmla="*/ 3759742 w 5096919"/>
                <a:gd name="connsiteY12" fmla="*/ 1953158 h 4767123"/>
                <a:gd name="connsiteX13" fmla="*/ 3970757 w 5096919"/>
                <a:gd name="connsiteY13" fmla="*/ 2107903 h 4767123"/>
                <a:gd name="connsiteX14" fmla="*/ 4167705 w 5096919"/>
                <a:gd name="connsiteY14" fmla="*/ 2192309 h 4767123"/>
                <a:gd name="connsiteX15" fmla="*/ 4575668 w 5096919"/>
                <a:gd name="connsiteY15" fmla="*/ 2459595 h 4767123"/>
                <a:gd name="connsiteX16" fmla="*/ 4983631 w 5096919"/>
                <a:gd name="connsiteY16" fmla="*/ 2684678 h 4767123"/>
                <a:gd name="connsiteX17" fmla="*/ 5039902 w 5096919"/>
                <a:gd name="connsiteY17" fmla="*/ 2825355 h 4767123"/>
                <a:gd name="connsiteX18" fmla="*/ 5096173 w 5096919"/>
                <a:gd name="connsiteY18" fmla="*/ 3078574 h 4767123"/>
                <a:gd name="connsiteX19" fmla="*/ 4997699 w 5096919"/>
                <a:gd name="connsiteY19" fmla="*/ 3359927 h 4767123"/>
                <a:gd name="connsiteX20" fmla="*/ 4997699 w 5096919"/>
                <a:gd name="connsiteY20" fmla="*/ 3655349 h 4767123"/>
                <a:gd name="connsiteX21" fmla="*/ 4871090 w 5096919"/>
                <a:gd name="connsiteY21" fmla="*/ 3922635 h 4767123"/>
                <a:gd name="connsiteX22" fmla="*/ 4575668 w 5096919"/>
                <a:gd name="connsiteY22" fmla="*/ 4021109 h 4767123"/>
                <a:gd name="connsiteX23" fmla="*/ 4449059 w 5096919"/>
                <a:gd name="connsiteY23" fmla="*/ 4049244 h 4767123"/>
                <a:gd name="connsiteX24" fmla="*/ 4406856 w 5096919"/>
                <a:gd name="connsiteY24" fmla="*/ 3964838 h 4767123"/>
                <a:gd name="connsiteX25" fmla="*/ 4406856 w 5096919"/>
                <a:gd name="connsiteY25" fmla="*/ 3767890 h 4767123"/>
                <a:gd name="connsiteX26" fmla="*/ 4477194 w 5096919"/>
                <a:gd name="connsiteY26" fmla="*/ 3585010 h 4767123"/>
                <a:gd name="connsiteX27" fmla="*/ 4603804 w 5096919"/>
                <a:gd name="connsiteY27" fmla="*/ 3430266 h 4767123"/>
                <a:gd name="connsiteX28" fmla="*/ 4378721 w 5096919"/>
                <a:gd name="connsiteY28" fmla="*/ 3472469 h 4767123"/>
                <a:gd name="connsiteX29" fmla="*/ 4055164 w 5096919"/>
                <a:gd name="connsiteY29" fmla="*/ 3528740 h 4767123"/>
                <a:gd name="connsiteX30" fmla="*/ 3886351 w 5096919"/>
                <a:gd name="connsiteY30" fmla="*/ 3556875 h 4767123"/>
                <a:gd name="connsiteX31" fmla="*/ 3703471 w 5096919"/>
                <a:gd name="connsiteY31" fmla="*/ 3767890 h 4767123"/>
                <a:gd name="connsiteX32" fmla="*/ 3436185 w 5096919"/>
                <a:gd name="connsiteY32" fmla="*/ 3894500 h 4767123"/>
                <a:gd name="connsiteX33" fmla="*/ 3182967 w 5096919"/>
                <a:gd name="connsiteY33" fmla="*/ 3950771 h 4767123"/>
                <a:gd name="connsiteX34" fmla="*/ 3000087 w 5096919"/>
                <a:gd name="connsiteY34" fmla="*/ 3992974 h 4767123"/>
                <a:gd name="connsiteX35" fmla="*/ 2915681 w 5096919"/>
                <a:gd name="connsiteY35" fmla="*/ 4386869 h 4767123"/>
                <a:gd name="connsiteX36" fmla="*/ 2634327 w 5096919"/>
                <a:gd name="connsiteY36" fmla="*/ 4555681 h 4767123"/>
                <a:gd name="connsiteX37" fmla="*/ 2437379 w 5096919"/>
                <a:gd name="connsiteY37" fmla="*/ 4626020 h 4767123"/>
                <a:gd name="connsiteX38" fmla="*/ 2268567 w 5096919"/>
                <a:gd name="connsiteY38" fmla="*/ 4766697 h 4767123"/>
                <a:gd name="connsiteX39" fmla="*/ 2184161 w 5096919"/>
                <a:gd name="connsiteY39" fmla="*/ 4668223 h 4767123"/>
                <a:gd name="connsiteX40" fmla="*/ 2085687 w 5096919"/>
                <a:gd name="connsiteY40" fmla="*/ 4626020 h 4767123"/>
                <a:gd name="connsiteX41" fmla="*/ 1832468 w 5096919"/>
                <a:gd name="connsiteY41" fmla="*/ 4541614 h 4767123"/>
                <a:gd name="connsiteX42" fmla="*/ 1565182 w 5096919"/>
                <a:gd name="connsiteY42" fmla="*/ 4302463 h 4767123"/>
                <a:gd name="connsiteX43" fmla="*/ 1508911 w 5096919"/>
                <a:gd name="connsiteY43" fmla="*/ 4035177 h 4767123"/>
                <a:gd name="connsiteX44" fmla="*/ 1438573 w 5096919"/>
                <a:gd name="connsiteY44" fmla="*/ 3739755 h 4767123"/>
                <a:gd name="connsiteX45" fmla="*/ 1157219 w 5096919"/>
                <a:gd name="connsiteY45" fmla="*/ 3570943 h 4767123"/>
                <a:gd name="connsiteX46" fmla="*/ 819594 w 5096919"/>
                <a:gd name="connsiteY46" fmla="*/ 3219250 h 4767123"/>
                <a:gd name="connsiteX47" fmla="*/ 594511 w 5096919"/>
                <a:gd name="connsiteY47" fmla="*/ 3106709 h 4767123"/>
                <a:gd name="connsiteX48" fmla="*/ 158413 w 5096919"/>
                <a:gd name="connsiteY48" fmla="*/ 2740949 h 4767123"/>
                <a:gd name="connsiteX49" fmla="*/ 3668 w 5096919"/>
                <a:gd name="connsiteY49" fmla="*/ 2487730 h 4767123"/>
                <a:gd name="connsiteX50" fmla="*/ 59939 w 5096919"/>
                <a:gd name="connsiteY50" fmla="*/ 2065700 h 4767123"/>
                <a:gd name="connsiteX51" fmla="*/ 186548 w 5096919"/>
                <a:gd name="connsiteY51" fmla="*/ 1939090 h 4767123"/>
                <a:gd name="connsiteX52" fmla="*/ 425699 w 5096919"/>
                <a:gd name="connsiteY52" fmla="*/ 1826549 h 4767123"/>
                <a:gd name="connsiteX53" fmla="*/ 636714 w 5096919"/>
                <a:gd name="connsiteY53" fmla="*/ 1728075 h 4767123"/>
                <a:gd name="connsiteX54" fmla="*/ 875865 w 5096919"/>
                <a:gd name="connsiteY54" fmla="*/ 1714007 h 4767123"/>
                <a:gd name="connsiteX55" fmla="*/ 1185354 w 5096919"/>
                <a:gd name="connsiteY55" fmla="*/ 1728075 h 4767123"/>
                <a:gd name="connsiteX56" fmla="*/ 1579250 w 5096919"/>
                <a:gd name="connsiteY56" fmla="*/ 1629601 h 4767123"/>
                <a:gd name="connsiteX57" fmla="*/ 1987213 w 5096919"/>
                <a:gd name="connsiteY57" fmla="*/ 1629601 h 4767123"/>
                <a:gd name="connsiteX58" fmla="*/ 2367041 w 5096919"/>
                <a:gd name="connsiteY58" fmla="*/ 1699940 h 4767123"/>
                <a:gd name="connsiteX0" fmla="*/ 2367041 w 5096919"/>
                <a:gd name="connsiteY0" fmla="*/ 1675061 h 4742244"/>
                <a:gd name="connsiteX1" fmla="*/ 2732801 w 5096919"/>
                <a:gd name="connsiteY1" fmla="*/ 1618790 h 4742244"/>
                <a:gd name="connsiteX2" fmla="*/ 3197034 w 5096919"/>
                <a:gd name="connsiteY2" fmla="*/ 1675061 h 4742244"/>
                <a:gd name="connsiteX3" fmla="*/ 2831274 w 5096919"/>
                <a:gd name="connsiteY3" fmla="*/ 1238962 h 4742244"/>
                <a:gd name="connsiteX4" fmla="*/ 2831274 w 5096919"/>
                <a:gd name="connsiteY4" fmla="*/ 1070150 h 4742244"/>
                <a:gd name="connsiteX5" fmla="*/ 2690597 w 5096919"/>
                <a:gd name="connsiteY5" fmla="*/ 15073 h 4742244"/>
                <a:gd name="connsiteX6" fmla="*/ 3295508 w 5096919"/>
                <a:gd name="connsiteY6" fmla="*/ 507442 h 4742244"/>
                <a:gd name="connsiteX7" fmla="*/ 3478388 w 5096919"/>
                <a:gd name="connsiteY7" fmla="*/ 1337436 h 4742244"/>
                <a:gd name="connsiteX8" fmla="*/ 3520591 w 5096919"/>
                <a:gd name="connsiteY8" fmla="*/ 1562519 h 4742244"/>
                <a:gd name="connsiteX9" fmla="*/ 3534659 w 5096919"/>
                <a:gd name="connsiteY9" fmla="*/ 1660993 h 4742244"/>
                <a:gd name="connsiteX10" fmla="*/ 3562794 w 5096919"/>
                <a:gd name="connsiteY10" fmla="*/ 1829805 h 4742244"/>
                <a:gd name="connsiteX11" fmla="*/ 3759742 w 5096919"/>
                <a:gd name="connsiteY11" fmla="*/ 1928279 h 4742244"/>
                <a:gd name="connsiteX12" fmla="*/ 3970757 w 5096919"/>
                <a:gd name="connsiteY12" fmla="*/ 2083024 h 4742244"/>
                <a:gd name="connsiteX13" fmla="*/ 4167705 w 5096919"/>
                <a:gd name="connsiteY13" fmla="*/ 2167430 h 4742244"/>
                <a:gd name="connsiteX14" fmla="*/ 4575668 w 5096919"/>
                <a:gd name="connsiteY14" fmla="*/ 2434716 h 4742244"/>
                <a:gd name="connsiteX15" fmla="*/ 4983631 w 5096919"/>
                <a:gd name="connsiteY15" fmla="*/ 2659799 h 4742244"/>
                <a:gd name="connsiteX16" fmla="*/ 5039902 w 5096919"/>
                <a:gd name="connsiteY16" fmla="*/ 2800476 h 4742244"/>
                <a:gd name="connsiteX17" fmla="*/ 5096173 w 5096919"/>
                <a:gd name="connsiteY17" fmla="*/ 3053695 h 4742244"/>
                <a:gd name="connsiteX18" fmla="*/ 4997699 w 5096919"/>
                <a:gd name="connsiteY18" fmla="*/ 3335048 h 4742244"/>
                <a:gd name="connsiteX19" fmla="*/ 4997699 w 5096919"/>
                <a:gd name="connsiteY19" fmla="*/ 3630470 h 4742244"/>
                <a:gd name="connsiteX20" fmla="*/ 4871090 w 5096919"/>
                <a:gd name="connsiteY20" fmla="*/ 3897756 h 4742244"/>
                <a:gd name="connsiteX21" fmla="*/ 4575668 w 5096919"/>
                <a:gd name="connsiteY21" fmla="*/ 3996230 h 4742244"/>
                <a:gd name="connsiteX22" fmla="*/ 4449059 w 5096919"/>
                <a:gd name="connsiteY22" fmla="*/ 4024365 h 4742244"/>
                <a:gd name="connsiteX23" fmla="*/ 4406856 w 5096919"/>
                <a:gd name="connsiteY23" fmla="*/ 3939959 h 4742244"/>
                <a:gd name="connsiteX24" fmla="*/ 4406856 w 5096919"/>
                <a:gd name="connsiteY24" fmla="*/ 3743011 h 4742244"/>
                <a:gd name="connsiteX25" fmla="*/ 4477194 w 5096919"/>
                <a:gd name="connsiteY25" fmla="*/ 3560131 h 4742244"/>
                <a:gd name="connsiteX26" fmla="*/ 4603804 w 5096919"/>
                <a:gd name="connsiteY26" fmla="*/ 3405387 h 4742244"/>
                <a:gd name="connsiteX27" fmla="*/ 4378721 w 5096919"/>
                <a:gd name="connsiteY27" fmla="*/ 3447590 h 4742244"/>
                <a:gd name="connsiteX28" fmla="*/ 4055164 w 5096919"/>
                <a:gd name="connsiteY28" fmla="*/ 3503861 h 4742244"/>
                <a:gd name="connsiteX29" fmla="*/ 3886351 w 5096919"/>
                <a:gd name="connsiteY29" fmla="*/ 3531996 h 4742244"/>
                <a:gd name="connsiteX30" fmla="*/ 3703471 w 5096919"/>
                <a:gd name="connsiteY30" fmla="*/ 3743011 h 4742244"/>
                <a:gd name="connsiteX31" fmla="*/ 3436185 w 5096919"/>
                <a:gd name="connsiteY31" fmla="*/ 3869621 h 4742244"/>
                <a:gd name="connsiteX32" fmla="*/ 3182967 w 5096919"/>
                <a:gd name="connsiteY32" fmla="*/ 3925892 h 4742244"/>
                <a:gd name="connsiteX33" fmla="*/ 3000087 w 5096919"/>
                <a:gd name="connsiteY33" fmla="*/ 3968095 h 4742244"/>
                <a:gd name="connsiteX34" fmla="*/ 2915681 w 5096919"/>
                <a:gd name="connsiteY34" fmla="*/ 4361990 h 4742244"/>
                <a:gd name="connsiteX35" fmla="*/ 2634327 w 5096919"/>
                <a:gd name="connsiteY35" fmla="*/ 4530802 h 4742244"/>
                <a:gd name="connsiteX36" fmla="*/ 2437379 w 5096919"/>
                <a:gd name="connsiteY36" fmla="*/ 4601141 h 4742244"/>
                <a:gd name="connsiteX37" fmla="*/ 2268567 w 5096919"/>
                <a:gd name="connsiteY37" fmla="*/ 4741818 h 4742244"/>
                <a:gd name="connsiteX38" fmla="*/ 2184161 w 5096919"/>
                <a:gd name="connsiteY38" fmla="*/ 4643344 h 4742244"/>
                <a:gd name="connsiteX39" fmla="*/ 2085687 w 5096919"/>
                <a:gd name="connsiteY39" fmla="*/ 4601141 h 4742244"/>
                <a:gd name="connsiteX40" fmla="*/ 1832468 w 5096919"/>
                <a:gd name="connsiteY40" fmla="*/ 4516735 h 4742244"/>
                <a:gd name="connsiteX41" fmla="*/ 1565182 w 5096919"/>
                <a:gd name="connsiteY41" fmla="*/ 4277584 h 4742244"/>
                <a:gd name="connsiteX42" fmla="*/ 1508911 w 5096919"/>
                <a:gd name="connsiteY42" fmla="*/ 4010298 h 4742244"/>
                <a:gd name="connsiteX43" fmla="*/ 1438573 w 5096919"/>
                <a:gd name="connsiteY43" fmla="*/ 3714876 h 4742244"/>
                <a:gd name="connsiteX44" fmla="*/ 1157219 w 5096919"/>
                <a:gd name="connsiteY44" fmla="*/ 3546064 h 4742244"/>
                <a:gd name="connsiteX45" fmla="*/ 819594 w 5096919"/>
                <a:gd name="connsiteY45" fmla="*/ 3194371 h 4742244"/>
                <a:gd name="connsiteX46" fmla="*/ 594511 w 5096919"/>
                <a:gd name="connsiteY46" fmla="*/ 3081830 h 4742244"/>
                <a:gd name="connsiteX47" fmla="*/ 158413 w 5096919"/>
                <a:gd name="connsiteY47" fmla="*/ 2716070 h 4742244"/>
                <a:gd name="connsiteX48" fmla="*/ 3668 w 5096919"/>
                <a:gd name="connsiteY48" fmla="*/ 2462851 h 4742244"/>
                <a:gd name="connsiteX49" fmla="*/ 59939 w 5096919"/>
                <a:gd name="connsiteY49" fmla="*/ 2040821 h 4742244"/>
                <a:gd name="connsiteX50" fmla="*/ 186548 w 5096919"/>
                <a:gd name="connsiteY50" fmla="*/ 1914211 h 4742244"/>
                <a:gd name="connsiteX51" fmla="*/ 425699 w 5096919"/>
                <a:gd name="connsiteY51" fmla="*/ 1801670 h 4742244"/>
                <a:gd name="connsiteX52" fmla="*/ 636714 w 5096919"/>
                <a:gd name="connsiteY52" fmla="*/ 1703196 h 4742244"/>
                <a:gd name="connsiteX53" fmla="*/ 875865 w 5096919"/>
                <a:gd name="connsiteY53" fmla="*/ 1689128 h 4742244"/>
                <a:gd name="connsiteX54" fmla="*/ 1185354 w 5096919"/>
                <a:gd name="connsiteY54" fmla="*/ 1703196 h 4742244"/>
                <a:gd name="connsiteX55" fmla="*/ 1579250 w 5096919"/>
                <a:gd name="connsiteY55" fmla="*/ 1604722 h 4742244"/>
                <a:gd name="connsiteX56" fmla="*/ 1987213 w 5096919"/>
                <a:gd name="connsiteY56" fmla="*/ 1604722 h 4742244"/>
                <a:gd name="connsiteX57" fmla="*/ 2367041 w 5096919"/>
                <a:gd name="connsiteY57" fmla="*/ 1675061 h 4742244"/>
                <a:gd name="connsiteX0" fmla="*/ 2367041 w 5096919"/>
                <a:gd name="connsiteY0" fmla="*/ 1661594 h 4728777"/>
                <a:gd name="connsiteX1" fmla="*/ 2732801 w 5096919"/>
                <a:gd name="connsiteY1" fmla="*/ 1605323 h 4728777"/>
                <a:gd name="connsiteX2" fmla="*/ 3197034 w 5096919"/>
                <a:gd name="connsiteY2" fmla="*/ 1661594 h 4728777"/>
                <a:gd name="connsiteX3" fmla="*/ 2831274 w 5096919"/>
                <a:gd name="connsiteY3" fmla="*/ 1225495 h 4728777"/>
                <a:gd name="connsiteX4" fmla="*/ 2831274 w 5096919"/>
                <a:gd name="connsiteY4" fmla="*/ 1056683 h 4728777"/>
                <a:gd name="connsiteX5" fmla="*/ 2690597 w 5096919"/>
                <a:gd name="connsiteY5" fmla="*/ 1606 h 4728777"/>
                <a:gd name="connsiteX6" fmla="*/ 3478388 w 5096919"/>
                <a:gd name="connsiteY6" fmla="*/ 1323969 h 4728777"/>
                <a:gd name="connsiteX7" fmla="*/ 3520591 w 5096919"/>
                <a:gd name="connsiteY7" fmla="*/ 1549052 h 4728777"/>
                <a:gd name="connsiteX8" fmla="*/ 3534659 w 5096919"/>
                <a:gd name="connsiteY8" fmla="*/ 1647526 h 4728777"/>
                <a:gd name="connsiteX9" fmla="*/ 3562794 w 5096919"/>
                <a:gd name="connsiteY9" fmla="*/ 1816338 h 4728777"/>
                <a:gd name="connsiteX10" fmla="*/ 3759742 w 5096919"/>
                <a:gd name="connsiteY10" fmla="*/ 1914812 h 4728777"/>
                <a:gd name="connsiteX11" fmla="*/ 3970757 w 5096919"/>
                <a:gd name="connsiteY11" fmla="*/ 2069557 h 4728777"/>
                <a:gd name="connsiteX12" fmla="*/ 4167705 w 5096919"/>
                <a:gd name="connsiteY12" fmla="*/ 2153963 h 4728777"/>
                <a:gd name="connsiteX13" fmla="*/ 4575668 w 5096919"/>
                <a:gd name="connsiteY13" fmla="*/ 2421249 h 4728777"/>
                <a:gd name="connsiteX14" fmla="*/ 4983631 w 5096919"/>
                <a:gd name="connsiteY14" fmla="*/ 2646332 h 4728777"/>
                <a:gd name="connsiteX15" fmla="*/ 5039902 w 5096919"/>
                <a:gd name="connsiteY15" fmla="*/ 2787009 h 4728777"/>
                <a:gd name="connsiteX16" fmla="*/ 5096173 w 5096919"/>
                <a:gd name="connsiteY16" fmla="*/ 3040228 h 4728777"/>
                <a:gd name="connsiteX17" fmla="*/ 4997699 w 5096919"/>
                <a:gd name="connsiteY17" fmla="*/ 3321581 h 4728777"/>
                <a:gd name="connsiteX18" fmla="*/ 4997699 w 5096919"/>
                <a:gd name="connsiteY18" fmla="*/ 3617003 h 4728777"/>
                <a:gd name="connsiteX19" fmla="*/ 4871090 w 5096919"/>
                <a:gd name="connsiteY19" fmla="*/ 3884289 h 4728777"/>
                <a:gd name="connsiteX20" fmla="*/ 4575668 w 5096919"/>
                <a:gd name="connsiteY20" fmla="*/ 3982763 h 4728777"/>
                <a:gd name="connsiteX21" fmla="*/ 4449059 w 5096919"/>
                <a:gd name="connsiteY21" fmla="*/ 4010898 h 4728777"/>
                <a:gd name="connsiteX22" fmla="*/ 4406856 w 5096919"/>
                <a:gd name="connsiteY22" fmla="*/ 3926492 h 4728777"/>
                <a:gd name="connsiteX23" fmla="*/ 4406856 w 5096919"/>
                <a:gd name="connsiteY23" fmla="*/ 3729544 h 4728777"/>
                <a:gd name="connsiteX24" fmla="*/ 4477194 w 5096919"/>
                <a:gd name="connsiteY24" fmla="*/ 3546664 h 4728777"/>
                <a:gd name="connsiteX25" fmla="*/ 4603804 w 5096919"/>
                <a:gd name="connsiteY25" fmla="*/ 3391920 h 4728777"/>
                <a:gd name="connsiteX26" fmla="*/ 4378721 w 5096919"/>
                <a:gd name="connsiteY26" fmla="*/ 3434123 h 4728777"/>
                <a:gd name="connsiteX27" fmla="*/ 4055164 w 5096919"/>
                <a:gd name="connsiteY27" fmla="*/ 3490394 h 4728777"/>
                <a:gd name="connsiteX28" fmla="*/ 3886351 w 5096919"/>
                <a:gd name="connsiteY28" fmla="*/ 3518529 h 4728777"/>
                <a:gd name="connsiteX29" fmla="*/ 3703471 w 5096919"/>
                <a:gd name="connsiteY29" fmla="*/ 3729544 h 4728777"/>
                <a:gd name="connsiteX30" fmla="*/ 3436185 w 5096919"/>
                <a:gd name="connsiteY30" fmla="*/ 3856154 h 4728777"/>
                <a:gd name="connsiteX31" fmla="*/ 3182967 w 5096919"/>
                <a:gd name="connsiteY31" fmla="*/ 3912425 h 4728777"/>
                <a:gd name="connsiteX32" fmla="*/ 3000087 w 5096919"/>
                <a:gd name="connsiteY32" fmla="*/ 3954628 h 4728777"/>
                <a:gd name="connsiteX33" fmla="*/ 2915681 w 5096919"/>
                <a:gd name="connsiteY33" fmla="*/ 4348523 h 4728777"/>
                <a:gd name="connsiteX34" fmla="*/ 2634327 w 5096919"/>
                <a:gd name="connsiteY34" fmla="*/ 4517335 h 4728777"/>
                <a:gd name="connsiteX35" fmla="*/ 2437379 w 5096919"/>
                <a:gd name="connsiteY35" fmla="*/ 4587674 h 4728777"/>
                <a:gd name="connsiteX36" fmla="*/ 2268567 w 5096919"/>
                <a:gd name="connsiteY36" fmla="*/ 4728351 h 4728777"/>
                <a:gd name="connsiteX37" fmla="*/ 2184161 w 5096919"/>
                <a:gd name="connsiteY37" fmla="*/ 4629877 h 4728777"/>
                <a:gd name="connsiteX38" fmla="*/ 2085687 w 5096919"/>
                <a:gd name="connsiteY38" fmla="*/ 4587674 h 4728777"/>
                <a:gd name="connsiteX39" fmla="*/ 1832468 w 5096919"/>
                <a:gd name="connsiteY39" fmla="*/ 4503268 h 4728777"/>
                <a:gd name="connsiteX40" fmla="*/ 1565182 w 5096919"/>
                <a:gd name="connsiteY40" fmla="*/ 4264117 h 4728777"/>
                <a:gd name="connsiteX41" fmla="*/ 1508911 w 5096919"/>
                <a:gd name="connsiteY41" fmla="*/ 3996831 h 4728777"/>
                <a:gd name="connsiteX42" fmla="*/ 1438573 w 5096919"/>
                <a:gd name="connsiteY42" fmla="*/ 3701409 h 4728777"/>
                <a:gd name="connsiteX43" fmla="*/ 1157219 w 5096919"/>
                <a:gd name="connsiteY43" fmla="*/ 3532597 h 4728777"/>
                <a:gd name="connsiteX44" fmla="*/ 819594 w 5096919"/>
                <a:gd name="connsiteY44" fmla="*/ 3180904 h 4728777"/>
                <a:gd name="connsiteX45" fmla="*/ 594511 w 5096919"/>
                <a:gd name="connsiteY45" fmla="*/ 3068363 h 4728777"/>
                <a:gd name="connsiteX46" fmla="*/ 158413 w 5096919"/>
                <a:gd name="connsiteY46" fmla="*/ 2702603 h 4728777"/>
                <a:gd name="connsiteX47" fmla="*/ 3668 w 5096919"/>
                <a:gd name="connsiteY47" fmla="*/ 2449384 h 4728777"/>
                <a:gd name="connsiteX48" fmla="*/ 59939 w 5096919"/>
                <a:gd name="connsiteY48" fmla="*/ 2027354 h 4728777"/>
                <a:gd name="connsiteX49" fmla="*/ 186548 w 5096919"/>
                <a:gd name="connsiteY49" fmla="*/ 1900744 h 4728777"/>
                <a:gd name="connsiteX50" fmla="*/ 425699 w 5096919"/>
                <a:gd name="connsiteY50" fmla="*/ 1788203 h 4728777"/>
                <a:gd name="connsiteX51" fmla="*/ 636714 w 5096919"/>
                <a:gd name="connsiteY51" fmla="*/ 1689729 h 4728777"/>
                <a:gd name="connsiteX52" fmla="*/ 875865 w 5096919"/>
                <a:gd name="connsiteY52" fmla="*/ 1675661 h 4728777"/>
                <a:gd name="connsiteX53" fmla="*/ 1185354 w 5096919"/>
                <a:gd name="connsiteY53" fmla="*/ 1689729 h 4728777"/>
                <a:gd name="connsiteX54" fmla="*/ 1579250 w 5096919"/>
                <a:gd name="connsiteY54" fmla="*/ 1591255 h 4728777"/>
                <a:gd name="connsiteX55" fmla="*/ 1987213 w 5096919"/>
                <a:gd name="connsiteY55" fmla="*/ 1591255 h 4728777"/>
                <a:gd name="connsiteX56" fmla="*/ 2367041 w 5096919"/>
                <a:gd name="connsiteY56" fmla="*/ 1661594 h 4728777"/>
                <a:gd name="connsiteX0" fmla="*/ 2367041 w 5096919"/>
                <a:gd name="connsiteY0" fmla="*/ 1665084 h 4732267"/>
                <a:gd name="connsiteX1" fmla="*/ 2732801 w 5096919"/>
                <a:gd name="connsiteY1" fmla="*/ 1608813 h 4732267"/>
                <a:gd name="connsiteX2" fmla="*/ 3197034 w 5096919"/>
                <a:gd name="connsiteY2" fmla="*/ 1665084 h 4732267"/>
                <a:gd name="connsiteX3" fmla="*/ 2831274 w 5096919"/>
                <a:gd name="connsiteY3" fmla="*/ 1228985 h 4732267"/>
                <a:gd name="connsiteX4" fmla="*/ 2831274 w 5096919"/>
                <a:gd name="connsiteY4" fmla="*/ 1060173 h 4732267"/>
                <a:gd name="connsiteX5" fmla="*/ 2690597 w 5096919"/>
                <a:gd name="connsiteY5" fmla="*/ 5096 h 4732267"/>
                <a:gd name="connsiteX6" fmla="*/ 3520591 w 5096919"/>
                <a:gd name="connsiteY6" fmla="*/ 1552542 h 4732267"/>
                <a:gd name="connsiteX7" fmla="*/ 3534659 w 5096919"/>
                <a:gd name="connsiteY7" fmla="*/ 1651016 h 4732267"/>
                <a:gd name="connsiteX8" fmla="*/ 3562794 w 5096919"/>
                <a:gd name="connsiteY8" fmla="*/ 1819828 h 4732267"/>
                <a:gd name="connsiteX9" fmla="*/ 3759742 w 5096919"/>
                <a:gd name="connsiteY9" fmla="*/ 1918302 h 4732267"/>
                <a:gd name="connsiteX10" fmla="*/ 3970757 w 5096919"/>
                <a:gd name="connsiteY10" fmla="*/ 2073047 h 4732267"/>
                <a:gd name="connsiteX11" fmla="*/ 4167705 w 5096919"/>
                <a:gd name="connsiteY11" fmla="*/ 2157453 h 4732267"/>
                <a:gd name="connsiteX12" fmla="*/ 4575668 w 5096919"/>
                <a:gd name="connsiteY12" fmla="*/ 2424739 h 4732267"/>
                <a:gd name="connsiteX13" fmla="*/ 4983631 w 5096919"/>
                <a:gd name="connsiteY13" fmla="*/ 2649822 h 4732267"/>
                <a:gd name="connsiteX14" fmla="*/ 5039902 w 5096919"/>
                <a:gd name="connsiteY14" fmla="*/ 2790499 h 4732267"/>
                <a:gd name="connsiteX15" fmla="*/ 5096173 w 5096919"/>
                <a:gd name="connsiteY15" fmla="*/ 3043718 h 4732267"/>
                <a:gd name="connsiteX16" fmla="*/ 4997699 w 5096919"/>
                <a:gd name="connsiteY16" fmla="*/ 3325071 h 4732267"/>
                <a:gd name="connsiteX17" fmla="*/ 4997699 w 5096919"/>
                <a:gd name="connsiteY17" fmla="*/ 3620493 h 4732267"/>
                <a:gd name="connsiteX18" fmla="*/ 4871090 w 5096919"/>
                <a:gd name="connsiteY18" fmla="*/ 3887779 h 4732267"/>
                <a:gd name="connsiteX19" fmla="*/ 4575668 w 5096919"/>
                <a:gd name="connsiteY19" fmla="*/ 3986253 h 4732267"/>
                <a:gd name="connsiteX20" fmla="*/ 4449059 w 5096919"/>
                <a:gd name="connsiteY20" fmla="*/ 4014388 h 4732267"/>
                <a:gd name="connsiteX21" fmla="*/ 4406856 w 5096919"/>
                <a:gd name="connsiteY21" fmla="*/ 3929982 h 4732267"/>
                <a:gd name="connsiteX22" fmla="*/ 4406856 w 5096919"/>
                <a:gd name="connsiteY22" fmla="*/ 3733034 h 4732267"/>
                <a:gd name="connsiteX23" fmla="*/ 4477194 w 5096919"/>
                <a:gd name="connsiteY23" fmla="*/ 3550154 h 4732267"/>
                <a:gd name="connsiteX24" fmla="*/ 4603804 w 5096919"/>
                <a:gd name="connsiteY24" fmla="*/ 3395410 h 4732267"/>
                <a:gd name="connsiteX25" fmla="*/ 4378721 w 5096919"/>
                <a:gd name="connsiteY25" fmla="*/ 3437613 h 4732267"/>
                <a:gd name="connsiteX26" fmla="*/ 4055164 w 5096919"/>
                <a:gd name="connsiteY26" fmla="*/ 3493884 h 4732267"/>
                <a:gd name="connsiteX27" fmla="*/ 3886351 w 5096919"/>
                <a:gd name="connsiteY27" fmla="*/ 3522019 h 4732267"/>
                <a:gd name="connsiteX28" fmla="*/ 3703471 w 5096919"/>
                <a:gd name="connsiteY28" fmla="*/ 3733034 h 4732267"/>
                <a:gd name="connsiteX29" fmla="*/ 3436185 w 5096919"/>
                <a:gd name="connsiteY29" fmla="*/ 3859644 h 4732267"/>
                <a:gd name="connsiteX30" fmla="*/ 3182967 w 5096919"/>
                <a:gd name="connsiteY30" fmla="*/ 3915915 h 4732267"/>
                <a:gd name="connsiteX31" fmla="*/ 3000087 w 5096919"/>
                <a:gd name="connsiteY31" fmla="*/ 3958118 h 4732267"/>
                <a:gd name="connsiteX32" fmla="*/ 2915681 w 5096919"/>
                <a:gd name="connsiteY32" fmla="*/ 4352013 h 4732267"/>
                <a:gd name="connsiteX33" fmla="*/ 2634327 w 5096919"/>
                <a:gd name="connsiteY33" fmla="*/ 4520825 h 4732267"/>
                <a:gd name="connsiteX34" fmla="*/ 2437379 w 5096919"/>
                <a:gd name="connsiteY34" fmla="*/ 4591164 h 4732267"/>
                <a:gd name="connsiteX35" fmla="*/ 2268567 w 5096919"/>
                <a:gd name="connsiteY35" fmla="*/ 4731841 h 4732267"/>
                <a:gd name="connsiteX36" fmla="*/ 2184161 w 5096919"/>
                <a:gd name="connsiteY36" fmla="*/ 4633367 h 4732267"/>
                <a:gd name="connsiteX37" fmla="*/ 2085687 w 5096919"/>
                <a:gd name="connsiteY37" fmla="*/ 4591164 h 4732267"/>
                <a:gd name="connsiteX38" fmla="*/ 1832468 w 5096919"/>
                <a:gd name="connsiteY38" fmla="*/ 4506758 h 4732267"/>
                <a:gd name="connsiteX39" fmla="*/ 1565182 w 5096919"/>
                <a:gd name="connsiteY39" fmla="*/ 4267607 h 4732267"/>
                <a:gd name="connsiteX40" fmla="*/ 1508911 w 5096919"/>
                <a:gd name="connsiteY40" fmla="*/ 4000321 h 4732267"/>
                <a:gd name="connsiteX41" fmla="*/ 1438573 w 5096919"/>
                <a:gd name="connsiteY41" fmla="*/ 3704899 h 4732267"/>
                <a:gd name="connsiteX42" fmla="*/ 1157219 w 5096919"/>
                <a:gd name="connsiteY42" fmla="*/ 3536087 h 4732267"/>
                <a:gd name="connsiteX43" fmla="*/ 819594 w 5096919"/>
                <a:gd name="connsiteY43" fmla="*/ 3184394 h 4732267"/>
                <a:gd name="connsiteX44" fmla="*/ 594511 w 5096919"/>
                <a:gd name="connsiteY44" fmla="*/ 3071853 h 4732267"/>
                <a:gd name="connsiteX45" fmla="*/ 158413 w 5096919"/>
                <a:gd name="connsiteY45" fmla="*/ 2706093 h 4732267"/>
                <a:gd name="connsiteX46" fmla="*/ 3668 w 5096919"/>
                <a:gd name="connsiteY46" fmla="*/ 2452874 h 4732267"/>
                <a:gd name="connsiteX47" fmla="*/ 59939 w 5096919"/>
                <a:gd name="connsiteY47" fmla="*/ 2030844 h 4732267"/>
                <a:gd name="connsiteX48" fmla="*/ 186548 w 5096919"/>
                <a:gd name="connsiteY48" fmla="*/ 1904234 h 4732267"/>
                <a:gd name="connsiteX49" fmla="*/ 425699 w 5096919"/>
                <a:gd name="connsiteY49" fmla="*/ 1791693 h 4732267"/>
                <a:gd name="connsiteX50" fmla="*/ 636714 w 5096919"/>
                <a:gd name="connsiteY50" fmla="*/ 1693219 h 4732267"/>
                <a:gd name="connsiteX51" fmla="*/ 875865 w 5096919"/>
                <a:gd name="connsiteY51" fmla="*/ 1679151 h 4732267"/>
                <a:gd name="connsiteX52" fmla="*/ 1185354 w 5096919"/>
                <a:gd name="connsiteY52" fmla="*/ 1693219 h 4732267"/>
                <a:gd name="connsiteX53" fmla="*/ 1579250 w 5096919"/>
                <a:gd name="connsiteY53" fmla="*/ 1594745 h 4732267"/>
                <a:gd name="connsiteX54" fmla="*/ 1987213 w 5096919"/>
                <a:gd name="connsiteY54" fmla="*/ 1594745 h 4732267"/>
                <a:gd name="connsiteX55" fmla="*/ 2367041 w 5096919"/>
                <a:gd name="connsiteY55" fmla="*/ 1665084 h 4732267"/>
                <a:gd name="connsiteX0" fmla="*/ 2367041 w 5096919"/>
                <a:gd name="connsiteY0" fmla="*/ 1667125 h 4734308"/>
                <a:gd name="connsiteX1" fmla="*/ 2732801 w 5096919"/>
                <a:gd name="connsiteY1" fmla="*/ 1610854 h 4734308"/>
                <a:gd name="connsiteX2" fmla="*/ 3197034 w 5096919"/>
                <a:gd name="connsiteY2" fmla="*/ 1667125 h 4734308"/>
                <a:gd name="connsiteX3" fmla="*/ 2831274 w 5096919"/>
                <a:gd name="connsiteY3" fmla="*/ 1231026 h 4734308"/>
                <a:gd name="connsiteX4" fmla="*/ 2831274 w 5096919"/>
                <a:gd name="connsiteY4" fmla="*/ 1062214 h 4734308"/>
                <a:gd name="connsiteX5" fmla="*/ 2690597 w 5096919"/>
                <a:gd name="connsiteY5" fmla="*/ 7137 h 4734308"/>
                <a:gd name="connsiteX6" fmla="*/ 3534659 w 5096919"/>
                <a:gd name="connsiteY6" fmla="*/ 1653057 h 4734308"/>
                <a:gd name="connsiteX7" fmla="*/ 3562794 w 5096919"/>
                <a:gd name="connsiteY7" fmla="*/ 1821869 h 4734308"/>
                <a:gd name="connsiteX8" fmla="*/ 3759742 w 5096919"/>
                <a:gd name="connsiteY8" fmla="*/ 1920343 h 4734308"/>
                <a:gd name="connsiteX9" fmla="*/ 3970757 w 5096919"/>
                <a:gd name="connsiteY9" fmla="*/ 2075088 h 4734308"/>
                <a:gd name="connsiteX10" fmla="*/ 4167705 w 5096919"/>
                <a:gd name="connsiteY10" fmla="*/ 2159494 h 4734308"/>
                <a:gd name="connsiteX11" fmla="*/ 4575668 w 5096919"/>
                <a:gd name="connsiteY11" fmla="*/ 2426780 h 4734308"/>
                <a:gd name="connsiteX12" fmla="*/ 4983631 w 5096919"/>
                <a:gd name="connsiteY12" fmla="*/ 2651863 h 4734308"/>
                <a:gd name="connsiteX13" fmla="*/ 5039902 w 5096919"/>
                <a:gd name="connsiteY13" fmla="*/ 2792540 h 4734308"/>
                <a:gd name="connsiteX14" fmla="*/ 5096173 w 5096919"/>
                <a:gd name="connsiteY14" fmla="*/ 3045759 h 4734308"/>
                <a:gd name="connsiteX15" fmla="*/ 4997699 w 5096919"/>
                <a:gd name="connsiteY15" fmla="*/ 3327112 h 4734308"/>
                <a:gd name="connsiteX16" fmla="*/ 4997699 w 5096919"/>
                <a:gd name="connsiteY16" fmla="*/ 3622534 h 4734308"/>
                <a:gd name="connsiteX17" fmla="*/ 4871090 w 5096919"/>
                <a:gd name="connsiteY17" fmla="*/ 3889820 h 4734308"/>
                <a:gd name="connsiteX18" fmla="*/ 4575668 w 5096919"/>
                <a:gd name="connsiteY18" fmla="*/ 3988294 h 4734308"/>
                <a:gd name="connsiteX19" fmla="*/ 4449059 w 5096919"/>
                <a:gd name="connsiteY19" fmla="*/ 4016429 h 4734308"/>
                <a:gd name="connsiteX20" fmla="*/ 4406856 w 5096919"/>
                <a:gd name="connsiteY20" fmla="*/ 3932023 h 4734308"/>
                <a:gd name="connsiteX21" fmla="*/ 4406856 w 5096919"/>
                <a:gd name="connsiteY21" fmla="*/ 3735075 h 4734308"/>
                <a:gd name="connsiteX22" fmla="*/ 4477194 w 5096919"/>
                <a:gd name="connsiteY22" fmla="*/ 3552195 h 4734308"/>
                <a:gd name="connsiteX23" fmla="*/ 4603804 w 5096919"/>
                <a:gd name="connsiteY23" fmla="*/ 3397451 h 4734308"/>
                <a:gd name="connsiteX24" fmla="*/ 4378721 w 5096919"/>
                <a:gd name="connsiteY24" fmla="*/ 3439654 h 4734308"/>
                <a:gd name="connsiteX25" fmla="*/ 4055164 w 5096919"/>
                <a:gd name="connsiteY25" fmla="*/ 3495925 h 4734308"/>
                <a:gd name="connsiteX26" fmla="*/ 3886351 w 5096919"/>
                <a:gd name="connsiteY26" fmla="*/ 3524060 h 4734308"/>
                <a:gd name="connsiteX27" fmla="*/ 3703471 w 5096919"/>
                <a:gd name="connsiteY27" fmla="*/ 3735075 h 4734308"/>
                <a:gd name="connsiteX28" fmla="*/ 3436185 w 5096919"/>
                <a:gd name="connsiteY28" fmla="*/ 3861685 h 4734308"/>
                <a:gd name="connsiteX29" fmla="*/ 3182967 w 5096919"/>
                <a:gd name="connsiteY29" fmla="*/ 3917956 h 4734308"/>
                <a:gd name="connsiteX30" fmla="*/ 3000087 w 5096919"/>
                <a:gd name="connsiteY30" fmla="*/ 3960159 h 4734308"/>
                <a:gd name="connsiteX31" fmla="*/ 2915681 w 5096919"/>
                <a:gd name="connsiteY31" fmla="*/ 4354054 h 4734308"/>
                <a:gd name="connsiteX32" fmla="*/ 2634327 w 5096919"/>
                <a:gd name="connsiteY32" fmla="*/ 4522866 h 4734308"/>
                <a:gd name="connsiteX33" fmla="*/ 2437379 w 5096919"/>
                <a:gd name="connsiteY33" fmla="*/ 4593205 h 4734308"/>
                <a:gd name="connsiteX34" fmla="*/ 2268567 w 5096919"/>
                <a:gd name="connsiteY34" fmla="*/ 4733882 h 4734308"/>
                <a:gd name="connsiteX35" fmla="*/ 2184161 w 5096919"/>
                <a:gd name="connsiteY35" fmla="*/ 4635408 h 4734308"/>
                <a:gd name="connsiteX36" fmla="*/ 2085687 w 5096919"/>
                <a:gd name="connsiteY36" fmla="*/ 4593205 h 4734308"/>
                <a:gd name="connsiteX37" fmla="*/ 1832468 w 5096919"/>
                <a:gd name="connsiteY37" fmla="*/ 4508799 h 4734308"/>
                <a:gd name="connsiteX38" fmla="*/ 1565182 w 5096919"/>
                <a:gd name="connsiteY38" fmla="*/ 4269648 h 4734308"/>
                <a:gd name="connsiteX39" fmla="*/ 1508911 w 5096919"/>
                <a:gd name="connsiteY39" fmla="*/ 4002362 h 4734308"/>
                <a:gd name="connsiteX40" fmla="*/ 1438573 w 5096919"/>
                <a:gd name="connsiteY40" fmla="*/ 3706940 h 4734308"/>
                <a:gd name="connsiteX41" fmla="*/ 1157219 w 5096919"/>
                <a:gd name="connsiteY41" fmla="*/ 3538128 h 4734308"/>
                <a:gd name="connsiteX42" fmla="*/ 819594 w 5096919"/>
                <a:gd name="connsiteY42" fmla="*/ 3186435 h 4734308"/>
                <a:gd name="connsiteX43" fmla="*/ 594511 w 5096919"/>
                <a:gd name="connsiteY43" fmla="*/ 3073894 h 4734308"/>
                <a:gd name="connsiteX44" fmla="*/ 158413 w 5096919"/>
                <a:gd name="connsiteY44" fmla="*/ 2708134 h 4734308"/>
                <a:gd name="connsiteX45" fmla="*/ 3668 w 5096919"/>
                <a:gd name="connsiteY45" fmla="*/ 2454915 h 4734308"/>
                <a:gd name="connsiteX46" fmla="*/ 59939 w 5096919"/>
                <a:gd name="connsiteY46" fmla="*/ 2032885 h 4734308"/>
                <a:gd name="connsiteX47" fmla="*/ 186548 w 5096919"/>
                <a:gd name="connsiteY47" fmla="*/ 1906275 h 4734308"/>
                <a:gd name="connsiteX48" fmla="*/ 425699 w 5096919"/>
                <a:gd name="connsiteY48" fmla="*/ 1793734 h 4734308"/>
                <a:gd name="connsiteX49" fmla="*/ 636714 w 5096919"/>
                <a:gd name="connsiteY49" fmla="*/ 1695260 h 4734308"/>
                <a:gd name="connsiteX50" fmla="*/ 875865 w 5096919"/>
                <a:gd name="connsiteY50" fmla="*/ 1681192 h 4734308"/>
                <a:gd name="connsiteX51" fmla="*/ 1185354 w 5096919"/>
                <a:gd name="connsiteY51" fmla="*/ 1695260 h 4734308"/>
                <a:gd name="connsiteX52" fmla="*/ 1579250 w 5096919"/>
                <a:gd name="connsiteY52" fmla="*/ 1596786 h 4734308"/>
                <a:gd name="connsiteX53" fmla="*/ 1987213 w 5096919"/>
                <a:gd name="connsiteY53" fmla="*/ 1596786 h 4734308"/>
                <a:gd name="connsiteX54" fmla="*/ 2367041 w 5096919"/>
                <a:gd name="connsiteY54" fmla="*/ 1667125 h 4734308"/>
                <a:gd name="connsiteX0" fmla="*/ 2367041 w 5096919"/>
                <a:gd name="connsiteY0" fmla="*/ 1663464 h 4730647"/>
                <a:gd name="connsiteX1" fmla="*/ 2732801 w 5096919"/>
                <a:gd name="connsiteY1" fmla="*/ 1607193 h 4730647"/>
                <a:gd name="connsiteX2" fmla="*/ 3197034 w 5096919"/>
                <a:gd name="connsiteY2" fmla="*/ 1663464 h 4730647"/>
                <a:gd name="connsiteX3" fmla="*/ 2831274 w 5096919"/>
                <a:gd name="connsiteY3" fmla="*/ 1227365 h 4730647"/>
                <a:gd name="connsiteX4" fmla="*/ 2690597 w 5096919"/>
                <a:gd name="connsiteY4" fmla="*/ 3476 h 4730647"/>
                <a:gd name="connsiteX5" fmla="*/ 3534659 w 5096919"/>
                <a:gd name="connsiteY5" fmla="*/ 1649396 h 4730647"/>
                <a:gd name="connsiteX6" fmla="*/ 3562794 w 5096919"/>
                <a:gd name="connsiteY6" fmla="*/ 1818208 h 4730647"/>
                <a:gd name="connsiteX7" fmla="*/ 3759742 w 5096919"/>
                <a:gd name="connsiteY7" fmla="*/ 1916682 h 4730647"/>
                <a:gd name="connsiteX8" fmla="*/ 3970757 w 5096919"/>
                <a:gd name="connsiteY8" fmla="*/ 2071427 h 4730647"/>
                <a:gd name="connsiteX9" fmla="*/ 4167705 w 5096919"/>
                <a:gd name="connsiteY9" fmla="*/ 2155833 h 4730647"/>
                <a:gd name="connsiteX10" fmla="*/ 4575668 w 5096919"/>
                <a:gd name="connsiteY10" fmla="*/ 2423119 h 4730647"/>
                <a:gd name="connsiteX11" fmla="*/ 4983631 w 5096919"/>
                <a:gd name="connsiteY11" fmla="*/ 2648202 h 4730647"/>
                <a:gd name="connsiteX12" fmla="*/ 5039902 w 5096919"/>
                <a:gd name="connsiteY12" fmla="*/ 2788879 h 4730647"/>
                <a:gd name="connsiteX13" fmla="*/ 5096173 w 5096919"/>
                <a:gd name="connsiteY13" fmla="*/ 3042098 h 4730647"/>
                <a:gd name="connsiteX14" fmla="*/ 4997699 w 5096919"/>
                <a:gd name="connsiteY14" fmla="*/ 3323451 h 4730647"/>
                <a:gd name="connsiteX15" fmla="*/ 4997699 w 5096919"/>
                <a:gd name="connsiteY15" fmla="*/ 3618873 h 4730647"/>
                <a:gd name="connsiteX16" fmla="*/ 4871090 w 5096919"/>
                <a:gd name="connsiteY16" fmla="*/ 3886159 h 4730647"/>
                <a:gd name="connsiteX17" fmla="*/ 4575668 w 5096919"/>
                <a:gd name="connsiteY17" fmla="*/ 3984633 h 4730647"/>
                <a:gd name="connsiteX18" fmla="*/ 4449059 w 5096919"/>
                <a:gd name="connsiteY18" fmla="*/ 4012768 h 4730647"/>
                <a:gd name="connsiteX19" fmla="*/ 4406856 w 5096919"/>
                <a:gd name="connsiteY19" fmla="*/ 3928362 h 4730647"/>
                <a:gd name="connsiteX20" fmla="*/ 4406856 w 5096919"/>
                <a:gd name="connsiteY20" fmla="*/ 3731414 h 4730647"/>
                <a:gd name="connsiteX21" fmla="*/ 4477194 w 5096919"/>
                <a:gd name="connsiteY21" fmla="*/ 3548534 h 4730647"/>
                <a:gd name="connsiteX22" fmla="*/ 4603804 w 5096919"/>
                <a:gd name="connsiteY22" fmla="*/ 3393790 h 4730647"/>
                <a:gd name="connsiteX23" fmla="*/ 4378721 w 5096919"/>
                <a:gd name="connsiteY23" fmla="*/ 3435993 h 4730647"/>
                <a:gd name="connsiteX24" fmla="*/ 4055164 w 5096919"/>
                <a:gd name="connsiteY24" fmla="*/ 3492264 h 4730647"/>
                <a:gd name="connsiteX25" fmla="*/ 3886351 w 5096919"/>
                <a:gd name="connsiteY25" fmla="*/ 3520399 h 4730647"/>
                <a:gd name="connsiteX26" fmla="*/ 3703471 w 5096919"/>
                <a:gd name="connsiteY26" fmla="*/ 3731414 h 4730647"/>
                <a:gd name="connsiteX27" fmla="*/ 3436185 w 5096919"/>
                <a:gd name="connsiteY27" fmla="*/ 3858024 h 4730647"/>
                <a:gd name="connsiteX28" fmla="*/ 3182967 w 5096919"/>
                <a:gd name="connsiteY28" fmla="*/ 3914295 h 4730647"/>
                <a:gd name="connsiteX29" fmla="*/ 3000087 w 5096919"/>
                <a:gd name="connsiteY29" fmla="*/ 3956498 h 4730647"/>
                <a:gd name="connsiteX30" fmla="*/ 2915681 w 5096919"/>
                <a:gd name="connsiteY30" fmla="*/ 4350393 h 4730647"/>
                <a:gd name="connsiteX31" fmla="*/ 2634327 w 5096919"/>
                <a:gd name="connsiteY31" fmla="*/ 4519205 h 4730647"/>
                <a:gd name="connsiteX32" fmla="*/ 2437379 w 5096919"/>
                <a:gd name="connsiteY32" fmla="*/ 4589544 h 4730647"/>
                <a:gd name="connsiteX33" fmla="*/ 2268567 w 5096919"/>
                <a:gd name="connsiteY33" fmla="*/ 4730221 h 4730647"/>
                <a:gd name="connsiteX34" fmla="*/ 2184161 w 5096919"/>
                <a:gd name="connsiteY34" fmla="*/ 4631747 h 4730647"/>
                <a:gd name="connsiteX35" fmla="*/ 2085687 w 5096919"/>
                <a:gd name="connsiteY35" fmla="*/ 4589544 h 4730647"/>
                <a:gd name="connsiteX36" fmla="*/ 1832468 w 5096919"/>
                <a:gd name="connsiteY36" fmla="*/ 4505138 h 4730647"/>
                <a:gd name="connsiteX37" fmla="*/ 1565182 w 5096919"/>
                <a:gd name="connsiteY37" fmla="*/ 4265987 h 4730647"/>
                <a:gd name="connsiteX38" fmla="*/ 1508911 w 5096919"/>
                <a:gd name="connsiteY38" fmla="*/ 3998701 h 4730647"/>
                <a:gd name="connsiteX39" fmla="*/ 1438573 w 5096919"/>
                <a:gd name="connsiteY39" fmla="*/ 3703279 h 4730647"/>
                <a:gd name="connsiteX40" fmla="*/ 1157219 w 5096919"/>
                <a:gd name="connsiteY40" fmla="*/ 3534467 h 4730647"/>
                <a:gd name="connsiteX41" fmla="*/ 819594 w 5096919"/>
                <a:gd name="connsiteY41" fmla="*/ 3182774 h 4730647"/>
                <a:gd name="connsiteX42" fmla="*/ 594511 w 5096919"/>
                <a:gd name="connsiteY42" fmla="*/ 3070233 h 4730647"/>
                <a:gd name="connsiteX43" fmla="*/ 158413 w 5096919"/>
                <a:gd name="connsiteY43" fmla="*/ 2704473 h 4730647"/>
                <a:gd name="connsiteX44" fmla="*/ 3668 w 5096919"/>
                <a:gd name="connsiteY44" fmla="*/ 2451254 h 4730647"/>
                <a:gd name="connsiteX45" fmla="*/ 59939 w 5096919"/>
                <a:gd name="connsiteY45" fmla="*/ 2029224 h 4730647"/>
                <a:gd name="connsiteX46" fmla="*/ 186548 w 5096919"/>
                <a:gd name="connsiteY46" fmla="*/ 1902614 h 4730647"/>
                <a:gd name="connsiteX47" fmla="*/ 425699 w 5096919"/>
                <a:gd name="connsiteY47" fmla="*/ 1790073 h 4730647"/>
                <a:gd name="connsiteX48" fmla="*/ 636714 w 5096919"/>
                <a:gd name="connsiteY48" fmla="*/ 1691599 h 4730647"/>
                <a:gd name="connsiteX49" fmla="*/ 875865 w 5096919"/>
                <a:gd name="connsiteY49" fmla="*/ 1677531 h 4730647"/>
                <a:gd name="connsiteX50" fmla="*/ 1185354 w 5096919"/>
                <a:gd name="connsiteY50" fmla="*/ 1691599 h 4730647"/>
                <a:gd name="connsiteX51" fmla="*/ 1579250 w 5096919"/>
                <a:gd name="connsiteY51" fmla="*/ 1593125 h 4730647"/>
                <a:gd name="connsiteX52" fmla="*/ 1987213 w 5096919"/>
                <a:gd name="connsiteY52" fmla="*/ 1593125 h 4730647"/>
                <a:gd name="connsiteX53" fmla="*/ 2367041 w 5096919"/>
                <a:gd name="connsiteY53" fmla="*/ 1663464 h 4730647"/>
                <a:gd name="connsiteX0" fmla="*/ 2367041 w 5096919"/>
                <a:gd name="connsiteY0" fmla="*/ 1659992 h 4727175"/>
                <a:gd name="connsiteX1" fmla="*/ 2732801 w 5096919"/>
                <a:gd name="connsiteY1" fmla="*/ 1603721 h 4727175"/>
                <a:gd name="connsiteX2" fmla="*/ 3197034 w 5096919"/>
                <a:gd name="connsiteY2" fmla="*/ 1659992 h 4727175"/>
                <a:gd name="connsiteX3" fmla="*/ 2690597 w 5096919"/>
                <a:gd name="connsiteY3" fmla="*/ 4 h 4727175"/>
                <a:gd name="connsiteX4" fmla="*/ 3534659 w 5096919"/>
                <a:gd name="connsiteY4" fmla="*/ 1645924 h 4727175"/>
                <a:gd name="connsiteX5" fmla="*/ 3562794 w 5096919"/>
                <a:gd name="connsiteY5" fmla="*/ 1814736 h 4727175"/>
                <a:gd name="connsiteX6" fmla="*/ 3759742 w 5096919"/>
                <a:gd name="connsiteY6" fmla="*/ 1913210 h 4727175"/>
                <a:gd name="connsiteX7" fmla="*/ 3970757 w 5096919"/>
                <a:gd name="connsiteY7" fmla="*/ 2067955 h 4727175"/>
                <a:gd name="connsiteX8" fmla="*/ 4167705 w 5096919"/>
                <a:gd name="connsiteY8" fmla="*/ 2152361 h 4727175"/>
                <a:gd name="connsiteX9" fmla="*/ 4575668 w 5096919"/>
                <a:gd name="connsiteY9" fmla="*/ 2419647 h 4727175"/>
                <a:gd name="connsiteX10" fmla="*/ 4983631 w 5096919"/>
                <a:gd name="connsiteY10" fmla="*/ 2644730 h 4727175"/>
                <a:gd name="connsiteX11" fmla="*/ 5039902 w 5096919"/>
                <a:gd name="connsiteY11" fmla="*/ 2785407 h 4727175"/>
                <a:gd name="connsiteX12" fmla="*/ 5096173 w 5096919"/>
                <a:gd name="connsiteY12" fmla="*/ 3038626 h 4727175"/>
                <a:gd name="connsiteX13" fmla="*/ 4997699 w 5096919"/>
                <a:gd name="connsiteY13" fmla="*/ 3319979 h 4727175"/>
                <a:gd name="connsiteX14" fmla="*/ 4997699 w 5096919"/>
                <a:gd name="connsiteY14" fmla="*/ 3615401 h 4727175"/>
                <a:gd name="connsiteX15" fmla="*/ 4871090 w 5096919"/>
                <a:gd name="connsiteY15" fmla="*/ 3882687 h 4727175"/>
                <a:gd name="connsiteX16" fmla="*/ 4575668 w 5096919"/>
                <a:gd name="connsiteY16" fmla="*/ 3981161 h 4727175"/>
                <a:gd name="connsiteX17" fmla="*/ 4449059 w 5096919"/>
                <a:gd name="connsiteY17" fmla="*/ 4009296 h 4727175"/>
                <a:gd name="connsiteX18" fmla="*/ 4406856 w 5096919"/>
                <a:gd name="connsiteY18" fmla="*/ 3924890 h 4727175"/>
                <a:gd name="connsiteX19" fmla="*/ 4406856 w 5096919"/>
                <a:gd name="connsiteY19" fmla="*/ 3727942 h 4727175"/>
                <a:gd name="connsiteX20" fmla="*/ 4477194 w 5096919"/>
                <a:gd name="connsiteY20" fmla="*/ 3545062 h 4727175"/>
                <a:gd name="connsiteX21" fmla="*/ 4603804 w 5096919"/>
                <a:gd name="connsiteY21" fmla="*/ 3390318 h 4727175"/>
                <a:gd name="connsiteX22" fmla="*/ 4378721 w 5096919"/>
                <a:gd name="connsiteY22" fmla="*/ 3432521 h 4727175"/>
                <a:gd name="connsiteX23" fmla="*/ 4055164 w 5096919"/>
                <a:gd name="connsiteY23" fmla="*/ 3488792 h 4727175"/>
                <a:gd name="connsiteX24" fmla="*/ 3886351 w 5096919"/>
                <a:gd name="connsiteY24" fmla="*/ 3516927 h 4727175"/>
                <a:gd name="connsiteX25" fmla="*/ 3703471 w 5096919"/>
                <a:gd name="connsiteY25" fmla="*/ 3727942 h 4727175"/>
                <a:gd name="connsiteX26" fmla="*/ 3436185 w 5096919"/>
                <a:gd name="connsiteY26" fmla="*/ 3854552 h 4727175"/>
                <a:gd name="connsiteX27" fmla="*/ 3182967 w 5096919"/>
                <a:gd name="connsiteY27" fmla="*/ 3910823 h 4727175"/>
                <a:gd name="connsiteX28" fmla="*/ 3000087 w 5096919"/>
                <a:gd name="connsiteY28" fmla="*/ 3953026 h 4727175"/>
                <a:gd name="connsiteX29" fmla="*/ 2915681 w 5096919"/>
                <a:gd name="connsiteY29" fmla="*/ 4346921 h 4727175"/>
                <a:gd name="connsiteX30" fmla="*/ 2634327 w 5096919"/>
                <a:gd name="connsiteY30" fmla="*/ 4515733 h 4727175"/>
                <a:gd name="connsiteX31" fmla="*/ 2437379 w 5096919"/>
                <a:gd name="connsiteY31" fmla="*/ 4586072 h 4727175"/>
                <a:gd name="connsiteX32" fmla="*/ 2268567 w 5096919"/>
                <a:gd name="connsiteY32" fmla="*/ 4726749 h 4727175"/>
                <a:gd name="connsiteX33" fmla="*/ 2184161 w 5096919"/>
                <a:gd name="connsiteY33" fmla="*/ 4628275 h 4727175"/>
                <a:gd name="connsiteX34" fmla="*/ 2085687 w 5096919"/>
                <a:gd name="connsiteY34" fmla="*/ 4586072 h 4727175"/>
                <a:gd name="connsiteX35" fmla="*/ 1832468 w 5096919"/>
                <a:gd name="connsiteY35" fmla="*/ 4501666 h 4727175"/>
                <a:gd name="connsiteX36" fmla="*/ 1565182 w 5096919"/>
                <a:gd name="connsiteY36" fmla="*/ 4262515 h 4727175"/>
                <a:gd name="connsiteX37" fmla="*/ 1508911 w 5096919"/>
                <a:gd name="connsiteY37" fmla="*/ 3995229 h 4727175"/>
                <a:gd name="connsiteX38" fmla="*/ 1438573 w 5096919"/>
                <a:gd name="connsiteY38" fmla="*/ 3699807 h 4727175"/>
                <a:gd name="connsiteX39" fmla="*/ 1157219 w 5096919"/>
                <a:gd name="connsiteY39" fmla="*/ 3530995 h 4727175"/>
                <a:gd name="connsiteX40" fmla="*/ 819594 w 5096919"/>
                <a:gd name="connsiteY40" fmla="*/ 3179302 h 4727175"/>
                <a:gd name="connsiteX41" fmla="*/ 594511 w 5096919"/>
                <a:gd name="connsiteY41" fmla="*/ 3066761 h 4727175"/>
                <a:gd name="connsiteX42" fmla="*/ 158413 w 5096919"/>
                <a:gd name="connsiteY42" fmla="*/ 2701001 h 4727175"/>
                <a:gd name="connsiteX43" fmla="*/ 3668 w 5096919"/>
                <a:gd name="connsiteY43" fmla="*/ 2447782 h 4727175"/>
                <a:gd name="connsiteX44" fmla="*/ 59939 w 5096919"/>
                <a:gd name="connsiteY44" fmla="*/ 2025752 h 4727175"/>
                <a:gd name="connsiteX45" fmla="*/ 186548 w 5096919"/>
                <a:gd name="connsiteY45" fmla="*/ 1899142 h 4727175"/>
                <a:gd name="connsiteX46" fmla="*/ 425699 w 5096919"/>
                <a:gd name="connsiteY46" fmla="*/ 1786601 h 4727175"/>
                <a:gd name="connsiteX47" fmla="*/ 636714 w 5096919"/>
                <a:gd name="connsiteY47" fmla="*/ 1688127 h 4727175"/>
                <a:gd name="connsiteX48" fmla="*/ 875865 w 5096919"/>
                <a:gd name="connsiteY48" fmla="*/ 1674059 h 4727175"/>
                <a:gd name="connsiteX49" fmla="*/ 1185354 w 5096919"/>
                <a:gd name="connsiteY49" fmla="*/ 1688127 h 4727175"/>
                <a:gd name="connsiteX50" fmla="*/ 1579250 w 5096919"/>
                <a:gd name="connsiteY50" fmla="*/ 1589653 h 4727175"/>
                <a:gd name="connsiteX51" fmla="*/ 1987213 w 5096919"/>
                <a:gd name="connsiteY51" fmla="*/ 1589653 h 4727175"/>
                <a:gd name="connsiteX52" fmla="*/ 2367041 w 5096919"/>
                <a:gd name="connsiteY52" fmla="*/ 1659992 h 4727175"/>
                <a:gd name="connsiteX0" fmla="*/ 2367041 w 5096919"/>
                <a:gd name="connsiteY0" fmla="*/ 1660335 h 4727518"/>
                <a:gd name="connsiteX1" fmla="*/ 2732801 w 5096919"/>
                <a:gd name="connsiteY1" fmla="*/ 1604064 h 4727518"/>
                <a:gd name="connsiteX2" fmla="*/ 3197034 w 5096919"/>
                <a:gd name="connsiteY2" fmla="*/ 1660335 h 4727518"/>
                <a:gd name="connsiteX3" fmla="*/ 2690597 w 5096919"/>
                <a:gd name="connsiteY3" fmla="*/ 347 h 4727518"/>
                <a:gd name="connsiteX4" fmla="*/ 3562794 w 5096919"/>
                <a:gd name="connsiteY4" fmla="*/ 1815079 h 4727518"/>
                <a:gd name="connsiteX5" fmla="*/ 3759742 w 5096919"/>
                <a:gd name="connsiteY5" fmla="*/ 1913553 h 4727518"/>
                <a:gd name="connsiteX6" fmla="*/ 3970757 w 5096919"/>
                <a:gd name="connsiteY6" fmla="*/ 2068298 h 4727518"/>
                <a:gd name="connsiteX7" fmla="*/ 4167705 w 5096919"/>
                <a:gd name="connsiteY7" fmla="*/ 2152704 h 4727518"/>
                <a:gd name="connsiteX8" fmla="*/ 4575668 w 5096919"/>
                <a:gd name="connsiteY8" fmla="*/ 2419990 h 4727518"/>
                <a:gd name="connsiteX9" fmla="*/ 4983631 w 5096919"/>
                <a:gd name="connsiteY9" fmla="*/ 2645073 h 4727518"/>
                <a:gd name="connsiteX10" fmla="*/ 5039902 w 5096919"/>
                <a:gd name="connsiteY10" fmla="*/ 2785750 h 4727518"/>
                <a:gd name="connsiteX11" fmla="*/ 5096173 w 5096919"/>
                <a:gd name="connsiteY11" fmla="*/ 3038969 h 4727518"/>
                <a:gd name="connsiteX12" fmla="*/ 4997699 w 5096919"/>
                <a:gd name="connsiteY12" fmla="*/ 3320322 h 4727518"/>
                <a:gd name="connsiteX13" fmla="*/ 4997699 w 5096919"/>
                <a:gd name="connsiteY13" fmla="*/ 3615744 h 4727518"/>
                <a:gd name="connsiteX14" fmla="*/ 4871090 w 5096919"/>
                <a:gd name="connsiteY14" fmla="*/ 3883030 h 4727518"/>
                <a:gd name="connsiteX15" fmla="*/ 4575668 w 5096919"/>
                <a:gd name="connsiteY15" fmla="*/ 3981504 h 4727518"/>
                <a:gd name="connsiteX16" fmla="*/ 4449059 w 5096919"/>
                <a:gd name="connsiteY16" fmla="*/ 4009639 h 4727518"/>
                <a:gd name="connsiteX17" fmla="*/ 4406856 w 5096919"/>
                <a:gd name="connsiteY17" fmla="*/ 3925233 h 4727518"/>
                <a:gd name="connsiteX18" fmla="*/ 4406856 w 5096919"/>
                <a:gd name="connsiteY18" fmla="*/ 3728285 h 4727518"/>
                <a:gd name="connsiteX19" fmla="*/ 4477194 w 5096919"/>
                <a:gd name="connsiteY19" fmla="*/ 3545405 h 4727518"/>
                <a:gd name="connsiteX20" fmla="*/ 4603804 w 5096919"/>
                <a:gd name="connsiteY20" fmla="*/ 3390661 h 4727518"/>
                <a:gd name="connsiteX21" fmla="*/ 4378721 w 5096919"/>
                <a:gd name="connsiteY21" fmla="*/ 3432864 h 4727518"/>
                <a:gd name="connsiteX22" fmla="*/ 4055164 w 5096919"/>
                <a:gd name="connsiteY22" fmla="*/ 3489135 h 4727518"/>
                <a:gd name="connsiteX23" fmla="*/ 3886351 w 5096919"/>
                <a:gd name="connsiteY23" fmla="*/ 3517270 h 4727518"/>
                <a:gd name="connsiteX24" fmla="*/ 3703471 w 5096919"/>
                <a:gd name="connsiteY24" fmla="*/ 3728285 h 4727518"/>
                <a:gd name="connsiteX25" fmla="*/ 3436185 w 5096919"/>
                <a:gd name="connsiteY25" fmla="*/ 3854895 h 4727518"/>
                <a:gd name="connsiteX26" fmla="*/ 3182967 w 5096919"/>
                <a:gd name="connsiteY26" fmla="*/ 3911166 h 4727518"/>
                <a:gd name="connsiteX27" fmla="*/ 3000087 w 5096919"/>
                <a:gd name="connsiteY27" fmla="*/ 3953369 h 4727518"/>
                <a:gd name="connsiteX28" fmla="*/ 2915681 w 5096919"/>
                <a:gd name="connsiteY28" fmla="*/ 4347264 h 4727518"/>
                <a:gd name="connsiteX29" fmla="*/ 2634327 w 5096919"/>
                <a:gd name="connsiteY29" fmla="*/ 4516076 h 4727518"/>
                <a:gd name="connsiteX30" fmla="*/ 2437379 w 5096919"/>
                <a:gd name="connsiteY30" fmla="*/ 4586415 h 4727518"/>
                <a:gd name="connsiteX31" fmla="*/ 2268567 w 5096919"/>
                <a:gd name="connsiteY31" fmla="*/ 4727092 h 4727518"/>
                <a:gd name="connsiteX32" fmla="*/ 2184161 w 5096919"/>
                <a:gd name="connsiteY32" fmla="*/ 4628618 h 4727518"/>
                <a:gd name="connsiteX33" fmla="*/ 2085687 w 5096919"/>
                <a:gd name="connsiteY33" fmla="*/ 4586415 h 4727518"/>
                <a:gd name="connsiteX34" fmla="*/ 1832468 w 5096919"/>
                <a:gd name="connsiteY34" fmla="*/ 4502009 h 4727518"/>
                <a:gd name="connsiteX35" fmla="*/ 1565182 w 5096919"/>
                <a:gd name="connsiteY35" fmla="*/ 4262858 h 4727518"/>
                <a:gd name="connsiteX36" fmla="*/ 1508911 w 5096919"/>
                <a:gd name="connsiteY36" fmla="*/ 3995572 h 4727518"/>
                <a:gd name="connsiteX37" fmla="*/ 1438573 w 5096919"/>
                <a:gd name="connsiteY37" fmla="*/ 3700150 h 4727518"/>
                <a:gd name="connsiteX38" fmla="*/ 1157219 w 5096919"/>
                <a:gd name="connsiteY38" fmla="*/ 3531338 h 4727518"/>
                <a:gd name="connsiteX39" fmla="*/ 819594 w 5096919"/>
                <a:gd name="connsiteY39" fmla="*/ 3179645 h 4727518"/>
                <a:gd name="connsiteX40" fmla="*/ 594511 w 5096919"/>
                <a:gd name="connsiteY40" fmla="*/ 3067104 h 4727518"/>
                <a:gd name="connsiteX41" fmla="*/ 158413 w 5096919"/>
                <a:gd name="connsiteY41" fmla="*/ 2701344 h 4727518"/>
                <a:gd name="connsiteX42" fmla="*/ 3668 w 5096919"/>
                <a:gd name="connsiteY42" fmla="*/ 2448125 h 4727518"/>
                <a:gd name="connsiteX43" fmla="*/ 59939 w 5096919"/>
                <a:gd name="connsiteY43" fmla="*/ 2026095 h 4727518"/>
                <a:gd name="connsiteX44" fmla="*/ 186548 w 5096919"/>
                <a:gd name="connsiteY44" fmla="*/ 1899485 h 4727518"/>
                <a:gd name="connsiteX45" fmla="*/ 425699 w 5096919"/>
                <a:gd name="connsiteY45" fmla="*/ 1786944 h 4727518"/>
                <a:gd name="connsiteX46" fmla="*/ 636714 w 5096919"/>
                <a:gd name="connsiteY46" fmla="*/ 1688470 h 4727518"/>
                <a:gd name="connsiteX47" fmla="*/ 875865 w 5096919"/>
                <a:gd name="connsiteY47" fmla="*/ 1674402 h 4727518"/>
                <a:gd name="connsiteX48" fmla="*/ 1185354 w 5096919"/>
                <a:gd name="connsiteY48" fmla="*/ 1688470 h 4727518"/>
                <a:gd name="connsiteX49" fmla="*/ 1579250 w 5096919"/>
                <a:gd name="connsiteY49" fmla="*/ 1589996 h 4727518"/>
                <a:gd name="connsiteX50" fmla="*/ 1987213 w 5096919"/>
                <a:gd name="connsiteY50" fmla="*/ 1589996 h 4727518"/>
                <a:gd name="connsiteX51" fmla="*/ 2367041 w 5096919"/>
                <a:gd name="connsiteY51" fmla="*/ 1660335 h 4727518"/>
                <a:gd name="connsiteX0" fmla="*/ 2367041 w 5096919"/>
                <a:gd name="connsiteY0" fmla="*/ 80962 h 3148145"/>
                <a:gd name="connsiteX1" fmla="*/ 2732801 w 5096919"/>
                <a:gd name="connsiteY1" fmla="*/ 24691 h 3148145"/>
                <a:gd name="connsiteX2" fmla="*/ 3197034 w 5096919"/>
                <a:gd name="connsiteY2" fmla="*/ 80962 h 3148145"/>
                <a:gd name="connsiteX3" fmla="*/ 3562794 w 5096919"/>
                <a:gd name="connsiteY3" fmla="*/ 235706 h 3148145"/>
                <a:gd name="connsiteX4" fmla="*/ 3759742 w 5096919"/>
                <a:gd name="connsiteY4" fmla="*/ 334180 h 3148145"/>
                <a:gd name="connsiteX5" fmla="*/ 3970757 w 5096919"/>
                <a:gd name="connsiteY5" fmla="*/ 488925 h 3148145"/>
                <a:gd name="connsiteX6" fmla="*/ 4167705 w 5096919"/>
                <a:gd name="connsiteY6" fmla="*/ 573331 h 3148145"/>
                <a:gd name="connsiteX7" fmla="*/ 4575668 w 5096919"/>
                <a:gd name="connsiteY7" fmla="*/ 840617 h 3148145"/>
                <a:gd name="connsiteX8" fmla="*/ 4983631 w 5096919"/>
                <a:gd name="connsiteY8" fmla="*/ 1065700 h 3148145"/>
                <a:gd name="connsiteX9" fmla="*/ 5039902 w 5096919"/>
                <a:gd name="connsiteY9" fmla="*/ 1206377 h 3148145"/>
                <a:gd name="connsiteX10" fmla="*/ 5096173 w 5096919"/>
                <a:gd name="connsiteY10" fmla="*/ 1459596 h 3148145"/>
                <a:gd name="connsiteX11" fmla="*/ 4997699 w 5096919"/>
                <a:gd name="connsiteY11" fmla="*/ 1740949 h 3148145"/>
                <a:gd name="connsiteX12" fmla="*/ 4997699 w 5096919"/>
                <a:gd name="connsiteY12" fmla="*/ 2036371 h 3148145"/>
                <a:gd name="connsiteX13" fmla="*/ 4871090 w 5096919"/>
                <a:gd name="connsiteY13" fmla="*/ 2303657 h 3148145"/>
                <a:gd name="connsiteX14" fmla="*/ 4575668 w 5096919"/>
                <a:gd name="connsiteY14" fmla="*/ 2402131 h 3148145"/>
                <a:gd name="connsiteX15" fmla="*/ 4449059 w 5096919"/>
                <a:gd name="connsiteY15" fmla="*/ 2430266 h 3148145"/>
                <a:gd name="connsiteX16" fmla="*/ 4406856 w 5096919"/>
                <a:gd name="connsiteY16" fmla="*/ 2345860 h 3148145"/>
                <a:gd name="connsiteX17" fmla="*/ 4406856 w 5096919"/>
                <a:gd name="connsiteY17" fmla="*/ 2148912 h 3148145"/>
                <a:gd name="connsiteX18" fmla="*/ 4477194 w 5096919"/>
                <a:gd name="connsiteY18" fmla="*/ 1966032 h 3148145"/>
                <a:gd name="connsiteX19" fmla="*/ 4603804 w 5096919"/>
                <a:gd name="connsiteY19" fmla="*/ 1811288 h 3148145"/>
                <a:gd name="connsiteX20" fmla="*/ 4378721 w 5096919"/>
                <a:gd name="connsiteY20" fmla="*/ 1853491 h 3148145"/>
                <a:gd name="connsiteX21" fmla="*/ 4055164 w 5096919"/>
                <a:gd name="connsiteY21" fmla="*/ 1909762 h 3148145"/>
                <a:gd name="connsiteX22" fmla="*/ 3886351 w 5096919"/>
                <a:gd name="connsiteY22" fmla="*/ 1937897 h 3148145"/>
                <a:gd name="connsiteX23" fmla="*/ 3703471 w 5096919"/>
                <a:gd name="connsiteY23" fmla="*/ 2148912 h 3148145"/>
                <a:gd name="connsiteX24" fmla="*/ 3436185 w 5096919"/>
                <a:gd name="connsiteY24" fmla="*/ 2275522 h 3148145"/>
                <a:gd name="connsiteX25" fmla="*/ 3182967 w 5096919"/>
                <a:gd name="connsiteY25" fmla="*/ 2331793 h 3148145"/>
                <a:gd name="connsiteX26" fmla="*/ 3000087 w 5096919"/>
                <a:gd name="connsiteY26" fmla="*/ 2373996 h 3148145"/>
                <a:gd name="connsiteX27" fmla="*/ 2915681 w 5096919"/>
                <a:gd name="connsiteY27" fmla="*/ 2767891 h 3148145"/>
                <a:gd name="connsiteX28" fmla="*/ 2634327 w 5096919"/>
                <a:gd name="connsiteY28" fmla="*/ 2936703 h 3148145"/>
                <a:gd name="connsiteX29" fmla="*/ 2437379 w 5096919"/>
                <a:gd name="connsiteY29" fmla="*/ 3007042 h 3148145"/>
                <a:gd name="connsiteX30" fmla="*/ 2268567 w 5096919"/>
                <a:gd name="connsiteY30" fmla="*/ 3147719 h 3148145"/>
                <a:gd name="connsiteX31" fmla="*/ 2184161 w 5096919"/>
                <a:gd name="connsiteY31" fmla="*/ 3049245 h 3148145"/>
                <a:gd name="connsiteX32" fmla="*/ 2085687 w 5096919"/>
                <a:gd name="connsiteY32" fmla="*/ 3007042 h 3148145"/>
                <a:gd name="connsiteX33" fmla="*/ 1832468 w 5096919"/>
                <a:gd name="connsiteY33" fmla="*/ 2922636 h 3148145"/>
                <a:gd name="connsiteX34" fmla="*/ 1565182 w 5096919"/>
                <a:gd name="connsiteY34" fmla="*/ 2683485 h 3148145"/>
                <a:gd name="connsiteX35" fmla="*/ 1508911 w 5096919"/>
                <a:gd name="connsiteY35" fmla="*/ 2416199 h 3148145"/>
                <a:gd name="connsiteX36" fmla="*/ 1438573 w 5096919"/>
                <a:gd name="connsiteY36" fmla="*/ 2120777 h 3148145"/>
                <a:gd name="connsiteX37" fmla="*/ 1157219 w 5096919"/>
                <a:gd name="connsiteY37" fmla="*/ 1951965 h 3148145"/>
                <a:gd name="connsiteX38" fmla="*/ 819594 w 5096919"/>
                <a:gd name="connsiteY38" fmla="*/ 1600272 h 3148145"/>
                <a:gd name="connsiteX39" fmla="*/ 594511 w 5096919"/>
                <a:gd name="connsiteY39" fmla="*/ 1487731 h 3148145"/>
                <a:gd name="connsiteX40" fmla="*/ 158413 w 5096919"/>
                <a:gd name="connsiteY40" fmla="*/ 1121971 h 3148145"/>
                <a:gd name="connsiteX41" fmla="*/ 3668 w 5096919"/>
                <a:gd name="connsiteY41" fmla="*/ 868752 h 3148145"/>
                <a:gd name="connsiteX42" fmla="*/ 59939 w 5096919"/>
                <a:gd name="connsiteY42" fmla="*/ 446722 h 3148145"/>
                <a:gd name="connsiteX43" fmla="*/ 186548 w 5096919"/>
                <a:gd name="connsiteY43" fmla="*/ 320112 h 3148145"/>
                <a:gd name="connsiteX44" fmla="*/ 425699 w 5096919"/>
                <a:gd name="connsiteY44" fmla="*/ 207571 h 3148145"/>
                <a:gd name="connsiteX45" fmla="*/ 636714 w 5096919"/>
                <a:gd name="connsiteY45" fmla="*/ 109097 h 3148145"/>
                <a:gd name="connsiteX46" fmla="*/ 875865 w 5096919"/>
                <a:gd name="connsiteY46" fmla="*/ 95029 h 3148145"/>
                <a:gd name="connsiteX47" fmla="*/ 1185354 w 5096919"/>
                <a:gd name="connsiteY47" fmla="*/ 109097 h 3148145"/>
                <a:gd name="connsiteX48" fmla="*/ 1579250 w 5096919"/>
                <a:gd name="connsiteY48" fmla="*/ 10623 h 3148145"/>
                <a:gd name="connsiteX49" fmla="*/ 1987213 w 5096919"/>
                <a:gd name="connsiteY49" fmla="*/ 10623 h 3148145"/>
                <a:gd name="connsiteX50" fmla="*/ 2367041 w 5096919"/>
                <a:gd name="connsiteY50" fmla="*/ 80962 h 3148145"/>
                <a:gd name="connsiteX0" fmla="*/ 2367041 w 5096919"/>
                <a:gd name="connsiteY0" fmla="*/ 80962 h 3148145"/>
                <a:gd name="connsiteX1" fmla="*/ 2845343 w 5096919"/>
                <a:gd name="connsiteY1" fmla="*/ 24691 h 3148145"/>
                <a:gd name="connsiteX2" fmla="*/ 3197034 w 5096919"/>
                <a:gd name="connsiteY2" fmla="*/ 80962 h 3148145"/>
                <a:gd name="connsiteX3" fmla="*/ 3562794 w 5096919"/>
                <a:gd name="connsiteY3" fmla="*/ 235706 h 3148145"/>
                <a:gd name="connsiteX4" fmla="*/ 3759742 w 5096919"/>
                <a:gd name="connsiteY4" fmla="*/ 334180 h 3148145"/>
                <a:gd name="connsiteX5" fmla="*/ 3970757 w 5096919"/>
                <a:gd name="connsiteY5" fmla="*/ 488925 h 3148145"/>
                <a:gd name="connsiteX6" fmla="*/ 4167705 w 5096919"/>
                <a:gd name="connsiteY6" fmla="*/ 573331 h 3148145"/>
                <a:gd name="connsiteX7" fmla="*/ 4575668 w 5096919"/>
                <a:gd name="connsiteY7" fmla="*/ 840617 h 3148145"/>
                <a:gd name="connsiteX8" fmla="*/ 4983631 w 5096919"/>
                <a:gd name="connsiteY8" fmla="*/ 1065700 h 3148145"/>
                <a:gd name="connsiteX9" fmla="*/ 5039902 w 5096919"/>
                <a:gd name="connsiteY9" fmla="*/ 1206377 h 3148145"/>
                <a:gd name="connsiteX10" fmla="*/ 5096173 w 5096919"/>
                <a:gd name="connsiteY10" fmla="*/ 1459596 h 3148145"/>
                <a:gd name="connsiteX11" fmla="*/ 4997699 w 5096919"/>
                <a:gd name="connsiteY11" fmla="*/ 1740949 h 3148145"/>
                <a:gd name="connsiteX12" fmla="*/ 4997699 w 5096919"/>
                <a:gd name="connsiteY12" fmla="*/ 2036371 h 3148145"/>
                <a:gd name="connsiteX13" fmla="*/ 4871090 w 5096919"/>
                <a:gd name="connsiteY13" fmla="*/ 2303657 h 3148145"/>
                <a:gd name="connsiteX14" fmla="*/ 4575668 w 5096919"/>
                <a:gd name="connsiteY14" fmla="*/ 2402131 h 3148145"/>
                <a:gd name="connsiteX15" fmla="*/ 4449059 w 5096919"/>
                <a:gd name="connsiteY15" fmla="*/ 2430266 h 3148145"/>
                <a:gd name="connsiteX16" fmla="*/ 4406856 w 5096919"/>
                <a:gd name="connsiteY16" fmla="*/ 2345860 h 3148145"/>
                <a:gd name="connsiteX17" fmla="*/ 4406856 w 5096919"/>
                <a:gd name="connsiteY17" fmla="*/ 2148912 h 3148145"/>
                <a:gd name="connsiteX18" fmla="*/ 4477194 w 5096919"/>
                <a:gd name="connsiteY18" fmla="*/ 1966032 h 3148145"/>
                <a:gd name="connsiteX19" fmla="*/ 4603804 w 5096919"/>
                <a:gd name="connsiteY19" fmla="*/ 1811288 h 3148145"/>
                <a:gd name="connsiteX20" fmla="*/ 4378721 w 5096919"/>
                <a:gd name="connsiteY20" fmla="*/ 1853491 h 3148145"/>
                <a:gd name="connsiteX21" fmla="*/ 4055164 w 5096919"/>
                <a:gd name="connsiteY21" fmla="*/ 1909762 h 3148145"/>
                <a:gd name="connsiteX22" fmla="*/ 3886351 w 5096919"/>
                <a:gd name="connsiteY22" fmla="*/ 1937897 h 3148145"/>
                <a:gd name="connsiteX23" fmla="*/ 3703471 w 5096919"/>
                <a:gd name="connsiteY23" fmla="*/ 2148912 h 3148145"/>
                <a:gd name="connsiteX24" fmla="*/ 3436185 w 5096919"/>
                <a:gd name="connsiteY24" fmla="*/ 2275522 h 3148145"/>
                <a:gd name="connsiteX25" fmla="*/ 3182967 w 5096919"/>
                <a:gd name="connsiteY25" fmla="*/ 2331793 h 3148145"/>
                <a:gd name="connsiteX26" fmla="*/ 3000087 w 5096919"/>
                <a:gd name="connsiteY26" fmla="*/ 2373996 h 3148145"/>
                <a:gd name="connsiteX27" fmla="*/ 2915681 w 5096919"/>
                <a:gd name="connsiteY27" fmla="*/ 2767891 h 3148145"/>
                <a:gd name="connsiteX28" fmla="*/ 2634327 w 5096919"/>
                <a:gd name="connsiteY28" fmla="*/ 2936703 h 3148145"/>
                <a:gd name="connsiteX29" fmla="*/ 2437379 w 5096919"/>
                <a:gd name="connsiteY29" fmla="*/ 3007042 h 3148145"/>
                <a:gd name="connsiteX30" fmla="*/ 2268567 w 5096919"/>
                <a:gd name="connsiteY30" fmla="*/ 3147719 h 3148145"/>
                <a:gd name="connsiteX31" fmla="*/ 2184161 w 5096919"/>
                <a:gd name="connsiteY31" fmla="*/ 3049245 h 3148145"/>
                <a:gd name="connsiteX32" fmla="*/ 2085687 w 5096919"/>
                <a:gd name="connsiteY32" fmla="*/ 3007042 h 3148145"/>
                <a:gd name="connsiteX33" fmla="*/ 1832468 w 5096919"/>
                <a:gd name="connsiteY33" fmla="*/ 2922636 h 3148145"/>
                <a:gd name="connsiteX34" fmla="*/ 1565182 w 5096919"/>
                <a:gd name="connsiteY34" fmla="*/ 2683485 h 3148145"/>
                <a:gd name="connsiteX35" fmla="*/ 1508911 w 5096919"/>
                <a:gd name="connsiteY35" fmla="*/ 2416199 h 3148145"/>
                <a:gd name="connsiteX36" fmla="*/ 1438573 w 5096919"/>
                <a:gd name="connsiteY36" fmla="*/ 2120777 h 3148145"/>
                <a:gd name="connsiteX37" fmla="*/ 1157219 w 5096919"/>
                <a:gd name="connsiteY37" fmla="*/ 1951965 h 3148145"/>
                <a:gd name="connsiteX38" fmla="*/ 819594 w 5096919"/>
                <a:gd name="connsiteY38" fmla="*/ 1600272 h 3148145"/>
                <a:gd name="connsiteX39" fmla="*/ 594511 w 5096919"/>
                <a:gd name="connsiteY39" fmla="*/ 1487731 h 3148145"/>
                <a:gd name="connsiteX40" fmla="*/ 158413 w 5096919"/>
                <a:gd name="connsiteY40" fmla="*/ 1121971 h 3148145"/>
                <a:gd name="connsiteX41" fmla="*/ 3668 w 5096919"/>
                <a:gd name="connsiteY41" fmla="*/ 868752 h 3148145"/>
                <a:gd name="connsiteX42" fmla="*/ 59939 w 5096919"/>
                <a:gd name="connsiteY42" fmla="*/ 446722 h 3148145"/>
                <a:gd name="connsiteX43" fmla="*/ 186548 w 5096919"/>
                <a:gd name="connsiteY43" fmla="*/ 320112 h 3148145"/>
                <a:gd name="connsiteX44" fmla="*/ 425699 w 5096919"/>
                <a:gd name="connsiteY44" fmla="*/ 207571 h 3148145"/>
                <a:gd name="connsiteX45" fmla="*/ 636714 w 5096919"/>
                <a:gd name="connsiteY45" fmla="*/ 109097 h 3148145"/>
                <a:gd name="connsiteX46" fmla="*/ 875865 w 5096919"/>
                <a:gd name="connsiteY46" fmla="*/ 95029 h 3148145"/>
                <a:gd name="connsiteX47" fmla="*/ 1185354 w 5096919"/>
                <a:gd name="connsiteY47" fmla="*/ 109097 h 3148145"/>
                <a:gd name="connsiteX48" fmla="*/ 1579250 w 5096919"/>
                <a:gd name="connsiteY48" fmla="*/ 10623 h 3148145"/>
                <a:gd name="connsiteX49" fmla="*/ 1987213 w 5096919"/>
                <a:gd name="connsiteY49" fmla="*/ 10623 h 3148145"/>
                <a:gd name="connsiteX50" fmla="*/ 2367041 w 5096919"/>
                <a:gd name="connsiteY50" fmla="*/ 80962 h 3148145"/>
                <a:gd name="connsiteX0" fmla="*/ 2367041 w 5096919"/>
                <a:gd name="connsiteY0" fmla="*/ 80962 h 3148145"/>
                <a:gd name="connsiteX1" fmla="*/ 2845343 w 5096919"/>
                <a:gd name="connsiteY1" fmla="*/ 24691 h 3148145"/>
                <a:gd name="connsiteX2" fmla="*/ 3281440 w 5096919"/>
                <a:gd name="connsiteY2" fmla="*/ 95030 h 3148145"/>
                <a:gd name="connsiteX3" fmla="*/ 3562794 w 5096919"/>
                <a:gd name="connsiteY3" fmla="*/ 235706 h 3148145"/>
                <a:gd name="connsiteX4" fmla="*/ 3759742 w 5096919"/>
                <a:gd name="connsiteY4" fmla="*/ 334180 h 3148145"/>
                <a:gd name="connsiteX5" fmla="*/ 3970757 w 5096919"/>
                <a:gd name="connsiteY5" fmla="*/ 488925 h 3148145"/>
                <a:gd name="connsiteX6" fmla="*/ 4167705 w 5096919"/>
                <a:gd name="connsiteY6" fmla="*/ 573331 h 3148145"/>
                <a:gd name="connsiteX7" fmla="*/ 4575668 w 5096919"/>
                <a:gd name="connsiteY7" fmla="*/ 840617 h 3148145"/>
                <a:gd name="connsiteX8" fmla="*/ 4983631 w 5096919"/>
                <a:gd name="connsiteY8" fmla="*/ 1065700 h 3148145"/>
                <a:gd name="connsiteX9" fmla="*/ 5039902 w 5096919"/>
                <a:gd name="connsiteY9" fmla="*/ 1206377 h 3148145"/>
                <a:gd name="connsiteX10" fmla="*/ 5096173 w 5096919"/>
                <a:gd name="connsiteY10" fmla="*/ 1459596 h 3148145"/>
                <a:gd name="connsiteX11" fmla="*/ 4997699 w 5096919"/>
                <a:gd name="connsiteY11" fmla="*/ 1740949 h 3148145"/>
                <a:gd name="connsiteX12" fmla="*/ 4997699 w 5096919"/>
                <a:gd name="connsiteY12" fmla="*/ 2036371 h 3148145"/>
                <a:gd name="connsiteX13" fmla="*/ 4871090 w 5096919"/>
                <a:gd name="connsiteY13" fmla="*/ 2303657 h 3148145"/>
                <a:gd name="connsiteX14" fmla="*/ 4575668 w 5096919"/>
                <a:gd name="connsiteY14" fmla="*/ 2402131 h 3148145"/>
                <a:gd name="connsiteX15" fmla="*/ 4449059 w 5096919"/>
                <a:gd name="connsiteY15" fmla="*/ 2430266 h 3148145"/>
                <a:gd name="connsiteX16" fmla="*/ 4406856 w 5096919"/>
                <a:gd name="connsiteY16" fmla="*/ 2345860 h 3148145"/>
                <a:gd name="connsiteX17" fmla="*/ 4406856 w 5096919"/>
                <a:gd name="connsiteY17" fmla="*/ 2148912 h 3148145"/>
                <a:gd name="connsiteX18" fmla="*/ 4477194 w 5096919"/>
                <a:gd name="connsiteY18" fmla="*/ 1966032 h 3148145"/>
                <a:gd name="connsiteX19" fmla="*/ 4603804 w 5096919"/>
                <a:gd name="connsiteY19" fmla="*/ 1811288 h 3148145"/>
                <a:gd name="connsiteX20" fmla="*/ 4378721 w 5096919"/>
                <a:gd name="connsiteY20" fmla="*/ 1853491 h 3148145"/>
                <a:gd name="connsiteX21" fmla="*/ 4055164 w 5096919"/>
                <a:gd name="connsiteY21" fmla="*/ 1909762 h 3148145"/>
                <a:gd name="connsiteX22" fmla="*/ 3886351 w 5096919"/>
                <a:gd name="connsiteY22" fmla="*/ 1937897 h 3148145"/>
                <a:gd name="connsiteX23" fmla="*/ 3703471 w 5096919"/>
                <a:gd name="connsiteY23" fmla="*/ 2148912 h 3148145"/>
                <a:gd name="connsiteX24" fmla="*/ 3436185 w 5096919"/>
                <a:gd name="connsiteY24" fmla="*/ 2275522 h 3148145"/>
                <a:gd name="connsiteX25" fmla="*/ 3182967 w 5096919"/>
                <a:gd name="connsiteY25" fmla="*/ 2331793 h 3148145"/>
                <a:gd name="connsiteX26" fmla="*/ 3000087 w 5096919"/>
                <a:gd name="connsiteY26" fmla="*/ 2373996 h 3148145"/>
                <a:gd name="connsiteX27" fmla="*/ 2915681 w 5096919"/>
                <a:gd name="connsiteY27" fmla="*/ 2767891 h 3148145"/>
                <a:gd name="connsiteX28" fmla="*/ 2634327 w 5096919"/>
                <a:gd name="connsiteY28" fmla="*/ 2936703 h 3148145"/>
                <a:gd name="connsiteX29" fmla="*/ 2437379 w 5096919"/>
                <a:gd name="connsiteY29" fmla="*/ 3007042 h 3148145"/>
                <a:gd name="connsiteX30" fmla="*/ 2268567 w 5096919"/>
                <a:gd name="connsiteY30" fmla="*/ 3147719 h 3148145"/>
                <a:gd name="connsiteX31" fmla="*/ 2184161 w 5096919"/>
                <a:gd name="connsiteY31" fmla="*/ 3049245 h 3148145"/>
                <a:gd name="connsiteX32" fmla="*/ 2085687 w 5096919"/>
                <a:gd name="connsiteY32" fmla="*/ 3007042 h 3148145"/>
                <a:gd name="connsiteX33" fmla="*/ 1832468 w 5096919"/>
                <a:gd name="connsiteY33" fmla="*/ 2922636 h 3148145"/>
                <a:gd name="connsiteX34" fmla="*/ 1565182 w 5096919"/>
                <a:gd name="connsiteY34" fmla="*/ 2683485 h 3148145"/>
                <a:gd name="connsiteX35" fmla="*/ 1508911 w 5096919"/>
                <a:gd name="connsiteY35" fmla="*/ 2416199 h 3148145"/>
                <a:gd name="connsiteX36" fmla="*/ 1438573 w 5096919"/>
                <a:gd name="connsiteY36" fmla="*/ 2120777 h 3148145"/>
                <a:gd name="connsiteX37" fmla="*/ 1157219 w 5096919"/>
                <a:gd name="connsiteY37" fmla="*/ 1951965 h 3148145"/>
                <a:gd name="connsiteX38" fmla="*/ 819594 w 5096919"/>
                <a:gd name="connsiteY38" fmla="*/ 1600272 h 3148145"/>
                <a:gd name="connsiteX39" fmla="*/ 594511 w 5096919"/>
                <a:gd name="connsiteY39" fmla="*/ 1487731 h 3148145"/>
                <a:gd name="connsiteX40" fmla="*/ 158413 w 5096919"/>
                <a:gd name="connsiteY40" fmla="*/ 1121971 h 3148145"/>
                <a:gd name="connsiteX41" fmla="*/ 3668 w 5096919"/>
                <a:gd name="connsiteY41" fmla="*/ 868752 h 3148145"/>
                <a:gd name="connsiteX42" fmla="*/ 59939 w 5096919"/>
                <a:gd name="connsiteY42" fmla="*/ 446722 h 3148145"/>
                <a:gd name="connsiteX43" fmla="*/ 186548 w 5096919"/>
                <a:gd name="connsiteY43" fmla="*/ 320112 h 3148145"/>
                <a:gd name="connsiteX44" fmla="*/ 425699 w 5096919"/>
                <a:gd name="connsiteY44" fmla="*/ 207571 h 3148145"/>
                <a:gd name="connsiteX45" fmla="*/ 636714 w 5096919"/>
                <a:gd name="connsiteY45" fmla="*/ 109097 h 3148145"/>
                <a:gd name="connsiteX46" fmla="*/ 875865 w 5096919"/>
                <a:gd name="connsiteY46" fmla="*/ 95029 h 3148145"/>
                <a:gd name="connsiteX47" fmla="*/ 1185354 w 5096919"/>
                <a:gd name="connsiteY47" fmla="*/ 109097 h 3148145"/>
                <a:gd name="connsiteX48" fmla="*/ 1579250 w 5096919"/>
                <a:gd name="connsiteY48" fmla="*/ 10623 h 3148145"/>
                <a:gd name="connsiteX49" fmla="*/ 1987213 w 5096919"/>
                <a:gd name="connsiteY49" fmla="*/ 10623 h 3148145"/>
                <a:gd name="connsiteX50" fmla="*/ 2367041 w 5096919"/>
                <a:gd name="connsiteY50" fmla="*/ 80962 h 3148145"/>
                <a:gd name="connsiteX0" fmla="*/ 2367041 w 5096919"/>
                <a:gd name="connsiteY0" fmla="*/ 80962 h 3148145"/>
                <a:gd name="connsiteX1" fmla="*/ 2845343 w 5096919"/>
                <a:gd name="connsiteY1" fmla="*/ 24691 h 3148145"/>
                <a:gd name="connsiteX2" fmla="*/ 3281440 w 5096919"/>
                <a:gd name="connsiteY2" fmla="*/ 95030 h 3148145"/>
                <a:gd name="connsiteX3" fmla="*/ 3562794 w 5096919"/>
                <a:gd name="connsiteY3" fmla="*/ 235706 h 3148145"/>
                <a:gd name="connsiteX4" fmla="*/ 3759742 w 5096919"/>
                <a:gd name="connsiteY4" fmla="*/ 334180 h 3148145"/>
                <a:gd name="connsiteX5" fmla="*/ 3970757 w 5096919"/>
                <a:gd name="connsiteY5" fmla="*/ 488925 h 3148145"/>
                <a:gd name="connsiteX6" fmla="*/ 4167705 w 5096919"/>
                <a:gd name="connsiteY6" fmla="*/ 573331 h 3148145"/>
                <a:gd name="connsiteX7" fmla="*/ 4575668 w 5096919"/>
                <a:gd name="connsiteY7" fmla="*/ 840617 h 3148145"/>
                <a:gd name="connsiteX8" fmla="*/ 4983631 w 5096919"/>
                <a:gd name="connsiteY8" fmla="*/ 1065700 h 3148145"/>
                <a:gd name="connsiteX9" fmla="*/ 5039902 w 5096919"/>
                <a:gd name="connsiteY9" fmla="*/ 1206377 h 3148145"/>
                <a:gd name="connsiteX10" fmla="*/ 5096173 w 5096919"/>
                <a:gd name="connsiteY10" fmla="*/ 1459596 h 3148145"/>
                <a:gd name="connsiteX11" fmla="*/ 4997699 w 5096919"/>
                <a:gd name="connsiteY11" fmla="*/ 1740949 h 3148145"/>
                <a:gd name="connsiteX12" fmla="*/ 4871090 w 5096919"/>
                <a:gd name="connsiteY12" fmla="*/ 2303657 h 3148145"/>
                <a:gd name="connsiteX13" fmla="*/ 4575668 w 5096919"/>
                <a:gd name="connsiteY13" fmla="*/ 2402131 h 3148145"/>
                <a:gd name="connsiteX14" fmla="*/ 4449059 w 5096919"/>
                <a:gd name="connsiteY14" fmla="*/ 2430266 h 3148145"/>
                <a:gd name="connsiteX15" fmla="*/ 4406856 w 5096919"/>
                <a:gd name="connsiteY15" fmla="*/ 2345860 h 3148145"/>
                <a:gd name="connsiteX16" fmla="*/ 4406856 w 5096919"/>
                <a:gd name="connsiteY16" fmla="*/ 2148912 h 3148145"/>
                <a:gd name="connsiteX17" fmla="*/ 4477194 w 5096919"/>
                <a:gd name="connsiteY17" fmla="*/ 1966032 h 3148145"/>
                <a:gd name="connsiteX18" fmla="*/ 4603804 w 5096919"/>
                <a:gd name="connsiteY18" fmla="*/ 1811288 h 3148145"/>
                <a:gd name="connsiteX19" fmla="*/ 4378721 w 5096919"/>
                <a:gd name="connsiteY19" fmla="*/ 1853491 h 3148145"/>
                <a:gd name="connsiteX20" fmla="*/ 4055164 w 5096919"/>
                <a:gd name="connsiteY20" fmla="*/ 1909762 h 3148145"/>
                <a:gd name="connsiteX21" fmla="*/ 3886351 w 5096919"/>
                <a:gd name="connsiteY21" fmla="*/ 1937897 h 3148145"/>
                <a:gd name="connsiteX22" fmla="*/ 3703471 w 5096919"/>
                <a:gd name="connsiteY22" fmla="*/ 2148912 h 3148145"/>
                <a:gd name="connsiteX23" fmla="*/ 3436185 w 5096919"/>
                <a:gd name="connsiteY23" fmla="*/ 2275522 h 3148145"/>
                <a:gd name="connsiteX24" fmla="*/ 3182967 w 5096919"/>
                <a:gd name="connsiteY24" fmla="*/ 2331793 h 3148145"/>
                <a:gd name="connsiteX25" fmla="*/ 3000087 w 5096919"/>
                <a:gd name="connsiteY25" fmla="*/ 2373996 h 3148145"/>
                <a:gd name="connsiteX26" fmla="*/ 2915681 w 5096919"/>
                <a:gd name="connsiteY26" fmla="*/ 2767891 h 3148145"/>
                <a:gd name="connsiteX27" fmla="*/ 2634327 w 5096919"/>
                <a:gd name="connsiteY27" fmla="*/ 2936703 h 3148145"/>
                <a:gd name="connsiteX28" fmla="*/ 2437379 w 5096919"/>
                <a:gd name="connsiteY28" fmla="*/ 3007042 h 3148145"/>
                <a:gd name="connsiteX29" fmla="*/ 2268567 w 5096919"/>
                <a:gd name="connsiteY29" fmla="*/ 3147719 h 3148145"/>
                <a:gd name="connsiteX30" fmla="*/ 2184161 w 5096919"/>
                <a:gd name="connsiteY30" fmla="*/ 3049245 h 3148145"/>
                <a:gd name="connsiteX31" fmla="*/ 2085687 w 5096919"/>
                <a:gd name="connsiteY31" fmla="*/ 3007042 h 3148145"/>
                <a:gd name="connsiteX32" fmla="*/ 1832468 w 5096919"/>
                <a:gd name="connsiteY32" fmla="*/ 2922636 h 3148145"/>
                <a:gd name="connsiteX33" fmla="*/ 1565182 w 5096919"/>
                <a:gd name="connsiteY33" fmla="*/ 2683485 h 3148145"/>
                <a:gd name="connsiteX34" fmla="*/ 1508911 w 5096919"/>
                <a:gd name="connsiteY34" fmla="*/ 2416199 h 3148145"/>
                <a:gd name="connsiteX35" fmla="*/ 1438573 w 5096919"/>
                <a:gd name="connsiteY35" fmla="*/ 2120777 h 3148145"/>
                <a:gd name="connsiteX36" fmla="*/ 1157219 w 5096919"/>
                <a:gd name="connsiteY36" fmla="*/ 1951965 h 3148145"/>
                <a:gd name="connsiteX37" fmla="*/ 819594 w 5096919"/>
                <a:gd name="connsiteY37" fmla="*/ 1600272 h 3148145"/>
                <a:gd name="connsiteX38" fmla="*/ 594511 w 5096919"/>
                <a:gd name="connsiteY38" fmla="*/ 1487731 h 3148145"/>
                <a:gd name="connsiteX39" fmla="*/ 158413 w 5096919"/>
                <a:gd name="connsiteY39" fmla="*/ 1121971 h 3148145"/>
                <a:gd name="connsiteX40" fmla="*/ 3668 w 5096919"/>
                <a:gd name="connsiteY40" fmla="*/ 868752 h 3148145"/>
                <a:gd name="connsiteX41" fmla="*/ 59939 w 5096919"/>
                <a:gd name="connsiteY41" fmla="*/ 446722 h 3148145"/>
                <a:gd name="connsiteX42" fmla="*/ 186548 w 5096919"/>
                <a:gd name="connsiteY42" fmla="*/ 320112 h 3148145"/>
                <a:gd name="connsiteX43" fmla="*/ 425699 w 5096919"/>
                <a:gd name="connsiteY43" fmla="*/ 207571 h 3148145"/>
                <a:gd name="connsiteX44" fmla="*/ 636714 w 5096919"/>
                <a:gd name="connsiteY44" fmla="*/ 109097 h 3148145"/>
                <a:gd name="connsiteX45" fmla="*/ 875865 w 5096919"/>
                <a:gd name="connsiteY45" fmla="*/ 95029 h 3148145"/>
                <a:gd name="connsiteX46" fmla="*/ 1185354 w 5096919"/>
                <a:gd name="connsiteY46" fmla="*/ 109097 h 3148145"/>
                <a:gd name="connsiteX47" fmla="*/ 1579250 w 5096919"/>
                <a:gd name="connsiteY47" fmla="*/ 10623 h 3148145"/>
                <a:gd name="connsiteX48" fmla="*/ 1987213 w 5096919"/>
                <a:gd name="connsiteY48" fmla="*/ 10623 h 3148145"/>
                <a:gd name="connsiteX49" fmla="*/ 2367041 w 5096919"/>
                <a:gd name="connsiteY49" fmla="*/ 80962 h 3148145"/>
                <a:gd name="connsiteX0" fmla="*/ 2367041 w 5096919"/>
                <a:gd name="connsiteY0" fmla="*/ 80962 h 3148145"/>
                <a:gd name="connsiteX1" fmla="*/ 2845343 w 5096919"/>
                <a:gd name="connsiteY1" fmla="*/ 24691 h 3148145"/>
                <a:gd name="connsiteX2" fmla="*/ 3281440 w 5096919"/>
                <a:gd name="connsiteY2" fmla="*/ 95030 h 3148145"/>
                <a:gd name="connsiteX3" fmla="*/ 3562794 w 5096919"/>
                <a:gd name="connsiteY3" fmla="*/ 235706 h 3148145"/>
                <a:gd name="connsiteX4" fmla="*/ 3759742 w 5096919"/>
                <a:gd name="connsiteY4" fmla="*/ 334180 h 3148145"/>
                <a:gd name="connsiteX5" fmla="*/ 3970757 w 5096919"/>
                <a:gd name="connsiteY5" fmla="*/ 488925 h 3148145"/>
                <a:gd name="connsiteX6" fmla="*/ 4167705 w 5096919"/>
                <a:gd name="connsiteY6" fmla="*/ 573331 h 3148145"/>
                <a:gd name="connsiteX7" fmla="*/ 4575668 w 5096919"/>
                <a:gd name="connsiteY7" fmla="*/ 840617 h 3148145"/>
                <a:gd name="connsiteX8" fmla="*/ 4983631 w 5096919"/>
                <a:gd name="connsiteY8" fmla="*/ 1065700 h 3148145"/>
                <a:gd name="connsiteX9" fmla="*/ 5039902 w 5096919"/>
                <a:gd name="connsiteY9" fmla="*/ 1206377 h 3148145"/>
                <a:gd name="connsiteX10" fmla="*/ 5096173 w 5096919"/>
                <a:gd name="connsiteY10" fmla="*/ 1459596 h 3148145"/>
                <a:gd name="connsiteX11" fmla="*/ 4997699 w 5096919"/>
                <a:gd name="connsiteY11" fmla="*/ 1740949 h 3148145"/>
                <a:gd name="connsiteX12" fmla="*/ 4575668 w 5096919"/>
                <a:gd name="connsiteY12" fmla="*/ 2402131 h 3148145"/>
                <a:gd name="connsiteX13" fmla="*/ 4449059 w 5096919"/>
                <a:gd name="connsiteY13" fmla="*/ 2430266 h 3148145"/>
                <a:gd name="connsiteX14" fmla="*/ 4406856 w 5096919"/>
                <a:gd name="connsiteY14" fmla="*/ 2345860 h 3148145"/>
                <a:gd name="connsiteX15" fmla="*/ 4406856 w 5096919"/>
                <a:gd name="connsiteY15" fmla="*/ 2148912 h 3148145"/>
                <a:gd name="connsiteX16" fmla="*/ 4477194 w 5096919"/>
                <a:gd name="connsiteY16" fmla="*/ 1966032 h 3148145"/>
                <a:gd name="connsiteX17" fmla="*/ 4603804 w 5096919"/>
                <a:gd name="connsiteY17" fmla="*/ 1811288 h 3148145"/>
                <a:gd name="connsiteX18" fmla="*/ 4378721 w 5096919"/>
                <a:gd name="connsiteY18" fmla="*/ 1853491 h 3148145"/>
                <a:gd name="connsiteX19" fmla="*/ 4055164 w 5096919"/>
                <a:gd name="connsiteY19" fmla="*/ 1909762 h 3148145"/>
                <a:gd name="connsiteX20" fmla="*/ 3886351 w 5096919"/>
                <a:gd name="connsiteY20" fmla="*/ 1937897 h 3148145"/>
                <a:gd name="connsiteX21" fmla="*/ 3703471 w 5096919"/>
                <a:gd name="connsiteY21" fmla="*/ 2148912 h 3148145"/>
                <a:gd name="connsiteX22" fmla="*/ 3436185 w 5096919"/>
                <a:gd name="connsiteY22" fmla="*/ 2275522 h 3148145"/>
                <a:gd name="connsiteX23" fmla="*/ 3182967 w 5096919"/>
                <a:gd name="connsiteY23" fmla="*/ 2331793 h 3148145"/>
                <a:gd name="connsiteX24" fmla="*/ 3000087 w 5096919"/>
                <a:gd name="connsiteY24" fmla="*/ 2373996 h 3148145"/>
                <a:gd name="connsiteX25" fmla="*/ 2915681 w 5096919"/>
                <a:gd name="connsiteY25" fmla="*/ 2767891 h 3148145"/>
                <a:gd name="connsiteX26" fmla="*/ 2634327 w 5096919"/>
                <a:gd name="connsiteY26" fmla="*/ 2936703 h 3148145"/>
                <a:gd name="connsiteX27" fmla="*/ 2437379 w 5096919"/>
                <a:gd name="connsiteY27" fmla="*/ 3007042 h 3148145"/>
                <a:gd name="connsiteX28" fmla="*/ 2268567 w 5096919"/>
                <a:gd name="connsiteY28" fmla="*/ 3147719 h 3148145"/>
                <a:gd name="connsiteX29" fmla="*/ 2184161 w 5096919"/>
                <a:gd name="connsiteY29" fmla="*/ 3049245 h 3148145"/>
                <a:gd name="connsiteX30" fmla="*/ 2085687 w 5096919"/>
                <a:gd name="connsiteY30" fmla="*/ 3007042 h 3148145"/>
                <a:gd name="connsiteX31" fmla="*/ 1832468 w 5096919"/>
                <a:gd name="connsiteY31" fmla="*/ 2922636 h 3148145"/>
                <a:gd name="connsiteX32" fmla="*/ 1565182 w 5096919"/>
                <a:gd name="connsiteY32" fmla="*/ 2683485 h 3148145"/>
                <a:gd name="connsiteX33" fmla="*/ 1508911 w 5096919"/>
                <a:gd name="connsiteY33" fmla="*/ 2416199 h 3148145"/>
                <a:gd name="connsiteX34" fmla="*/ 1438573 w 5096919"/>
                <a:gd name="connsiteY34" fmla="*/ 2120777 h 3148145"/>
                <a:gd name="connsiteX35" fmla="*/ 1157219 w 5096919"/>
                <a:gd name="connsiteY35" fmla="*/ 1951965 h 3148145"/>
                <a:gd name="connsiteX36" fmla="*/ 819594 w 5096919"/>
                <a:gd name="connsiteY36" fmla="*/ 1600272 h 3148145"/>
                <a:gd name="connsiteX37" fmla="*/ 594511 w 5096919"/>
                <a:gd name="connsiteY37" fmla="*/ 1487731 h 3148145"/>
                <a:gd name="connsiteX38" fmla="*/ 158413 w 5096919"/>
                <a:gd name="connsiteY38" fmla="*/ 1121971 h 3148145"/>
                <a:gd name="connsiteX39" fmla="*/ 3668 w 5096919"/>
                <a:gd name="connsiteY39" fmla="*/ 868752 h 3148145"/>
                <a:gd name="connsiteX40" fmla="*/ 59939 w 5096919"/>
                <a:gd name="connsiteY40" fmla="*/ 446722 h 3148145"/>
                <a:gd name="connsiteX41" fmla="*/ 186548 w 5096919"/>
                <a:gd name="connsiteY41" fmla="*/ 320112 h 3148145"/>
                <a:gd name="connsiteX42" fmla="*/ 425699 w 5096919"/>
                <a:gd name="connsiteY42" fmla="*/ 207571 h 3148145"/>
                <a:gd name="connsiteX43" fmla="*/ 636714 w 5096919"/>
                <a:gd name="connsiteY43" fmla="*/ 109097 h 3148145"/>
                <a:gd name="connsiteX44" fmla="*/ 875865 w 5096919"/>
                <a:gd name="connsiteY44" fmla="*/ 95029 h 3148145"/>
                <a:gd name="connsiteX45" fmla="*/ 1185354 w 5096919"/>
                <a:gd name="connsiteY45" fmla="*/ 109097 h 3148145"/>
                <a:gd name="connsiteX46" fmla="*/ 1579250 w 5096919"/>
                <a:gd name="connsiteY46" fmla="*/ 10623 h 3148145"/>
                <a:gd name="connsiteX47" fmla="*/ 1987213 w 5096919"/>
                <a:gd name="connsiteY47" fmla="*/ 10623 h 3148145"/>
                <a:gd name="connsiteX48" fmla="*/ 2367041 w 5096919"/>
                <a:gd name="connsiteY48" fmla="*/ 80962 h 3148145"/>
                <a:gd name="connsiteX0" fmla="*/ 2367041 w 5096919"/>
                <a:gd name="connsiteY0" fmla="*/ 80962 h 3148145"/>
                <a:gd name="connsiteX1" fmla="*/ 2845343 w 5096919"/>
                <a:gd name="connsiteY1" fmla="*/ 24691 h 3148145"/>
                <a:gd name="connsiteX2" fmla="*/ 3281440 w 5096919"/>
                <a:gd name="connsiteY2" fmla="*/ 95030 h 3148145"/>
                <a:gd name="connsiteX3" fmla="*/ 3562794 w 5096919"/>
                <a:gd name="connsiteY3" fmla="*/ 235706 h 3148145"/>
                <a:gd name="connsiteX4" fmla="*/ 3759742 w 5096919"/>
                <a:gd name="connsiteY4" fmla="*/ 334180 h 3148145"/>
                <a:gd name="connsiteX5" fmla="*/ 3970757 w 5096919"/>
                <a:gd name="connsiteY5" fmla="*/ 488925 h 3148145"/>
                <a:gd name="connsiteX6" fmla="*/ 4167705 w 5096919"/>
                <a:gd name="connsiteY6" fmla="*/ 573331 h 3148145"/>
                <a:gd name="connsiteX7" fmla="*/ 4575668 w 5096919"/>
                <a:gd name="connsiteY7" fmla="*/ 840617 h 3148145"/>
                <a:gd name="connsiteX8" fmla="*/ 4983631 w 5096919"/>
                <a:gd name="connsiteY8" fmla="*/ 1065700 h 3148145"/>
                <a:gd name="connsiteX9" fmla="*/ 5039902 w 5096919"/>
                <a:gd name="connsiteY9" fmla="*/ 1206377 h 3148145"/>
                <a:gd name="connsiteX10" fmla="*/ 5096173 w 5096919"/>
                <a:gd name="connsiteY10" fmla="*/ 1459596 h 3148145"/>
                <a:gd name="connsiteX11" fmla="*/ 4997699 w 5096919"/>
                <a:gd name="connsiteY11" fmla="*/ 1740949 h 3148145"/>
                <a:gd name="connsiteX12" fmla="*/ 4575668 w 5096919"/>
                <a:gd name="connsiteY12" fmla="*/ 2402131 h 3148145"/>
                <a:gd name="connsiteX13" fmla="*/ 4449059 w 5096919"/>
                <a:gd name="connsiteY13" fmla="*/ 2430266 h 3148145"/>
                <a:gd name="connsiteX14" fmla="*/ 4406856 w 5096919"/>
                <a:gd name="connsiteY14" fmla="*/ 2345860 h 3148145"/>
                <a:gd name="connsiteX15" fmla="*/ 4477194 w 5096919"/>
                <a:gd name="connsiteY15" fmla="*/ 1966032 h 3148145"/>
                <a:gd name="connsiteX16" fmla="*/ 4603804 w 5096919"/>
                <a:gd name="connsiteY16" fmla="*/ 1811288 h 3148145"/>
                <a:gd name="connsiteX17" fmla="*/ 4378721 w 5096919"/>
                <a:gd name="connsiteY17" fmla="*/ 1853491 h 3148145"/>
                <a:gd name="connsiteX18" fmla="*/ 4055164 w 5096919"/>
                <a:gd name="connsiteY18" fmla="*/ 1909762 h 3148145"/>
                <a:gd name="connsiteX19" fmla="*/ 3886351 w 5096919"/>
                <a:gd name="connsiteY19" fmla="*/ 1937897 h 3148145"/>
                <a:gd name="connsiteX20" fmla="*/ 3703471 w 5096919"/>
                <a:gd name="connsiteY20" fmla="*/ 2148912 h 3148145"/>
                <a:gd name="connsiteX21" fmla="*/ 3436185 w 5096919"/>
                <a:gd name="connsiteY21" fmla="*/ 2275522 h 3148145"/>
                <a:gd name="connsiteX22" fmla="*/ 3182967 w 5096919"/>
                <a:gd name="connsiteY22" fmla="*/ 2331793 h 3148145"/>
                <a:gd name="connsiteX23" fmla="*/ 3000087 w 5096919"/>
                <a:gd name="connsiteY23" fmla="*/ 2373996 h 3148145"/>
                <a:gd name="connsiteX24" fmla="*/ 2915681 w 5096919"/>
                <a:gd name="connsiteY24" fmla="*/ 2767891 h 3148145"/>
                <a:gd name="connsiteX25" fmla="*/ 2634327 w 5096919"/>
                <a:gd name="connsiteY25" fmla="*/ 2936703 h 3148145"/>
                <a:gd name="connsiteX26" fmla="*/ 2437379 w 5096919"/>
                <a:gd name="connsiteY26" fmla="*/ 3007042 h 3148145"/>
                <a:gd name="connsiteX27" fmla="*/ 2268567 w 5096919"/>
                <a:gd name="connsiteY27" fmla="*/ 3147719 h 3148145"/>
                <a:gd name="connsiteX28" fmla="*/ 2184161 w 5096919"/>
                <a:gd name="connsiteY28" fmla="*/ 3049245 h 3148145"/>
                <a:gd name="connsiteX29" fmla="*/ 2085687 w 5096919"/>
                <a:gd name="connsiteY29" fmla="*/ 3007042 h 3148145"/>
                <a:gd name="connsiteX30" fmla="*/ 1832468 w 5096919"/>
                <a:gd name="connsiteY30" fmla="*/ 2922636 h 3148145"/>
                <a:gd name="connsiteX31" fmla="*/ 1565182 w 5096919"/>
                <a:gd name="connsiteY31" fmla="*/ 2683485 h 3148145"/>
                <a:gd name="connsiteX32" fmla="*/ 1508911 w 5096919"/>
                <a:gd name="connsiteY32" fmla="*/ 2416199 h 3148145"/>
                <a:gd name="connsiteX33" fmla="*/ 1438573 w 5096919"/>
                <a:gd name="connsiteY33" fmla="*/ 2120777 h 3148145"/>
                <a:gd name="connsiteX34" fmla="*/ 1157219 w 5096919"/>
                <a:gd name="connsiteY34" fmla="*/ 1951965 h 3148145"/>
                <a:gd name="connsiteX35" fmla="*/ 819594 w 5096919"/>
                <a:gd name="connsiteY35" fmla="*/ 1600272 h 3148145"/>
                <a:gd name="connsiteX36" fmla="*/ 594511 w 5096919"/>
                <a:gd name="connsiteY36" fmla="*/ 1487731 h 3148145"/>
                <a:gd name="connsiteX37" fmla="*/ 158413 w 5096919"/>
                <a:gd name="connsiteY37" fmla="*/ 1121971 h 3148145"/>
                <a:gd name="connsiteX38" fmla="*/ 3668 w 5096919"/>
                <a:gd name="connsiteY38" fmla="*/ 868752 h 3148145"/>
                <a:gd name="connsiteX39" fmla="*/ 59939 w 5096919"/>
                <a:gd name="connsiteY39" fmla="*/ 446722 h 3148145"/>
                <a:gd name="connsiteX40" fmla="*/ 186548 w 5096919"/>
                <a:gd name="connsiteY40" fmla="*/ 320112 h 3148145"/>
                <a:gd name="connsiteX41" fmla="*/ 425699 w 5096919"/>
                <a:gd name="connsiteY41" fmla="*/ 207571 h 3148145"/>
                <a:gd name="connsiteX42" fmla="*/ 636714 w 5096919"/>
                <a:gd name="connsiteY42" fmla="*/ 109097 h 3148145"/>
                <a:gd name="connsiteX43" fmla="*/ 875865 w 5096919"/>
                <a:gd name="connsiteY43" fmla="*/ 95029 h 3148145"/>
                <a:gd name="connsiteX44" fmla="*/ 1185354 w 5096919"/>
                <a:gd name="connsiteY44" fmla="*/ 109097 h 3148145"/>
                <a:gd name="connsiteX45" fmla="*/ 1579250 w 5096919"/>
                <a:gd name="connsiteY45" fmla="*/ 10623 h 3148145"/>
                <a:gd name="connsiteX46" fmla="*/ 1987213 w 5096919"/>
                <a:gd name="connsiteY46" fmla="*/ 10623 h 3148145"/>
                <a:gd name="connsiteX47" fmla="*/ 2367041 w 5096919"/>
                <a:gd name="connsiteY47" fmla="*/ 80962 h 3148145"/>
                <a:gd name="connsiteX0" fmla="*/ 2367041 w 5096919"/>
                <a:gd name="connsiteY0" fmla="*/ 80962 h 3148145"/>
                <a:gd name="connsiteX1" fmla="*/ 2845343 w 5096919"/>
                <a:gd name="connsiteY1" fmla="*/ 24691 h 3148145"/>
                <a:gd name="connsiteX2" fmla="*/ 3281440 w 5096919"/>
                <a:gd name="connsiteY2" fmla="*/ 95030 h 3148145"/>
                <a:gd name="connsiteX3" fmla="*/ 3562794 w 5096919"/>
                <a:gd name="connsiteY3" fmla="*/ 235706 h 3148145"/>
                <a:gd name="connsiteX4" fmla="*/ 3759742 w 5096919"/>
                <a:gd name="connsiteY4" fmla="*/ 334180 h 3148145"/>
                <a:gd name="connsiteX5" fmla="*/ 3970757 w 5096919"/>
                <a:gd name="connsiteY5" fmla="*/ 488925 h 3148145"/>
                <a:gd name="connsiteX6" fmla="*/ 4167705 w 5096919"/>
                <a:gd name="connsiteY6" fmla="*/ 573331 h 3148145"/>
                <a:gd name="connsiteX7" fmla="*/ 4575668 w 5096919"/>
                <a:gd name="connsiteY7" fmla="*/ 840617 h 3148145"/>
                <a:gd name="connsiteX8" fmla="*/ 4983631 w 5096919"/>
                <a:gd name="connsiteY8" fmla="*/ 1065700 h 3148145"/>
                <a:gd name="connsiteX9" fmla="*/ 5039902 w 5096919"/>
                <a:gd name="connsiteY9" fmla="*/ 1206377 h 3148145"/>
                <a:gd name="connsiteX10" fmla="*/ 5096173 w 5096919"/>
                <a:gd name="connsiteY10" fmla="*/ 1459596 h 3148145"/>
                <a:gd name="connsiteX11" fmla="*/ 4997699 w 5096919"/>
                <a:gd name="connsiteY11" fmla="*/ 1740949 h 3148145"/>
                <a:gd name="connsiteX12" fmla="*/ 4575668 w 5096919"/>
                <a:gd name="connsiteY12" fmla="*/ 2402131 h 3148145"/>
                <a:gd name="connsiteX13" fmla="*/ 4449059 w 5096919"/>
                <a:gd name="connsiteY13" fmla="*/ 2430266 h 3148145"/>
                <a:gd name="connsiteX14" fmla="*/ 4477194 w 5096919"/>
                <a:gd name="connsiteY14" fmla="*/ 1966032 h 3148145"/>
                <a:gd name="connsiteX15" fmla="*/ 4603804 w 5096919"/>
                <a:gd name="connsiteY15" fmla="*/ 1811288 h 3148145"/>
                <a:gd name="connsiteX16" fmla="*/ 4378721 w 5096919"/>
                <a:gd name="connsiteY16" fmla="*/ 1853491 h 3148145"/>
                <a:gd name="connsiteX17" fmla="*/ 4055164 w 5096919"/>
                <a:gd name="connsiteY17" fmla="*/ 1909762 h 3148145"/>
                <a:gd name="connsiteX18" fmla="*/ 3886351 w 5096919"/>
                <a:gd name="connsiteY18" fmla="*/ 1937897 h 3148145"/>
                <a:gd name="connsiteX19" fmla="*/ 3703471 w 5096919"/>
                <a:gd name="connsiteY19" fmla="*/ 2148912 h 3148145"/>
                <a:gd name="connsiteX20" fmla="*/ 3436185 w 5096919"/>
                <a:gd name="connsiteY20" fmla="*/ 2275522 h 3148145"/>
                <a:gd name="connsiteX21" fmla="*/ 3182967 w 5096919"/>
                <a:gd name="connsiteY21" fmla="*/ 2331793 h 3148145"/>
                <a:gd name="connsiteX22" fmla="*/ 3000087 w 5096919"/>
                <a:gd name="connsiteY22" fmla="*/ 2373996 h 3148145"/>
                <a:gd name="connsiteX23" fmla="*/ 2915681 w 5096919"/>
                <a:gd name="connsiteY23" fmla="*/ 2767891 h 3148145"/>
                <a:gd name="connsiteX24" fmla="*/ 2634327 w 5096919"/>
                <a:gd name="connsiteY24" fmla="*/ 2936703 h 3148145"/>
                <a:gd name="connsiteX25" fmla="*/ 2437379 w 5096919"/>
                <a:gd name="connsiteY25" fmla="*/ 3007042 h 3148145"/>
                <a:gd name="connsiteX26" fmla="*/ 2268567 w 5096919"/>
                <a:gd name="connsiteY26" fmla="*/ 3147719 h 3148145"/>
                <a:gd name="connsiteX27" fmla="*/ 2184161 w 5096919"/>
                <a:gd name="connsiteY27" fmla="*/ 3049245 h 3148145"/>
                <a:gd name="connsiteX28" fmla="*/ 2085687 w 5096919"/>
                <a:gd name="connsiteY28" fmla="*/ 3007042 h 3148145"/>
                <a:gd name="connsiteX29" fmla="*/ 1832468 w 5096919"/>
                <a:gd name="connsiteY29" fmla="*/ 2922636 h 3148145"/>
                <a:gd name="connsiteX30" fmla="*/ 1565182 w 5096919"/>
                <a:gd name="connsiteY30" fmla="*/ 2683485 h 3148145"/>
                <a:gd name="connsiteX31" fmla="*/ 1508911 w 5096919"/>
                <a:gd name="connsiteY31" fmla="*/ 2416199 h 3148145"/>
                <a:gd name="connsiteX32" fmla="*/ 1438573 w 5096919"/>
                <a:gd name="connsiteY32" fmla="*/ 2120777 h 3148145"/>
                <a:gd name="connsiteX33" fmla="*/ 1157219 w 5096919"/>
                <a:gd name="connsiteY33" fmla="*/ 1951965 h 3148145"/>
                <a:gd name="connsiteX34" fmla="*/ 819594 w 5096919"/>
                <a:gd name="connsiteY34" fmla="*/ 1600272 h 3148145"/>
                <a:gd name="connsiteX35" fmla="*/ 594511 w 5096919"/>
                <a:gd name="connsiteY35" fmla="*/ 1487731 h 3148145"/>
                <a:gd name="connsiteX36" fmla="*/ 158413 w 5096919"/>
                <a:gd name="connsiteY36" fmla="*/ 1121971 h 3148145"/>
                <a:gd name="connsiteX37" fmla="*/ 3668 w 5096919"/>
                <a:gd name="connsiteY37" fmla="*/ 868752 h 3148145"/>
                <a:gd name="connsiteX38" fmla="*/ 59939 w 5096919"/>
                <a:gd name="connsiteY38" fmla="*/ 446722 h 3148145"/>
                <a:gd name="connsiteX39" fmla="*/ 186548 w 5096919"/>
                <a:gd name="connsiteY39" fmla="*/ 320112 h 3148145"/>
                <a:gd name="connsiteX40" fmla="*/ 425699 w 5096919"/>
                <a:gd name="connsiteY40" fmla="*/ 207571 h 3148145"/>
                <a:gd name="connsiteX41" fmla="*/ 636714 w 5096919"/>
                <a:gd name="connsiteY41" fmla="*/ 109097 h 3148145"/>
                <a:gd name="connsiteX42" fmla="*/ 875865 w 5096919"/>
                <a:gd name="connsiteY42" fmla="*/ 95029 h 3148145"/>
                <a:gd name="connsiteX43" fmla="*/ 1185354 w 5096919"/>
                <a:gd name="connsiteY43" fmla="*/ 109097 h 3148145"/>
                <a:gd name="connsiteX44" fmla="*/ 1579250 w 5096919"/>
                <a:gd name="connsiteY44" fmla="*/ 10623 h 3148145"/>
                <a:gd name="connsiteX45" fmla="*/ 1987213 w 5096919"/>
                <a:gd name="connsiteY45" fmla="*/ 10623 h 3148145"/>
                <a:gd name="connsiteX46" fmla="*/ 2367041 w 5096919"/>
                <a:gd name="connsiteY46" fmla="*/ 80962 h 3148145"/>
                <a:gd name="connsiteX0" fmla="*/ 2367041 w 5096919"/>
                <a:gd name="connsiteY0" fmla="*/ 80962 h 3148145"/>
                <a:gd name="connsiteX1" fmla="*/ 2845343 w 5096919"/>
                <a:gd name="connsiteY1" fmla="*/ 24691 h 3148145"/>
                <a:gd name="connsiteX2" fmla="*/ 3281440 w 5096919"/>
                <a:gd name="connsiteY2" fmla="*/ 95030 h 3148145"/>
                <a:gd name="connsiteX3" fmla="*/ 3562794 w 5096919"/>
                <a:gd name="connsiteY3" fmla="*/ 235706 h 3148145"/>
                <a:gd name="connsiteX4" fmla="*/ 3759742 w 5096919"/>
                <a:gd name="connsiteY4" fmla="*/ 334180 h 3148145"/>
                <a:gd name="connsiteX5" fmla="*/ 3970757 w 5096919"/>
                <a:gd name="connsiteY5" fmla="*/ 488925 h 3148145"/>
                <a:gd name="connsiteX6" fmla="*/ 4167705 w 5096919"/>
                <a:gd name="connsiteY6" fmla="*/ 573331 h 3148145"/>
                <a:gd name="connsiteX7" fmla="*/ 4575668 w 5096919"/>
                <a:gd name="connsiteY7" fmla="*/ 840617 h 3148145"/>
                <a:gd name="connsiteX8" fmla="*/ 4983631 w 5096919"/>
                <a:gd name="connsiteY8" fmla="*/ 1065700 h 3148145"/>
                <a:gd name="connsiteX9" fmla="*/ 5039902 w 5096919"/>
                <a:gd name="connsiteY9" fmla="*/ 1206377 h 3148145"/>
                <a:gd name="connsiteX10" fmla="*/ 5096173 w 5096919"/>
                <a:gd name="connsiteY10" fmla="*/ 1459596 h 3148145"/>
                <a:gd name="connsiteX11" fmla="*/ 4997699 w 5096919"/>
                <a:gd name="connsiteY11" fmla="*/ 1740949 h 3148145"/>
                <a:gd name="connsiteX12" fmla="*/ 4575668 w 5096919"/>
                <a:gd name="connsiteY12" fmla="*/ 2402131 h 3148145"/>
                <a:gd name="connsiteX13" fmla="*/ 4449059 w 5096919"/>
                <a:gd name="connsiteY13" fmla="*/ 2430266 h 3148145"/>
                <a:gd name="connsiteX14" fmla="*/ 4603804 w 5096919"/>
                <a:gd name="connsiteY14" fmla="*/ 1811288 h 3148145"/>
                <a:gd name="connsiteX15" fmla="*/ 4378721 w 5096919"/>
                <a:gd name="connsiteY15" fmla="*/ 1853491 h 3148145"/>
                <a:gd name="connsiteX16" fmla="*/ 4055164 w 5096919"/>
                <a:gd name="connsiteY16" fmla="*/ 1909762 h 3148145"/>
                <a:gd name="connsiteX17" fmla="*/ 3886351 w 5096919"/>
                <a:gd name="connsiteY17" fmla="*/ 1937897 h 3148145"/>
                <a:gd name="connsiteX18" fmla="*/ 3703471 w 5096919"/>
                <a:gd name="connsiteY18" fmla="*/ 2148912 h 3148145"/>
                <a:gd name="connsiteX19" fmla="*/ 3436185 w 5096919"/>
                <a:gd name="connsiteY19" fmla="*/ 2275522 h 3148145"/>
                <a:gd name="connsiteX20" fmla="*/ 3182967 w 5096919"/>
                <a:gd name="connsiteY20" fmla="*/ 2331793 h 3148145"/>
                <a:gd name="connsiteX21" fmla="*/ 3000087 w 5096919"/>
                <a:gd name="connsiteY21" fmla="*/ 2373996 h 3148145"/>
                <a:gd name="connsiteX22" fmla="*/ 2915681 w 5096919"/>
                <a:gd name="connsiteY22" fmla="*/ 2767891 h 3148145"/>
                <a:gd name="connsiteX23" fmla="*/ 2634327 w 5096919"/>
                <a:gd name="connsiteY23" fmla="*/ 2936703 h 3148145"/>
                <a:gd name="connsiteX24" fmla="*/ 2437379 w 5096919"/>
                <a:gd name="connsiteY24" fmla="*/ 3007042 h 3148145"/>
                <a:gd name="connsiteX25" fmla="*/ 2268567 w 5096919"/>
                <a:gd name="connsiteY25" fmla="*/ 3147719 h 3148145"/>
                <a:gd name="connsiteX26" fmla="*/ 2184161 w 5096919"/>
                <a:gd name="connsiteY26" fmla="*/ 3049245 h 3148145"/>
                <a:gd name="connsiteX27" fmla="*/ 2085687 w 5096919"/>
                <a:gd name="connsiteY27" fmla="*/ 3007042 h 3148145"/>
                <a:gd name="connsiteX28" fmla="*/ 1832468 w 5096919"/>
                <a:gd name="connsiteY28" fmla="*/ 2922636 h 3148145"/>
                <a:gd name="connsiteX29" fmla="*/ 1565182 w 5096919"/>
                <a:gd name="connsiteY29" fmla="*/ 2683485 h 3148145"/>
                <a:gd name="connsiteX30" fmla="*/ 1508911 w 5096919"/>
                <a:gd name="connsiteY30" fmla="*/ 2416199 h 3148145"/>
                <a:gd name="connsiteX31" fmla="*/ 1438573 w 5096919"/>
                <a:gd name="connsiteY31" fmla="*/ 2120777 h 3148145"/>
                <a:gd name="connsiteX32" fmla="*/ 1157219 w 5096919"/>
                <a:gd name="connsiteY32" fmla="*/ 1951965 h 3148145"/>
                <a:gd name="connsiteX33" fmla="*/ 819594 w 5096919"/>
                <a:gd name="connsiteY33" fmla="*/ 1600272 h 3148145"/>
                <a:gd name="connsiteX34" fmla="*/ 594511 w 5096919"/>
                <a:gd name="connsiteY34" fmla="*/ 1487731 h 3148145"/>
                <a:gd name="connsiteX35" fmla="*/ 158413 w 5096919"/>
                <a:gd name="connsiteY35" fmla="*/ 1121971 h 3148145"/>
                <a:gd name="connsiteX36" fmla="*/ 3668 w 5096919"/>
                <a:gd name="connsiteY36" fmla="*/ 868752 h 3148145"/>
                <a:gd name="connsiteX37" fmla="*/ 59939 w 5096919"/>
                <a:gd name="connsiteY37" fmla="*/ 446722 h 3148145"/>
                <a:gd name="connsiteX38" fmla="*/ 186548 w 5096919"/>
                <a:gd name="connsiteY38" fmla="*/ 320112 h 3148145"/>
                <a:gd name="connsiteX39" fmla="*/ 425699 w 5096919"/>
                <a:gd name="connsiteY39" fmla="*/ 207571 h 3148145"/>
                <a:gd name="connsiteX40" fmla="*/ 636714 w 5096919"/>
                <a:gd name="connsiteY40" fmla="*/ 109097 h 3148145"/>
                <a:gd name="connsiteX41" fmla="*/ 875865 w 5096919"/>
                <a:gd name="connsiteY41" fmla="*/ 95029 h 3148145"/>
                <a:gd name="connsiteX42" fmla="*/ 1185354 w 5096919"/>
                <a:gd name="connsiteY42" fmla="*/ 109097 h 3148145"/>
                <a:gd name="connsiteX43" fmla="*/ 1579250 w 5096919"/>
                <a:gd name="connsiteY43" fmla="*/ 10623 h 3148145"/>
                <a:gd name="connsiteX44" fmla="*/ 1987213 w 5096919"/>
                <a:gd name="connsiteY44" fmla="*/ 10623 h 3148145"/>
                <a:gd name="connsiteX45" fmla="*/ 2367041 w 5096919"/>
                <a:gd name="connsiteY45" fmla="*/ 80962 h 3148145"/>
                <a:gd name="connsiteX0" fmla="*/ 2367041 w 5122663"/>
                <a:gd name="connsiteY0" fmla="*/ 80962 h 3148145"/>
                <a:gd name="connsiteX1" fmla="*/ 2845343 w 5122663"/>
                <a:gd name="connsiteY1" fmla="*/ 24691 h 3148145"/>
                <a:gd name="connsiteX2" fmla="*/ 3281440 w 5122663"/>
                <a:gd name="connsiteY2" fmla="*/ 95030 h 3148145"/>
                <a:gd name="connsiteX3" fmla="*/ 3562794 w 5122663"/>
                <a:gd name="connsiteY3" fmla="*/ 235706 h 3148145"/>
                <a:gd name="connsiteX4" fmla="*/ 3759742 w 5122663"/>
                <a:gd name="connsiteY4" fmla="*/ 334180 h 3148145"/>
                <a:gd name="connsiteX5" fmla="*/ 3970757 w 5122663"/>
                <a:gd name="connsiteY5" fmla="*/ 488925 h 3148145"/>
                <a:gd name="connsiteX6" fmla="*/ 4167705 w 5122663"/>
                <a:gd name="connsiteY6" fmla="*/ 573331 h 3148145"/>
                <a:gd name="connsiteX7" fmla="*/ 4575668 w 5122663"/>
                <a:gd name="connsiteY7" fmla="*/ 840617 h 3148145"/>
                <a:gd name="connsiteX8" fmla="*/ 4983631 w 5122663"/>
                <a:gd name="connsiteY8" fmla="*/ 1065700 h 3148145"/>
                <a:gd name="connsiteX9" fmla="*/ 5039902 w 5122663"/>
                <a:gd name="connsiteY9" fmla="*/ 1206377 h 3148145"/>
                <a:gd name="connsiteX10" fmla="*/ 5096173 w 5122663"/>
                <a:gd name="connsiteY10" fmla="*/ 1459596 h 3148145"/>
                <a:gd name="connsiteX11" fmla="*/ 4575668 w 5122663"/>
                <a:gd name="connsiteY11" fmla="*/ 2402131 h 3148145"/>
                <a:gd name="connsiteX12" fmla="*/ 4449059 w 5122663"/>
                <a:gd name="connsiteY12" fmla="*/ 2430266 h 3148145"/>
                <a:gd name="connsiteX13" fmla="*/ 4603804 w 5122663"/>
                <a:gd name="connsiteY13" fmla="*/ 1811288 h 3148145"/>
                <a:gd name="connsiteX14" fmla="*/ 4378721 w 5122663"/>
                <a:gd name="connsiteY14" fmla="*/ 1853491 h 3148145"/>
                <a:gd name="connsiteX15" fmla="*/ 4055164 w 5122663"/>
                <a:gd name="connsiteY15" fmla="*/ 1909762 h 3148145"/>
                <a:gd name="connsiteX16" fmla="*/ 3886351 w 5122663"/>
                <a:gd name="connsiteY16" fmla="*/ 1937897 h 3148145"/>
                <a:gd name="connsiteX17" fmla="*/ 3703471 w 5122663"/>
                <a:gd name="connsiteY17" fmla="*/ 2148912 h 3148145"/>
                <a:gd name="connsiteX18" fmla="*/ 3436185 w 5122663"/>
                <a:gd name="connsiteY18" fmla="*/ 2275522 h 3148145"/>
                <a:gd name="connsiteX19" fmla="*/ 3182967 w 5122663"/>
                <a:gd name="connsiteY19" fmla="*/ 2331793 h 3148145"/>
                <a:gd name="connsiteX20" fmla="*/ 3000087 w 5122663"/>
                <a:gd name="connsiteY20" fmla="*/ 2373996 h 3148145"/>
                <a:gd name="connsiteX21" fmla="*/ 2915681 w 5122663"/>
                <a:gd name="connsiteY21" fmla="*/ 2767891 h 3148145"/>
                <a:gd name="connsiteX22" fmla="*/ 2634327 w 5122663"/>
                <a:gd name="connsiteY22" fmla="*/ 2936703 h 3148145"/>
                <a:gd name="connsiteX23" fmla="*/ 2437379 w 5122663"/>
                <a:gd name="connsiteY23" fmla="*/ 3007042 h 3148145"/>
                <a:gd name="connsiteX24" fmla="*/ 2268567 w 5122663"/>
                <a:gd name="connsiteY24" fmla="*/ 3147719 h 3148145"/>
                <a:gd name="connsiteX25" fmla="*/ 2184161 w 5122663"/>
                <a:gd name="connsiteY25" fmla="*/ 3049245 h 3148145"/>
                <a:gd name="connsiteX26" fmla="*/ 2085687 w 5122663"/>
                <a:gd name="connsiteY26" fmla="*/ 3007042 h 3148145"/>
                <a:gd name="connsiteX27" fmla="*/ 1832468 w 5122663"/>
                <a:gd name="connsiteY27" fmla="*/ 2922636 h 3148145"/>
                <a:gd name="connsiteX28" fmla="*/ 1565182 w 5122663"/>
                <a:gd name="connsiteY28" fmla="*/ 2683485 h 3148145"/>
                <a:gd name="connsiteX29" fmla="*/ 1508911 w 5122663"/>
                <a:gd name="connsiteY29" fmla="*/ 2416199 h 3148145"/>
                <a:gd name="connsiteX30" fmla="*/ 1438573 w 5122663"/>
                <a:gd name="connsiteY30" fmla="*/ 2120777 h 3148145"/>
                <a:gd name="connsiteX31" fmla="*/ 1157219 w 5122663"/>
                <a:gd name="connsiteY31" fmla="*/ 1951965 h 3148145"/>
                <a:gd name="connsiteX32" fmla="*/ 819594 w 5122663"/>
                <a:gd name="connsiteY32" fmla="*/ 1600272 h 3148145"/>
                <a:gd name="connsiteX33" fmla="*/ 594511 w 5122663"/>
                <a:gd name="connsiteY33" fmla="*/ 1487731 h 3148145"/>
                <a:gd name="connsiteX34" fmla="*/ 158413 w 5122663"/>
                <a:gd name="connsiteY34" fmla="*/ 1121971 h 3148145"/>
                <a:gd name="connsiteX35" fmla="*/ 3668 w 5122663"/>
                <a:gd name="connsiteY35" fmla="*/ 868752 h 3148145"/>
                <a:gd name="connsiteX36" fmla="*/ 59939 w 5122663"/>
                <a:gd name="connsiteY36" fmla="*/ 446722 h 3148145"/>
                <a:gd name="connsiteX37" fmla="*/ 186548 w 5122663"/>
                <a:gd name="connsiteY37" fmla="*/ 320112 h 3148145"/>
                <a:gd name="connsiteX38" fmla="*/ 425699 w 5122663"/>
                <a:gd name="connsiteY38" fmla="*/ 207571 h 3148145"/>
                <a:gd name="connsiteX39" fmla="*/ 636714 w 5122663"/>
                <a:gd name="connsiteY39" fmla="*/ 109097 h 3148145"/>
                <a:gd name="connsiteX40" fmla="*/ 875865 w 5122663"/>
                <a:gd name="connsiteY40" fmla="*/ 95029 h 3148145"/>
                <a:gd name="connsiteX41" fmla="*/ 1185354 w 5122663"/>
                <a:gd name="connsiteY41" fmla="*/ 109097 h 3148145"/>
                <a:gd name="connsiteX42" fmla="*/ 1579250 w 5122663"/>
                <a:gd name="connsiteY42" fmla="*/ 10623 h 3148145"/>
                <a:gd name="connsiteX43" fmla="*/ 1987213 w 5122663"/>
                <a:gd name="connsiteY43" fmla="*/ 10623 h 3148145"/>
                <a:gd name="connsiteX44" fmla="*/ 2367041 w 5122663"/>
                <a:gd name="connsiteY44" fmla="*/ 80962 h 3148145"/>
                <a:gd name="connsiteX0" fmla="*/ 2367041 w 5122663"/>
                <a:gd name="connsiteY0" fmla="*/ 80962 h 3148145"/>
                <a:gd name="connsiteX1" fmla="*/ 2845343 w 5122663"/>
                <a:gd name="connsiteY1" fmla="*/ 24691 h 3148145"/>
                <a:gd name="connsiteX2" fmla="*/ 3281440 w 5122663"/>
                <a:gd name="connsiteY2" fmla="*/ 95030 h 3148145"/>
                <a:gd name="connsiteX3" fmla="*/ 3562794 w 5122663"/>
                <a:gd name="connsiteY3" fmla="*/ 235706 h 3148145"/>
                <a:gd name="connsiteX4" fmla="*/ 3759742 w 5122663"/>
                <a:gd name="connsiteY4" fmla="*/ 334180 h 3148145"/>
                <a:gd name="connsiteX5" fmla="*/ 3970757 w 5122663"/>
                <a:gd name="connsiteY5" fmla="*/ 488925 h 3148145"/>
                <a:gd name="connsiteX6" fmla="*/ 4167705 w 5122663"/>
                <a:gd name="connsiteY6" fmla="*/ 573331 h 3148145"/>
                <a:gd name="connsiteX7" fmla="*/ 4575668 w 5122663"/>
                <a:gd name="connsiteY7" fmla="*/ 840617 h 3148145"/>
                <a:gd name="connsiteX8" fmla="*/ 4983631 w 5122663"/>
                <a:gd name="connsiteY8" fmla="*/ 1065700 h 3148145"/>
                <a:gd name="connsiteX9" fmla="*/ 5039902 w 5122663"/>
                <a:gd name="connsiteY9" fmla="*/ 1206377 h 3148145"/>
                <a:gd name="connsiteX10" fmla="*/ 5096173 w 5122663"/>
                <a:gd name="connsiteY10" fmla="*/ 1459596 h 3148145"/>
                <a:gd name="connsiteX11" fmla="*/ 4575668 w 5122663"/>
                <a:gd name="connsiteY11" fmla="*/ 2402131 h 3148145"/>
                <a:gd name="connsiteX12" fmla="*/ 4495461 w 5122663"/>
                <a:gd name="connsiteY12" fmla="*/ 2449792 h 3148145"/>
                <a:gd name="connsiteX13" fmla="*/ 4449059 w 5122663"/>
                <a:gd name="connsiteY13" fmla="*/ 2430266 h 3148145"/>
                <a:gd name="connsiteX14" fmla="*/ 4603804 w 5122663"/>
                <a:gd name="connsiteY14" fmla="*/ 1811288 h 3148145"/>
                <a:gd name="connsiteX15" fmla="*/ 4378721 w 5122663"/>
                <a:gd name="connsiteY15" fmla="*/ 1853491 h 3148145"/>
                <a:gd name="connsiteX16" fmla="*/ 4055164 w 5122663"/>
                <a:gd name="connsiteY16" fmla="*/ 1909762 h 3148145"/>
                <a:gd name="connsiteX17" fmla="*/ 3886351 w 5122663"/>
                <a:gd name="connsiteY17" fmla="*/ 1937897 h 3148145"/>
                <a:gd name="connsiteX18" fmla="*/ 3703471 w 5122663"/>
                <a:gd name="connsiteY18" fmla="*/ 2148912 h 3148145"/>
                <a:gd name="connsiteX19" fmla="*/ 3436185 w 5122663"/>
                <a:gd name="connsiteY19" fmla="*/ 2275522 h 3148145"/>
                <a:gd name="connsiteX20" fmla="*/ 3182967 w 5122663"/>
                <a:gd name="connsiteY20" fmla="*/ 2331793 h 3148145"/>
                <a:gd name="connsiteX21" fmla="*/ 3000087 w 5122663"/>
                <a:gd name="connsiteY21" fmla="*/ 2373996 h 3148145"/>
                <a:gd name="connsiteX22" fmla="*/ 2915681 w 5122663"/>
                <a:gd name="connsiteY22" fmla="*/ 2767891 h 3148145"/>
                <a:gd name="connsiteX23" fmla="*/ 2634327 w 5122663"/>
                <a:gd name="connsiteY23" fmla="*/ 2936703 h 3148145"/>
                <a:gd name="connsiteX24" fmla="*/ 2437379 w 5122663"/>
                <a:gd name="connsiteY24" fmla="*/ 3007042 h 3148145"/>
                <a:gd name="connsiteX25" fmla="*/ 2268567 w 5122663"/>
                <a:gd name="connsiteY25" fmla="*/ 3147719 h 3148145"/>
                <a:gd name="connsiteX26" fmla="*/ 2184161 w 5122663"/>
                <a:gd name="connsiteY26" fmla="*/ 3049245 h 3148145"/>
                <a:gd name="connsiteX27" fmla="*/ 2085687 w 5122663"/>
                <a:gd name="connsiteY27" fmla="*/ 3007042 h 3148145"/>
                <a:gd name="connsiteX28" fmla="*/ 1832468 w 5122663"/>
                <a:gd name="connsiteY28" fmla="*/ 2922636 h 3148145"/>
                <a:gd name="connsiteX29" fmla="*/ 1565182 w 5122663"/>
                <a:gd name="connsiteY29" fmla="*/ 2683485 h 3148145"/>
                <a:gd name="connsiteX30" fmla="*/ 1508911 w 5122663"/>
                <a:gd name="connsiteY30" fmla="*/ 2416199 h 3148145"/>
                <a:gd name="connsiteX31" fmla="*/ 1438573 w 5122663"/>
                <a:gd name="connsiteY31" fmla="*/ 2120777 h 3148145"/>
                <a:gd name="connsiteX32" fmla="*/ 1157219 w 5122663"/>
                <a:gd name="connsiteY32" fmla="*/ 1951965 h 3148145"/>
                <a:gd name="connsiteX33" fmla="*/ 819594 w 5122663"/>
                <a:gd name="connsiteY33" fmla="*/ 1600272 h 3148145"/>
                <a:gd name="connsiteX34" fmla="*/ 594511 w 5122663"/>
                <a:gd name="connsiteY34" fmla="*/ 1487731 h 3148145"/>
                <a:gd name="connsiteX35" fmla="*/ 158413 w 5122663"/>
                <a:gd name="connsiteY35" fmla="*/ 1121971 h 3148145"/>
                <a:gd name="connsiteX36" fmla="*/ 3668 w 5122663"/>
                <a:gd name="connsiteY36" fmla="*/ 868752 h 3148145"/>
                <a:gd name="connsiteX37" fmla="*/ 59939 w 5122663"/>
                <a:gd name="connsiteY37" fmla="*/ 446722 h 3148145"/>
                <a:gd name="connsiteX38" fmla="*/ 186548 w 5122663"/>
                <a:gd name="connsiteY38" fmla="*/ 320112 h 3148145"/>
                <a:gd name="connsiteX39" fmla="*/ 425699 w 5122663"/>
                <a:gd name="connsiteY39" fmla="*/ 207571 h 3148145"/>
                <a:gd name="connsiteX40" fmla="*/ 636714 w 5122663"/>
                <a:gd name="connsiteY40" fmla="*/ 109097 h 3148145"/>
                <a:gd name="connsiteX41" fmla="*/ 875865 w 5122663"/>
                <a:gd name="connsiteY41" fmla="*/ 95029 h 3148145"/>
                <a:gd name="connsiteX42" fmla="*/ 1185354 w 5122663"/>
                <a:gd name="connsiteY42" fmla="*/ 109097 h 3148145"/>
                <a:gd name="connsiteX43" fmla="*/ 1579250 w 5122663"/>
                <a:gd name="connsiteY43" fmla="*/ 10623 h 3148145"/>
                <a:gd name="connsiteX44" fmla="*/ 1987213 w 5122663"/>
                <a:gd name="connsiteY44" fmla="*/ 10623 h 3148145"/>
                <a:gd name="connsiteX45" fmla="*/ 2367041 w 5122663"/>
                <a:gd name="connsiteY45" fmla="*/ 80962 h 3148145"/>
                <a:gd name="connsiteX0" fmla="*/ 2367041 w 5125751"/>
                <a:gd name="connsiteY0" fmla="*/ 80962 h 3148145"/>
                <a:gd name="connsiteX1" fmla="*/ 2845343 w 5125751"/>
                <a:gd name="connsiteY1" fmla="*/ 24691 h 3148145"/>
                <a:gd name="connsiteX2" fmla="*/ 3281440 w 5125751"/>
                <a:gd name="connsiteY2" fmla="*/ 95030 h 3148145"/>
                <a:gd name="connsiteX3" fmla="*/ 3562794 w 5125751"/>
                <a:gd name="connsiteY3" fmla="*/ 235706 h 3148145"/>
                <a:gd name="connsiteX4" fmla="*/ 3759742 w 5125751"/>
                <a:gd name="connsiteY4" fmla="*/ 334180 h 3148145"/>
                <a:gd name="connsiteX5" fmla="*/ 3970757 w 5125751"/>
                <a:gd name="connsiteY5" fmla="*/ 488925 h 3148145"/>
                <a:gd name="connsiteX6" fmla="*/ 4167705 w 5125751"/>
                <a:gd name="connsiteY6" fmla="*/ 573331 h 3148145"/>
                <a:gd name="connsiteX7" fmla="*/ 4575668 w 5125751"/>
                <a:gd name="connsiteY7" fmla="*/ 840617 h 3148145"/>
                <a:gd name="connsiteX8" fmla="*/ 4860801 w 5125751"/>
                <a:gd name="connsiteY8" fmla="*/ 1133939 h 3148145"/>
                <a:gd name="connsiteX9" fmla="*/ 5039902 w 5125751"/>
                <a:gd name="connsiteY9" fmla="*/ 1206377 h 3148145"/>
                <a:gd name="connsiteX10" fmla="*/ 5096173 w 5125751"/>
                <a:gd name="connsiteY10" fmla="*/ 1459596 h 3148145"/>
                <a:gd name="connsiteX11" fmla="*/ 4575668 w 5125751"/>
                <a:gd name="connsiteY11" fmla="*/ 2402131 h 3148145"/>
                <a:gd name="connsiteX12" fmla="*/ 4495461 w 5125751"/>
                <a:gd name="connsiteY12" fmla="*/ 2449792 h 3148145"/>
                <a:gd name="connsiteX13" fmla="*/ 4449059 w 5125751"/>
                <a:gd name="connsiteY13" fmla="*/ 2430266 h 3148145"/>
                <a:gd name="connsiteX14" fmla="*/ 4603804 w 5125751"/>
                <a:gd name="connsiteY14" fmla="*/ 1811288 h 3148145"/>
                <a:gd name="connsiteX15" fmla="*/ 4378721 w 5125751"/>
                <a:gd name="connsiteY15" fmla="*/ 1853491 h 3148145"/>
                <a:gd name="connsiteX16" fmla="*/ 4055164 w 5125751"/>
                <a:gd name="connsiteY16" fmla="*/ 1909762 h 3148145"/>
                <a:gd name="connsiteX17" fmla="*/ 3886351 w 5125751"/>
                <a:gd name="connsiteY17" fmla="*/ 1937897 h 3148145"/>
                <a:gd name="connsiteX18" fmla="*/ 3703471 w 5125751"/>
                <a:gd name="connsiteY18" fmla="*/ 2148912 h 3148145"/>
                <a:gd name="connsiteX19" fmla="*/ 3436185 w 5125751"/>
                <a:gd name="connsiteY19" fmla="*/ 2275522 h 3148145"/>
                <a:gd name="connsiteX20" fmla="*/ 3182967 w 5125751"/>
                <a:gd name="connsiteY20" fmla="*/ 2331793 h 3148145"/>
                <a:gd name="connsiteX21" fmla="*/ 3000087 w 5125751"/>
                <a:gd name="connsiteY21" fmla="*/ 2373996 h 3148145"/>
                <a:gd name="connsiteX22" fmla="*/ 2915681 w 5125751"/>
                <a:gd name="connsiteY22" fmla="*/ 2767891 h 3148145"/>
                <a:gd name="connsiteX23" fmla="*/ 2634327 w 5125751"/>
                <a:gd name="connsiteY23" fmla="*/ 2936703 h 3148145"/>
                <a:gd name="connsiteX24" fmla="*/ 2437379 w 5125751"/>
                <a:gd name="connsiteY24" fmla="*/ 3007042 h 3148145"/>
                <a:gd name="connsiteX25" fmla="*/ 2268567 w 5125751"/>
                <a:gd name="connsiteY25" fmla="*/ 3147719 h 3148145"/>
                <a:gd name="connsiteX26" fmla="*/ 2184161 w 5125751"/>
                <a:gd name="connsiteY26" fmla="*/ 3049245 h 3148145"/>
                <a:gd name="connsiteX27" fmla="*/ 2085687 w 5125751"/>
                <a:gd name="connsiteY27" fmla="*/ 3007042 h 3148145"/>
                <a:gd name="connsiteX28" fmla="*/ 1832468 w 5125751"/>
                <a:gd name="connsiteY28" fmla="*/ 2922636 h 3148145"/>
                <a:gd name="connsiteX29" fmla="*/ 1565182 w 5125751"/>
                <a:gd name="connsiteY29" fmla="*/ 2683485 h 3148145"/>
                <a:gd name="connsiteX30" fmla="*/ 1508911 w 5125751"/>
                <a:gd name="connsiteY30" fmla="*/ 2416199 h 3148145"/>
                <a:gd name="connsiteX31" fmla="*/ 1438573 w 5125751"/>
                <a:gd name="connsiteY31" fmla="*/ 2120777 h 3148145"/>
                <a:gd name="connsiteX32" fmla="*/ 1157219 w 5125751"/>
                <a:gd name="connsiteY32" fmla="*/ 1951965 h 3148145"/>
                <a:gd name="connsiteX33" fmla="*/ 819594 w 5125751"/>
                <a:gd name="connsiteY33" fmla="*/ 1600272 h 3148145"/>
                <a:gd name="connsiteX34" fmla="*/ 594511 w 5125751"/>
                <a:gd name="connsiteY34" fmla="*/ 1487731 h 3148145"/>
                <a:gd name="connsiteX35" fmla="*/ 158413 w 5125751"/>
                <a:gd name="connsiteY35" fmla="*/ 1121971 h 3148145"/>
                <a:gd name="connsiteX36" fmla="*/ 3668 w 5125751"/>
                <a:gd name="connsiteY36" fmla="*/ 868752 h 3148145"/>
                <a:gd name="connsiteX37" fmla="*/ 59939 w 5125751"/>
                <a:gd name="connsiteY37" fmla="*/ 446722 h 3148145"/>
                <a:gd name="connsiteX38" fmla="*/ 186548 w 5125751"/>
                <a:gd name="connsiteY38" fmla="*/ 320112 h 3148145"/>
                <a:gd name="connsiteX39" fmla="*/ 425699 w 5125751"/>
                <a:gd name="connsiteY39" fmla="*/ 207571 h 3148145"/>
                <a:gd name="connsiteX40" fmla="*/ 636714 w 5125751"/>
                <a:gd name="connsiteY40" fmla="*/ 109097 h 3148145"/>
                <a:gd name="connsiteX41" fmla="*/ 875865 w 5125751"/>
                <a:gd name="connsiteY41" fmla="*/ 95029 h 3148145"/>
                <a:gd name="connsiteX42" fmla="*/ 1185354 w 5125751"/>
                <a:gd name="connsiteY42" fmla="*/ 109097 h 3148145"/>
                <a:gd name="connsiteX43" fmla="*/ 1579250 w 5125751"/>
                <a:gd name="connsiteY43" fmla="*/ 10623 h 3148145"/>
                <a:gd name="connsiteX44" fmla="*/ 1987213 w 5125751"/>
                <a:gd name="connsiteY44" fmla="*/ 10623 h 3148145"/>
                <a:gd name="connsiteX45" fmla="*/ 2367041 w 5125751"/>
                <a:gd name="connsiteY45" fmla="*/ 80962 h 3148145"/>
                <a:gd name="connsiteX0" fmla="*/ 2367041 w 5040369"/>
                <a:gd name="connsiteY0" fmla="*/ 80962 h 3148145"/>
                <a:gd name="connsiteX1" fmla="*/ 2845343 w 5040369"/>
                <a:gd name="connsiteY1" fmla="*/ 24691 h 3148145"/>
                <a:gd name="connsiteX2" fmla="*/ 3281440 w 5040369"/>
                <a:gd name="connsiteY2" fmla="*/ 95030 h 3148145"/>
                <a:gd name="connsiteX3" fmla="*/ 3562794 w 5040369"/>
                <a:gd name="connsiteY3" fmla="*/ 235706 h 3148145"/>
                <a:gd name="connsiteX4" fmla="*/ 3759742 w 5040369"/>
                <a:gd name="connsiteY4" fmla="*/ 334180 h 3148145"/>
                <a:gd name="connsiteX5" fmla="*/ 3970757 w 5040369"/>
                <a:gd name="connsiteY5" fmla="*/ 488925 h 3148145"/>
                <a:gd name="connsiteX6" fmla="*/ 4167705 w 5040369"/>
                <a:gd name="connsiteY6" fmla="*/ 573331 h 3148145"/>
                <a:gd name="connsiteX7" fmla="*/ 4575668 w 5040369"/>
                <a:gd name="connsiteY7" fmla="*/ 840617 h 3148145"/>
                <a:gd name="connsiteX8" fmla="*/ 4860801 w 5040369"/>
                <a:gd name="connsiteY8" fmla="*/ 1133939 h 3148145"/>
                <a:gd name="connsiteX9" fmla="*/ 5039902 w 5040369"/>
                <a:gd name="connsiteY9" fmla="*/ 1206377 h 3148145"/>
                <a:gd name="connsiteX10" fmla="*/ 4809570 w 5040369"/>
                <a:gd name="connsiteY10" fmla="*/ 1500540 h 3148145"/>
                <a:gd name="connsiteX11" fmla="*/ 4575668 w 5040369"/>
                <a:gd name="connsiteY11" fmla="*/ 2402131 h 3148145"/>
                <a:gd name="connsiteX12" fmla="*/ 4495461 w 5040369"/>
                <a:gd name="connsiteY12" fmla="*/ 2449792 h 3148145"/>
                <a:gd name="connsiteX13" fmla="*/ 4449059 w 5040369"/>
                <a:gd name="connsiteY13" fmla="*/ 2430266 h 3148145"/>
                <a:gd name="connsiteX14" fmla="*/ 4603804 w 5040369"/>
                <a:gd name="connsiteY14" fmla="*/ 1811288 h 3148145"/>
                <a:gd name="connsiteX15" fmla="*/ 4378721 w 5040369"/>
                <a:gd name="connsiteY15" fmla="*/ 1853491 h 3148145"/>
                <a:gd name="connsiteX16" fmla="*/ 4055164 w 5040369"/>
                <a:gd name="connsiteY16" fmla="*/ 1909762 h 3148145"/>
                <a:gd name="connsiteX17" fmla="*/ 3886351 w 5040369"/>
                <a:gd name="connsiteY17" fmla="*/ 1937897 h 3148145"/>
                <a:gd name="connsiteX18" fmla="*/ 3703471 w 5040369"/>
                <a:gd name="connsiteY18" fmla="*/ 2148912 h 3148145"/>
                <a:gd name="connsiteX19" fmla="*/ 3436185 w 5040369"/>
                <a:gd name="connsiteY19" fmla="*/ 2275522 h 3148145"/>
                <a:gd name="connsiteX20" fmla="*/ 3182967 w 5040369"/>
                <a:gd name="connsiteY20" fmla="*/ 2331793 h 3148145"/>
                <a:gd name="connsiteX21" fmla="*/ 3000087 w 5040369"/>
                <a:gd name="connsiteY21" fmla="*/ 2373996 h 3148145"/>
                <a:gd name="connsiteX22" fmla="*/ 2915681 w 5040369"/>
                <a:gd name="connsiteY22" fmla="*/ 2767891 h 3148145"/>
                <a:gd name="connsiteX23" fmla="*/ 2634327 w 5040369"/>
                <a:gd name="connsiteY23" fmla="*/ 2936703 h 3148145"/>
                <a:gd name="connsiteX24" fmla="*/ 2437379 w 5040369"/>
                <a:gd name="connsiteY24" fmla="*/ 3007042 h 3148145"/>
                <a:gd name="connsiteX25" fmla="*/ 2268567 w 5040369"/>
                <a:gd name="connsiteY25" fmla="*/ 3147719 h 3148145"/>
                <a:gd name="connsiteX26" fmla="*/ 2184161 w 5040369"/>
                <a:gd name="connsiteY26" fmla="*/ 3049245 h 3148145"/>
                <a:gd name="connsiteX27" fmla="*/ 2085687 w 5040369"/>
                <a:gd name="connsiteY27" fmla="*/ 3007042 h 3148145"/>
                <a:gd name="connsiteX28" fmla="*/ 1832468 w 5040369"/>
                <a:gd name="connsiteY28" fmla="*/ 2922636 h 3148145"/>
                <a:gd name="connsiteX29" fmla="*/ 1565182 w 5040369"/>
                <a:gd name="connsiteY29" fmla="*/ 2683485 h 3148145"/>
                <a:gd name="connsiteX30" fmla="*/ 1508911 w 5040369"/>
                <a:gd name="connsiteY30" fmla="*/ 2416199 h 3148145"/>
                <a:gd name="connsiteX31" fmla="*/ 1438573 w 5040369"/>
                <a:gd name="connsiteY31" fmla="*/ 2120777 h 3148145"/>
                <a:gd name="connsiteX32" fmla="*/ 1157219 w 5040369"/>
                <a:gd name="connsiteY32" fmla="*/ 1951965 h 3148145"/>
                <a:gd name="connsiteX33" fmla="*/ 819594 w 5040369"/>
                <a:gd name="connsiteY33" fmla="*/ 1600272 h 3148145"/>
                <a:gd name="connsiteX34" fmla="*/ 594511 w 5040369"/>
                <a:gd name="connsiteY34" fmla="*/ 1487731 h 3148145"/>
                <a:gd name="connsiteX35" fmla="*/ 158413 w 5040369"/>
                <a:gd name="connsiteY35" fmla="*/ 1121971 h 3148145"/>
                <a:gd name="connsiteX36" fmla="*/ 3668 w 5040369"/>
                <a:gd name="connsiteY36" fmla="*/ 868752 h 3148145"/>
                <a:gd name="connsiteX37" fmla="*/ 59939 w 5040369"/>
                <a:gd name="connsiteY37" fmla="*/ 446722 h 3148145"/>
                <a:gd name="connsiteX38" fmla="*/ 186548 w 5040369"/>
                <a:gd name="connsiteY38" fmla="*/ 320112 h 3148145"/>
                <a:gd name="connsiteX39" fmla="*/ 425699 w 5040369"/>
                <a:gd name="connsiteY39" fmla="*/ 207571 h 3148145"/>
                <a:gd name="connsiteX40" fmla="*/ 636714 w 5040369"/>
                <a:gd name="connsiteY40" fmla="*/ 109097 h 3148145"/>
                <a:gd name="connsiteX41" fmla="*/ 875865 w 5040369"/>
                <a:gd name="connsiteY41" fmla="*/ 95029 h 3148145"/>
                <a:gd name="connsiteX42" fmla="*/ 1185354 w 5040369"/>
                <a:gd name="connsiteY42" fmla="*/ 109097 h 3148145"/>
                <a:gd name="connsiteX43" fmla="*/ 1579250 w 5040369"/>
                <a:gd name="connsiteY43" fmla="*/ 10623 h 3148145"/>
                <a:gd name="connsiteX44" fmla="*/ 1987213 w 5040369"/>
                <a:gd name="connsiteY44" fmla="*/ 10623 h 3148145"/>
                <a:gd name="connsiteX45" fmla="*/ 2367041 w 5040369"/>
                <a:gd name="connsiteY45" fmla="*/ 80962 h 3148145"/>
                <a:gd name="connsiteX0" fmla="*/ 2367041 w 5040369"/>
                <a:gd name="connsiteY0" fmla="*/ 80962 h 3148145"/>
                <a:gd name="connsiteX1" fmla="*/ 2845343 w 5040369"/>
                <a:gd name="connsiteY1" fmla="*/ 24691 h 3148145"/>
                <a:gd name="connsiteX2" fmla="*/ 3281440 w 5040369"/>
                <a:gd name="connsiteY2" fmla="*/ 95030 h 3148145"/>
                <a:gd name="connsiteX3" fmla="*/ 3562794 w 5040369"/>
                <a:gd name="connsiteY3" fmla="*/ 235706 h 3148145"/>
                <a:gd name="connsiteX4" fmla="*/ 3759742 w 5040369"/>
                <a:gd name="connsiteY4" fmla="*/ 334180 h 3148145"/>
                <a:gd name="connsiteX5" fmla="*/ 3970757 w 5040369"/>
                <a:gd name="connsiteY5" fmla="*/ 488925 h 3148145"/>
                <a:gd name="connsiteX6" fmla="*/ 4167705 w 5040369"/>
                <a:gd name="connsiteY6" fmla="*/ 573331 h 3148145"/>
                <a:gd name="connsiteX7" fmla="*/ 4575668 w 5040369"/>
                <a:gd name="connsiteY7" fmla="*/ 840617 h 3148145"/>
                <a:gd name="connsiteX8" fmla="*/ 4860801 w 5040369"/>
                <a:gd name="connsiteY8" fmla="*/ 1133939 h 3148145"/>
                <a:gd name="connsiteX9" fmla="*/ 5039902 w 5040369"/>
                <a:gd name="connsiteY9" fmla="*/ 1206377 h 3148145"/>
                <a:gd name="connsiteX10" fmla="*/ 4809570 w 5040369"/>
                <a:gd name="connsiteY10" fmla="*/ 1500540 h 3148145"/>
                <a:gd name="connsiteX11" fmla="*/ 4495461 w 5040369"/>
                <a:gd name="connsiteY11" fmla="*/ 2449792 h 3148145"/>
                <a:gd name="connsiteX12" fmla="*/ 4449059 w 5040369"/>
                <a:gd name="connsiteY12" fmla="*/ 2430266 h 3148145"/>
                <a:gd name="connsiteX13" fmla="*/ 4603804 w 5040369"/>
                <a:gd name="connsiteY13" fmla="*/ 1811288 h 3148145"/>
                <a:gd name="connsiteX14" fmla="*/ 4378721 w 5040369"/>
                <a:gd name="connsiteY14" fmla="*/ 1853491 h 3148145"/>
                <a:gd name="connsiteX15" fmla="*/ 4055164 w 5040369"/>
                <a:gd name="connsiteY15" fmla="*/ 1909762 h 3148145"/>
                <a:gd name="connsiteX16" fmla="*/ 3886351 w 5040369"/>
                <a:gd name="connsiteY16" fmla="*/ 1937897 h 3148145"/>
                <a:gd name="connsiteX17" fmla="*/ 3703471 w 5040369"/>
                <a:gd name="connsiteY17" fmla="*/ 2148912 h 3148145"/>
                <a:gd name="connsiteX18" fmla="*/ 3436185 w 5040369"/>
                <a:gd name="connsiteY18" fmla="*/ 2275522 h 3148145"/>
                <a:gd name="connsiteX19" fmla="*/ 3182967 w 5040369"/>
                <a:gd name="connsiteY19" fmla="*/ 2331793 h 3148145"/>
                <a:gd name="connsiteX20" fmla="*/ 3000087 w 5040369"/>
                <a:gd name="connsiteY20" fmla="*/ 2373996 h 3148145"/>
                <a:gd name="connsiteX21" fmla="*/ 2915681 w 5040369"/>
                <a:gd name="connsiteY21" fmla="*/ 2767891 h 3148145"/>
                <a:gd name="connsiteX22" fmla="*/ 2634327 w 5040369"/>
                <a:gd name="connsiteY22" fmla="*/ 2936703 h 3148145"/>
                <a:gd name="connsiteX23" fmla="*/ 2437379 w 5040369"/>
                <a:gd name="connsiteY23" fmla="*/ 3007042 h 3148145"/>
                <a:gd name="connsiteX24" fmla="*/ 2268567 w 5040369"/>
                <a:gd name="connsiteY24" fmla="*/ 3147719 h 3148145"/>
                <a:gd name="connsiteX25" fmla="*/ 2184161 w 5040369"/>
                <a:gd name="connsiteY25" fmla="*/ 3049245 h 3148145"/>
                <a:gd name="connsiteX26" fmla="*/ 2085687 w 5040369"/>
                <a:gd name="connsiteY26" fmla="*/ 3007042 h 3148145"/>
                <a:gd name="connsiteX27" fmla="*/ 1832468 w 5040369"/>
                <a:gd name="connsiteY27" fmla="*/ 2922636 h 3148145"/>
                <a:gd name="connsiteX28" fmla="*/ 1565182 w 5040369"/>
                <a:gd name="connsiteY28" fmla="*/ 2683485 h 3148145"/>
                <a:gd name="connsiteX29" fmla="*/ 1508911 w 5040369"/>
                <a:gd name="connsiteY29" fmla="*/ 2416199 h 3148145"/>
                <a:gd name="connsiteX30" fmla="*/ 1438573 w 5040369"/>
                <a:gd name="connsiteY30" fmla="*/ 2120777 h 3148145"/>
                <a:gd name="connsiteX31" fmla="*/ 1157219 w 5040369"/>
                <a:gd name="connsiteY31" fmla="*/ 1951965 h 3148145"/>
                <a:gd name="connsiteX32" fmla="*/ 819594 w 5040369"/>
                <a:gd name="connsiteY32" fmla="*/ 1600272 h 3148145"/>
                <a:gd name="connsiteX33" fmla="*/ 594511 w 5040369"/>
                <a:gd name="connsiteY33" fmla="*/ 1487731 h 3148145"/>
                <a:gd name="connsiteX34" fmla="*/ 158413 w 5040369"/>
                <a:gd name="connsiteY34" fmla="*/ 1121971 h 3148145"/>
                <a:gd name="connsiteX35" fmla="*/ 3668 w 5040369"/>
                <a:gd name="connsiteY35" fmla="*/ 868752 h 3148145"/>
                <a:gd name="connsiteX36" fmla="*/ 59939 w 5040369"/>
                <a:gd name="connsiteY36" fmla="*/ 446722 h 3148145"/>
                <a:gd name="connsiteX37" fmla="*/ 186548 w 5040369"/>
                <a:gd name="connsiteY37" fmla="*/ 320112 h 3148145"/>
                <a:gd name="connsiteX38" fmla="*/ 425699 w 5040369"/>
                <a:gd name="connsiteY38" fmla="*/ 207571 h 3148145"/>
                <a:gd name="connsiteX39" fmla="*/ 636714 w 5040369"/>
                <a:gd name="connsiteY39" fmla="*/ 109097 h 3148145"/>
                <a:gd name="connsiteX40" fmla="*/ 875865 w 5040369"/>
                <a:gd name="connsiteY40" fmla="*/ 95029 h 3148145"/>
                <a:gd name="connsiteX41" fmla="*/ 1185354 w 5040369"/>
                <a:gd name="connsiteY41" fmla="*/ 109097 h 3148145"/>
                <a:gd name="connsiteX42" fmla="*/ 1579250 w 5040369"/>
                <a:gd name="connsiteY42" fmla="*/ 10623 h 3148145"/>
                <a:gd name="connsiteX43" fmla="*/ 1987213 w 5040369"/>
                <a:gd name="connsiteY43" fmla="*/ 10623 h 3148145"/>
                <a:gd name="connsiteX44" fmla="*/ 2367041 w 5040369"/>
                <a:gd name="connsiteY44" fmla="*/ 80962 h 3148145"/>
                <a:gd name="connsiteX0" fmla="*/ 2367041 w 4878457"/>
                <a:gd name="connsiteY0" fmla="*/ 80962 h 3148145"/>
                <a:gd name="connsiteX1" fmla="*/ 2845343 w 4878457"/>
                <a:gd name="connsiteY1" fmla="*/ 24691 h 3148145"/>
                <a:gd name="connsiteX2" fmla="*/ 3281440 w 4878457"/>
                <a:gd name="connsiteY2" fmla="*/ 95030 h 3148145"/>
                <a:gd name="connsiteX3" fmla="*/ 3562794 w 4878457"/>
                <a:gd name="connsiteY3" fmla="*/ 235706 h 3148145"/>
                <a:gd name="connsiteX4" fmla="*/ 3759742 w 4878457"/>
                <a:gd name="connsiteY4" fmla="*/ 334180 h 3148145"/>
                <a:gd name="connsiteX5" fmla="*/ 3970757 w 4878457"/>
                <a:gd name="connsiteY5" fmla="*/ 488925 h 3148145"/>
                <a:gd name="connsiteX6" fmla="*/ 4167705 w 4878457"/>
                <a:gd name="connsiteY6" fmla="*/ 573331 h 3148145"/>
                <a:gd name="connsiteX7" fmla="*/ 4575668 w 4878457"/>
                <a:gd name="connsiteY7" fmla="*/ 840617 h 3148145"/>
                <a:gd name="connsiteX8" fmla="*/ 4860801 w 4878457"/>
                <a:gd name="connsiteY8" fmla="*/ 1133939 h 3148145"/>
                <a:gd name="connsiteX9" fmla="*/ 4809570 w 4878457"/>
                <a:gd name="connsiteY9" fmla="*/ 1500540 h 3148145"/>
                <a:gd name="connsiteX10" fmla="*/ 4495461 w 4878457"/>
                <a:gd name="connsiteY10" fmla="*/ 2449792 h 3148145"/>
                <a:gd name="connsiteX11" fmla="*/ 4449059 w 4878457"/>
                <a:gd name="connsiteY11" fmla="*/ 2430266 h 3148145"/>
                <a:gd name="connsiteX12" fmla="*/ 4603804 w 4878457"/>
                <a:gd name="connsiteY12" fmla="*/ 1811288 h 3148145"/>
                <a:gd name="connsiteX13" fmla="*/ 4378721 w 4878457"/>
                <a:gd name="connsiteY13" fmla="*/ 1853491 h 3148145"/>
                <a:gd name="connsiteX14" fmla="*/ 4055164 w 4878457"/>
                <a:gd name="connsiteY14" fmla="*/ 1909762 h 3148145"/>
                <a:gd name="connsiteX15" fmla="*/ 3886351 w 4878457"/>
                <a:gd name="connsiteY15" fmla="*/ 1937897 h 3148145"/>
                <a:gd name="connsiteX16" fmla="*/ 3703471 w 4878457"/>
                <a:gd name="connsiteY16" fmla="*/ 2148912 h 3148145"/>
                <a:gd name="connsiteX17" fmla="*/ 3436185 w 4878457"/>
                <a:gd name="connsiteY17" fmla="*/ 2275522 h 3148145"/>
                <a:gd name="connsiteX18" fmla="*/ 3182967 w 4878457"/>
                <a:gd name="connsiteY18" fmla="*/ 2331793 h 3148145"/>
                <a:gd name="connsiteX19" fmla="*/ 3000087 w 4878457"/>
                <a:gd name="connsiteY19" fmla="*/ 2373996 h 3148145"/>
                <a:gd name="connsiteX20" fmla="*/ 2915681 w 4878457"/>
                <a:gd name="connsiteY20" fmla="*/ 2767891 h 3148145"/>
                <a:gd name="connsiteX21" fmla="*/ 2634327 w 4878457"/>
                <a:gd name="connsiteY21" fmla="*/ 2936703 h 3148145"/>
                <a:gd name="connsiteX22" fmla="*/ 2437379 w 4878457"/>
                <a:gd name="connsiteY22" fmla="*/ 3007042 h 3148145"/>
                <a:gd name="connsiteX23" fmla="*/ 2268567 w 4878457"/>
                <a:gd name="connsiteY23" fmla="*/ 3147719 h 3148145"/>
                <a:gd name="connsiteX24" fmla="*/ 2184161 w 4878457"/>
                <a:gd name="connsiteY24" fmla="*/ 3049245 h 3148145"/>
                <a:gd name="connsiteX25" fmla="*/ 2085687 w 4878457"/>
                <a:gd name="connsiteY25" fmla="*/ 3007042 h 3148145"/>
                <a:gd name="connsiteX26" fmla="*/ 1832468 w 4878457"/>
                <a:gd name="connsiteY26" fmla="*/ 2922636 h 3148145"/>
                <a:gd name="connsiteX27" fmla="*/ 1565182 w 4878457"/>
                <a:gd name="connsiteY27" fmla="*/ 2683485 h 3148145"/>
                <a:gd name="connsiteX28" fmla="*/ 1508911 w 4878457"/>
                <a:gd name="connsiteY28" fmla="*/ 2416199 h 3148145"/>
                <a:gd name="connsiteX29" fmla="*/ 1438573 w 4878457"/>
                <a:gd name="connsiteY29" fmla="*/ 2120777 h 3148145"/>
                <a:gd name="connsiteX30" fmla="*/ 1157219 w 4878457"/>
                <a:gd name="connsiteY30" fmla="*/ 1951965 h 3148145"/>
                <a:gd name="connsiteX31" fmla="*/ 819594 w 4878457"/>
                <a:gd name="connsiteY31" fmla="*/ 1600272 h 3148145"/>
                <a:gd name="connsiteX32" fmla="*/ 594511 w 4878457"/>
                <a:gd name="connsiteY32" fmla="*/ 1487731 h 3148145"/>
                <a:gd name="connsiteX33" fmla="*/ 158413 w 4878457"/>
                <a:gd name="connsiteY33" fmla="*/ 1121971 h 3148145"/>
                <a:gd name="connsiteX34" fmla="*/ 3668 w 4878457"/>
                <a:gd name="connsiteY34" fmla="*/ 868752 h 3148145"/>
                <a:gd name="connsiteX35" fmla="*/ 59939 w 4878457"/>
                <a:gd name="connsiteY35" fmla="*/ 446722 h 3148145"/>
                <a:gd name="connsiteX36" fmla="*/ 186548 w 4878457"/>
                <a:gd name="connsiteY36" fmla="*/ 320112 h 3148145"/>
                <a:gd name="connsiteX37" fmla="*/ 425699 w 4878457"/>
                <a:gd name="connsiteY37" fmla="*/ 207571 h 3148145"/>
                <a:gd name="connsiteX38" fmla="*/ 636714 w 4878457"/>
                <a:gd name="connsiteY38" fmla="*/ 109097 h 3148145"/>
                <a:gd name="connsiteX39" fmla="*/ 875865 w 4878457"/>
                <a:gd name="connsiteY39" fmla="*/ 95029 h 3148145"/>
                <a:gd name="connsiteX40" fmla="*/ 1185354 w 4878457"/>
                <a:gd name="connsiteY40" fmla="*/ 109097 h 3148145"/>
                <a:gd name="connsiteX41" fmla="*/ 1579250 w 4878457"/>
                <a:gd name="connsiteY41" fmla="*/ 10623 h 3148145"/>
                <a:gd name="connsiteX42" fmla="*/ 1987213 w 4878457"/>
                <a:gd name="connsiteY42" fmla="*/ 10623 h 3148145"/>
                <a:gd name="connsiteX43" fmla="*/ 2367041 w 4878457"/>
                <a:gd name="connsiteY43" fmla="*/ 80962 h 3148145"/>
                <a:gd name="connsiteX0" fmla="*/ 2367041 w 4836240"/>
                <a:gd name="connsiteY0" fmla="*/ 80962 h 3148145"/>
                <a:gd name="connsiteX1" fmla="*/ 2845343 w 4836240"/>
                <a:gd name="connsiteY1" fmla="*/ 24691 h 3148145"/>
                <a:gd name="connsiteX2" fmla="*/ 3281440 w 4836240"/>
                <a:gd name="connsiteY2" fmla="*/ 95030 h 3148145"/>
                <a:gd name="connsiteX3" fmla="*/ 3562794 w 4836240"/>
                <a:gd name="connsiteY3" fmla="*/ 235706 h 3148145"/>
                <a:gd name="connsiteX4" fmla="*/ 3759742 w 4836240"/>
                <a:gd name="connsiteY4" fmla="*/ 334180 h 3148145"/>
                <a:gd name="connsiteX5" fmla="*/ 3970757 w 4836240"/>
                <a:gd name="connsiteY5" fmla="*/ 488925 h 3148145"/>
                <a:gd name="connsiteX6" fmla="*/ 4167705 w 4836240"/>
                <a:gd name="connsiteY6" fmla="*/ 573331 h 3148145"/>
                <a:gd name="connsiteX7" fmla="*/ 4575668 w 4836240"/>
                <a:gd name="connsiteY7" fmla="*/ 840617 h 3148145"/>
                <a:gd name="connsiteX8" fmla="*/ 4792562 w 4836240"/>
                <a:gd name="connsiteY8" fmla="*/ 1079348 h 3148145"/>
                <a:gd name="connsiteX9" fmla="*/ 4809570 w 4836240"/>
                <a:gd name="connsiteY9" fmla="*/ 1500540 h 3148145"/>
                <a:gd name="connsiteX10" fmla="*/ 4495461 w 4836240"/>
                <a:gd name="connsiteY10" fmla="*/ 2449792 h 3148145"/>
                <a:gd name="connsiteX11" fmla="*/ 4449059 w 4836240"/>
                <a:gd name="connsiteY11" fmla="*/ 2430266 h 3148145"/>
                <a:gd name="connsiteX12" fmla="*/ 4603804 w 4836240"/>
                <a:gd name="connsiteY12" fmla="*/ 1811288 h 3148145"/>
                <a:gd name="connsiteX13" fmla="*/ 4378721 w 4836240"/>
                <a:gd name="connsiteY13" fmla="*/ 1853491 h 3148145"/>
                <a:gd name="connsiteX14" fmla="*/ 4055164 w 4836240"/>
                <a:gd name="connsiteY14" fmla="*/ 1909762 h 3148145"/>
                <a:gd name="connsiteX15" fmla="*/ 3886351 w 4836240"/>
                <a:gd name="connsiteY15" fmla="*/ 1937897 h 3148145"/>
                <a:gd name="connsiteX16" fmla="*/ 3703471 w 4836240"/>
                <a:gd name="connsiteY16" fmla="*/ 2148912 h 3148145"/>
                <a:gd name="connsiteX17" fmla="*/ 3436185 w 4836240"/>
                <a:gd name="connsiteY17" fmla="*/ 2275522 h 3148145"/>
                <a:gd name="connsiteX18" fmla="*/ 3182967 w 4836240"/>
                <a:gd name="connsiteY18" fmla="*/ 2331793 h 3148145"/>
                <a:gd name="connsiteX19" fmla="*/ 3000087 w 4836240"/>
                <a:gd name="connsiteY19" fmla="*/ 2373996 h 3148145"/>
                <a:gd name="connsiteX20" fmla="*/ 2915681 w 4836240"/>
                <a:gd name="connsiteY20" fmla="*/ 2767891 h 3148145"/>
                <a:gd name="connsiteX21" fmla="*/ 2634327 w 4836240"/>
                <a:gd name="connsiteY21" fmla="*/ 2936703 h 3148145"/>
                <a:gd name="connsiteX22" fmla="*/ 2437379 w 4836240"/>
                <a:gd name="connsiteY22" fmla="*/ 3007042 h 3148145"/>
                <a:gd name="connsiteX23" fmla="*/ 2268567 w 4836240"/>
                <a:gd name="connsiteY23" fmla="*/ 3147719 h 3148145"/>
                <a:gd name="connsiteX24" fmla="*/ 2184161 w 4836240"/>
                <a:gd name="connsiteY24" fmla="*/ 3049245 h 3148145"/>
                <a:gd name="connsiteX25" fmla="*/ 2085687 w 4836240"/>
                <a:gd name="connsiteY25" fmla="*/ 3007042 h 3148145"/>
                <a:gd name="connsiteX26" fmla="*/ 1832468 w 4836240"/>
                <a:gd name="connsiteY26" fmla="*/ 2922636 h 3148145"/>
                <a:gd name="connsiteX27" fmla="*/ 1565182 w 4836240"/>
                <a:gd name="connsiteY27" fmla="*/ 2683485 h 3148145"/>
                <a:gd name="connsiteX28" fmla="*/ 1508911 w 4836240"/>
                <a:gd name="connsiteY28" fmla="*/ 2416199 h 3148145"/>
                <a:gd name="connsiteX29" fmla="*/ 1438573 w 4836240"/>
                <a:gd name="connsiteY29" fmla="*/ 2120777 h 3148145"/>
                <a:gd name="connsiteX30" fmla="*/ 1157219 w 4836240"/>
                <a:gd name="connsiteY30" fmla="*/ 1951965 h 3148145"/>
                <a:gd name="connsiteX31" fmla="*/ 819594 w 4836240"/>
                <a:gd name="connsiteY31" fmla="*/ 1600272 h 3148145"/>
                <a:gd name="connsiteX32" fmla="*/ 594511 w 4836240"/>
                <a:gd name="connsiteY32" fmla="*/ 1487731 h 3148145"/>
                <a:gd name="connsiteX33" fmla="*/ 158413 w 4836240"/>
                <a:gd name="connsiteY33" fmla="*/ 1121971 h 3148145"/>
                <a:gd name="connsiteX34" fmla="*/ 3668 w 4836240"/>
                <a:gd name="connsiteY34" fmla="*/ 868752 h 3148145"/>
                <a:gd name="connsiteX35" fmla="*/ 59939 w 4836240"/>
                <a:gd name="connsiteY35" fmla="*/ 446722 h 3148145"/>
                <a:gd name="connsiteX36" fmla="*/ 186548 w 4836240"/>
                <a:gd name="connsiteY36" fmla="*/ 320112 h 3148145"/>
                <a:gd name="connsiteX37" fmla="*/ 425699 w 4836240"/>
                <a:gd name="connsiteY37" fmla="*/ 207571 h 3148145"/>
                <a:gd name="connsiteX38" fmla="*/ 636714 w 4836240"/>
                <a:gd name="connsiteY38" fmla="*/ 109097 h 3148145"/>
                <a:gd name="connsiteX39" fmla="*/ 875865 w 4836240"/>
                <a:gd name="connsiteY39" fmla="*/ 95029 h 3148145"/>
                <a:gd name="connsiteX40" fmla="*/ 1185354 w 4836240"/>
                <a:gd name="connsiteY40" fmla="*/ 109097 h 3148145"/>
                <a:gd name="connsiteX41" fmla="*/ 1579250 w 4836240"/>
                <a:gd name="connsiteY41" fmla="*/ 10623 h 3148145"/>
                <a:gd name="connsiteX42" fmla="*/ 1987213 w 4836240"/>
                <a:gd name="connsiteY42" fmla="*/ 10623 h 3148145"/>
                <a:gd name="connsiteX43" fmla="*/ 2367041 w 4836240"/>
                <a:gd name="connsiteY43" fmla="*/ 80962 h 3148145"/>
                <a:gd name="connsiteX0" fmla="*/ 2367041 w 4846445"/>
                <a:gd name="connsiteY0" fmla="*/ 80962 h 3148145"/>
                <a:gd name="connsiteX1" fmla="*/ 2845343 w 4846445"/>
                <a:gd name="connsiteY1" fmla="*/ 24691 h 3148145"/>
                <a:gd name="connsiteX2" fmla="*/ 3281440 w 4846445"/>
                <a:gd name="connsiteY2" fmla="*/ 95030 h 3148145"/>
                <a:gd name="connsiteX3" fmla="*/ 3562794 w 4846445"/>
                <a:gd name="connsiteY3" fmla="*/ 235706 h 3148145"/>
                <a:gd name="connsiteX4" fmla="*/ 3759742 w 4846445"/>
                <a:gd name="connsiteY4" fmla="*/ 334180 h 3148145"/>
                <a:gd name="connsiteX5" fmla="*/ 3970757 w 4846445"/>
                <a:gd name="connsiteY5" fmla="*/ 488925 h 3148145"/>
                <a:gd name="connsiteX6" fmla="*/ 4167705 w 4846445"/>
                <a:gd name="connsiteY6" fmla="*/ 573331 h 3148145"/>
                <a:gd name="connsiteX7" fmla="*/ 4575668 w 4846445"/>
                <a:gd name="connsiteY7" fmla="*/ 840617 h 3148145"/>
                <a:gd name="connsiteX8" fmla="*/ 4792562 w 4846445"/>
                <a:gd name="connsiteY8" fmla="*/ 1079348 h 3148145"/>
                <a:gd name="connsiteX9" fmla="*/ 4823217 w 4846445"/>
                <a:gd name="connsiteY9" fmla="*/ 1432301 h 3148145"/>
                <a:gd name="connsiteX10" fmla="*/ 4495461 w 4846445"/>
                <a:gd name="connsiteY10" fmla="*/ 2449792 h 3148145"/>
                <a:gd name="connsiteX11" fmla="*/ 4449059 w 4846445"/>
                <a:gd name="connsiteY11" fmla="*/ 2430266 h 3148145"/>
                <a:gd name="connsiteX12" fmla="*/ 4603804 w 4846445"/>
                <a:gd name="connsiteY12" fmla="*/ 1811288 h 3148145"/>
                <a:gd name="connsiteX13" fmla="*/ 4378721 w 4846445"/>
                <a:gd name="connsiteY13" fmla="*/ 1853491 h 3148145"/>
                <a:gd name="connsiteX14" fmla="*/ 4055164 w 4846445"/>
                <a:gd name="connsiteY14" fmla="*/ 1909762 h 3148145"/>
                <a:gd name="connsiteX15" fmla="*/ 3886351 w 4846445"/>
                <a:gd name="connsiteY15" fmla="*/ 1937897 h 3148145"/>
                <a:gd name="connsiteX16" fmla="*/ 3703471 w 4846445"/>
                <a:gd name="connsiteY16" fmla="*/ 2148912 h 3148145"/>
                <a:gd name="connsiteX17" fmla="*/ 3436185 w 4846445"/>
                <a:gd name="connsiteY17" fmla="*/ 2275522 h 3148145"/>
                <a:gd name="connsiteX18" fmla="*/ 3182967 w 4846445"/>
                <a:gd name="connsiteY18" fmla="*/ 2331793 h 3148145"/>
                <a:gd name="connsiteX19" fmla="*/ 3000087 w 4846445"/>
                <a:gd name="connsiteY19" fmla="*/ 2373996 h 3148145"/>
                <a:gd name="connsiteX20" fmla="*/ 2915681 w 4846445"/>
                <a:gd name="connsiteY20" fmla="*/ 2767891 h 3148145"/>
                <a:gd name="connsiteX21" fmla="*/ 2634327 w 4846445"/>
                <a:gd name="connsiteY21" fmla="*/ 2936703 h 3148145"/>
                <a:gd name="connsiteX22" fmla="*/ 2437379 w 4846445"/>
                <a:gd name="connsiteY22" fmla="*/ 3007042 h 3148145"/>
                <a:gd name="connsiteX23" fmla="*/ 2268567 w 4846445"/>
                <a:gd name="connsiteY23" fmla="*/ 3147719 h 3148145"/>
                <a:gd name="connsiteX24" fmla="*/ 2184161 w 4846445"/>
                <a:gd name="connsiteY24" fmla="*/ 3049245 h 3148145"/>
                <a:gd name="connsiteX25" fmla="*/ 2085687 w 4846445"/>
                <a:gd name="connsiteY25" fmla="*/ 3007042 h 3148145"/>
                <a:gd name="connsiteX26" fmla="*/ 1832468 w 4846445"/>
                <a:gd name="connsiteY26" fmla="*/ 2922636 h 3148145"/>
                <a:gd name="connsiteX27" fmla="*/ 1565182 w 4846445"/>
                <a:gd name="connsiteY27" fmla="*/ 2683485 h 3148145"/>
                <a:gd name="connsiteX28" fmla="*/ 1508911 w 4846445"/>
                <a:gd name="connsiteY28" fmla="*/ 2416199 h 3148145"/>
                <a:gd name="connsiteX29" fmla="*/ 1438573 w 4846445"/>
                <a:gd name="connsiteY29" fmla="*/ 2120777 h 3148145"/>
                <a:gd name="connsiteX30" fmla="*/ 1157219 w 4846445"/>
                <a:gd name="connsiteY30" fmla="*/ 1951965 h 3148145"/>
                <a:gd name="connsiteX31" fmla="*/ 819594 w 4846445"/>
                <a:gd name="connsiteY31" fmla="*/ 1600272 h 3148145"/>
                <a:gd name="connsiteX32" fmla="*/ 594511 w 4846445"/>
                <a:gd name="connsiteY32" fmla="*/ 1487731 h 3148145"/>
                <a:gd name="connsiteX33" fmla="*/ 158413 w 4846445"/>
                <a:gd name="connsiteY33" fmla="*/ 1121971 h 3148145"/>
                <a:gd name="connsiteX34" fmla="*/ 3668 w 4846445"/>
                <a:gd name="connsiteY34" fmla="*/ 868752 h 3148145"/>
                <a:gd name="connsiteX35" fmla="*/ 59939 w 4846445"/>
                <a:gd name="connsiteY35" fmla="*/ 446722 h 3148145"/>
                <a:gd name="connsiteX36" fmla="*/ 186548 w 4846445"/>
                <a:gd name="connsiteY36" fmla="*/ 320112 h 3148145"/>
                <a:gd name="connsiteX37" fmla="*/ 425699 w 4846445"/>
                <a:gd name="connsiteY37" fmla="*/ 207571 h 3148145"/>
                <a:gd name="connsiteX38" fmla="*/ 636714 w 4846445"/>
                <a:gd name="connsiteY38" fmla="*/ 109097 h 3148145"/>
                <a:gd name="connsiteX39" fmla="*/ 875865 w 4846445"/>
                <a:gd name="connsiteY39" fmla="*/ 95029 h 3148145"/>
                <a:gd name="connsiteX40" fmla="*/ 1185354 w 4846445"/>
                <a:gd name="connsiteY40" fmla="*/ 109097 h 3148145"/>
                <a:gd name="connsiteX41" fmla="*/ 1579250 w 4846445"/>
                <a:gd name="connsiteY41" fmla="*/ 10623 h 3148145"/>
                <a:gd name="connsiteX42" fmla="*/ 1987213 w 4846445"/>
                <a:gd name="connsiteY42" fmla="*/ 10623 h 3148145"/>
                <a:gd name="connsiteX43" fmla="*/ 2367041 w 4846445"/>
                <a:gd name="connsiteY43" fmla="*/ 80962 h 3148145"/>
                <a:gd name="connsiteX0" fmla="*/ 2367041 w 4846445"/>
                <a:gd name="connsiteY0" fmla="*/ 80962 h 3148145"/>
                <a:gd name="connsiteX1" fmla="*/ 2845343 w 4846445"/>
                <a:gd name="connsiteY1" fmla="*/ 24691 h 3148145"/>
                <a:gd name="connsiteX2" fmla="*/ 3281440 w 4846445"/>
                <a:gd name="connsiteY2" fmla="*/ 95030 h 3148145"/>
                <a:gd name="connsiteX3" fmla="*/ 3562794 w 4846445"/>
                <a:gd name="connsiteY3" fmla="*/ 235706 h 3148145"/>
                <a:gd name="connsiteX4" fmla="*/ 3759742 w 4846445"/>
                <a:gd name="connsiteY4" fmla="*/ 334180 h 3148145"/>
                <a:gd name="connsiteX5" fmla="*/ 3970757 w 4846445"/>
                <a:gd name="connsiteY5" fmla="*/ 488925 h 3148145"/>
                <a:gd name="connsiteX6" fmla="*/ 4167705 w 4846445"/>
                <a:gd name="connsiteY6" fmla="*/ 573331 h 3148145"/>
                <a:gd name="connsiteX7" fmla="*/ 4575668 w 4846445"/>
                <a:gd name="connsiteY7" fmla="*/ 840617 h 3148145"/>
                <a:gd name="connsiteX8" fmla="*/ 4792562 w 4846445"/>
                <a:gd name="connsiteY8" fmla="*/ 1079348 h 3148145"/>
                <a:gd name="connsiteX9" fmla="*/ 4823217 w 4846445"/>
                <a:gd name="connsiteY9" fmla="*/ 1432301 h 3148145"/>
                <a:gd name="connsiteX10" fmla="*/ 4495461 w 4846445"/>
                <a:gd name="connsiteY10" fmla="*/ 2449792 h 3148145"/>
                <a:gd name="connsiteX11" fmla="*/ 4735662 w 4846445"/>
                <a:gd name="connsiteY11" fmla="*/ 1652344 h 3148145"/>
                <a:gd name="connsiteX12" fmla="*/ 4603804 w 4846445"/>
                <a:gd name="connsiteY12" fmla="*/ 1811288 h 3148145"/>
                <a:gd name="connsiteX13" fmla="*/ 4378721 w 4846445"/>
                <a:gd name="connsiteY13" fmla="*/ 1853491 h 3148145"/>
                <a:gd name="connsiteX14" fmla="*/ 4055164 w 4846445"/>
                <a:gd name="connsiteY14" fmla="*/ 1909762 h 3148145"/>
                <a:gd name="connsiteX15" fmla="*/ 3886351 w 4846445"/>
                <a:gd name="connsiteY15" fmla="*/ 1937897 h 3148145"/>
                <a:gd name="connsiteX16" fmla="*/ 3703471 w 4846445"/>
                <a:gd name="connsiteY16" fmla="*/ 2148912 h 3148145"/>
                <a:gd name="connsiteX17" fmla="*/ 3436185 w 4846445"/>
                <a:gd name="connsiteY17" fmla="*/ 2275522 h 3148145"/>
                <a:gd name="connsiteX18" fmla="*/ 3182967 w 4846445"/>
                <a:gd name="connsiteY18" fmla="*/ 2331793 h 3148145"/>
                <a:gd name="connsiteX19" fmla="*/ 3000087 w 4846445"/>
                <a:gd name="connsiteY19" fmla="*/ 2373996 h 3148145"/>
                <a:gd name="connsiteX20" fmla="*/ 2915681 w 4846445"/>
                <a:gd name="connsiteY20" fmla="*/ 2767891 h 3148145"/>
                <a:gd name="connsiteX21" fmla="*/ 2634327 w 4846445"/>
                <a:gd name="connsiteY21" fmla="*/ 2936703 h 3148145"/>
                <a:gd name="connsiteX22" fmla="*/ 2437379 w 4846445"/>
                <a:gd name="connsiteY22" fmla="*/ 3007042 h 3148145"/>
                <a:gd name="connsiteX23" fmla="*/ 2268567 w 4846445"/>
                <a:gd name="connsiteY23" fmla="*/ 3147719 h 3148145"/>
                <a:gd name="connsiteX24" fmla="*/ 2184161 w 4846445"/>
                <a:gd name="connsiteY24" fmla="*/ 3049245 h 3148145"/>
                <a:gd name="connsiteX25" fmla="*/ 2085687 w 4846445"/>
                <a:gd name="connsiteY25" fmla="*/ 3007042 h 3148145"/>
                <a:gd name="connsiteX26" fmla="*/ 1832468 w 4846445"/>
                <a:gd name="connsiteY26" fmla="*/ 2922636 h 3148145"/>
                <a:gd name="connsiteX27" fmla="*/ 1565182 w 4846445"/>
                <a:gd name="connsiteY27" fmla="*/ 2683485 h 3148145"/>
                <a:gd name="connsiteX28" fmla="*/ 1508911 w 4846445"/>
                <a:gd name="connsiteY28" fmla="*/ 2416199 h 3148145"/>
                <a:gd name="connsiteX29" fmla="*/ 1438573 w 4846445"/>
                <a:gd name="connsiteY29" fmla="*/ 2120777 h 3148145"/>
                <a:gd name="connsiteX30" fmla="*/ 1157219 w 4846445"/>
                <a:gd name="connsiteY30" fmla="*/ 1951965 h 3148145"/>
                <a:gd name="connsiteX31" fmla="*/ 819594 w 4846445"/>
                <a:gd name="connsiteY31" fmla="*/ 1600272 h 3148145"/>
                <a:gd name="connsiteX32" fmla="*/ 594511 w 4846445"/>
                <a:gd name="connsiteY32" fmla="*/ 1487731 h 3148145"/>
                <a:gd name="connsiteX33" fmla="*/ 158413 w 4846445"/>
                <a:gd name="connsiteY33" fmla="*/ 1121971 h 3148145"/>
                <a:gd name="connsiteX34" fmla="*/ 3668 w 4846445"/>
                <a:gd name="connsiteY34" fmla="*/ 868752 h 3148145"/>
                <a:gd name="connsiteX35" fmla="*/ 59939 w 4846445"/>
                <a:gd name="connsiteY35" fmla="*/ 446722 h 3148145"/>
                <a:gd name="connsiteX36" fmla="*/ 186548 w 4846445"/>
                <a:gd name="connsiteY36" fmla="*/ 320112 h 3148145"/>
                <a:gd name="connsiteX37" fmla="*/ 425699 w 4846445"/>
                <a:gd name="connsiteY37" fmla="*/ 207571 h 3148145"/>
                <a:gd name="connsiteX38" fmla="*/ 636714 w 4846445"/>
                <a:gd name="connsiteY38" fmla="*/ 109097 h 3148145"/>
                <a:gd name="connsiteX39" fmla="*/ 875865 w 4846445"/>
                <a:gd name="connsiteY39" fmla="*/ 95029 h 3148145"/>
                <a:gd name="connsiteX40" fmla="*/ 1185354 w 4846445"/>
                <a:gd name="connsiteY40" fmla="*/ 109097 h 3148145"/>
                <a:gd name="connsiteX41" fmla="*/ 1579250 w 4846445"/>
                <a:gd name="connsiteY41" fmla="*/ 10623 h 3148145"/>
                <a:gd name="connsiteX42" fmla="*/ 1987213 w 4846445"/>
                <a:gd name="connsiteY42" fmla="*/ 10623 h 3148145"/>
                <a:gd name="connsiteX43" fmla="*/ 2367041 w 4846445"/>
                <a:gd name="connsiteY43" fmla="*/ 80962 h 3148145"/>
                <a:gd name="connsiteX0" fmla="*/ 2367041 w 4828653"/>
                <a:gd name="connsiteY0" fmla="*/ 80962 h 3148145"/>
                <a:gd name="connsiteX1" fmla="*/ 2845343 w 4828653"/>
                <a:gd name="connsiteY1" fmla="*/ 24691 h 3148145"/>
                <a:gd name="connsiteX2" fmla="*/ 3281440 w 4828653"/>
                <a:gd name="connsiteY2" fmla="*/ 95030 h 3148145"/>
                <a:gd name="connsiteX3" fmla="*/ 3562794 w 4828653"/>
                <a:gd name="connsiteY3" fmla="*/ 235706 h 3148145"/>
                <a:gd name="connsiteX4" fmla="*/ 3759742 w 4828653"/>
                <a:gd name="connsiteY4" fmla="*/ 334180 h 3148145"/>
                <a:gd name="connsiteX5" fmla="*/ 3970757 w 4828653"/>
                <a:gd name="connsiteY5" fmla="*/ 488925 h 3148145"/>
                <a:gd name="connsiteX6" fmla="*/ 4167705 w 4828653"/>
                <a:gd name="connsiteY6" fmla="*/ 573331 h 3148145"/>
                <a:gd name="connsiteX7" fmla="*/ 4575668 w 4828653"/>
                <a:gd name="connsiteY7" fmla="*/ 840617 h 3148145"/>
                <a:gd name="connsiteX8" fmla="*/ 4792562 w 4828653"/>
                <a:gd name="connsiteY8" fmla="*/ 1079348 h 3148145"/>
                <a:gd name="connsiteX9" fmla="*/ 4823217 w 4828653"/>
                <a:gd name="connsiteY9" fmla="*/ 1432301 h 3148145"/>
                <a:gd name="connsiteX10" fmla="*/ 4735662 w 4828653"/>
                <a:gd name="connsiteY10" fmla="*/ 1652344 h 3148145"/>
                <a:gd name="connsiteX11" fmla="*/ 4603804 w 4828653"/>
                <a:gd name="connsiteY11" fmla="*/ 1811288 h 3148145"/>
                <a:gd name="connsiteX12" fmla="*/ 4378721 w 4828653"/>
                <a:gd name="connsiteY12" fmla="*/ 1853491 h 3148145"/>
                <a:gd name="connsiteX13" fmla="*/ 4055164 w 4828653"/>
                <a:gd name="connsiteY13" fmla="*/ 1909762 h 3148145"/>
                <a:gd name="connsiteX14" fmla="*/ 3886351 w 4828653"/>
                <a:gd name="connsiteY14" fmla="*/ 1937897 h 3148145"/>
                <a:gd name="connsiteX15" fmla="*/ 3703471 w 4828653"/>
                <a:gd name="connsiteY15" fmla="*/ 2148912 h 3148145"/>
                <a:gd name="connsiteX16" fmla="*/ 3436185 w 4828653"/>
                <a:gd name="connsiteY16" fmla="*/ 2275522 h 3148145"/>
                <a:gd name="connsiteX17" fmla="*/ 3182967 w 4828653"/>
                <a:gd name="connsiteY17" fmla="*/ 2331793 h 3148145"/>
                <a:gd name="connsiteX18" fmla="*/ 3000087 w 4828653"/>
                <a:gd name="connsiteY18" fmla="*/ 2373996 h 3148145"/>
                <a:gd name="connsiteX19" fmla="*/ 2915681 w 4828653"/>
                <a:gd name="connsiteY19" fmla="*/ 2767891 h 3148145"/>
                <a:gd name="connsiteX20" fmla="*/ 2634327 w 4828653"/>
                <a:gd name="connsiteY20" fmla="*/ 2936703 h 3148145"/>
                <a:gd name="connsiteX21" fmla="*/ 2437379 w 4828653"/>
                <a:gd name="connsiteY21" fmla="*/ 3007042 h 3148145"/>
                <a:gd name="connsiteX22" fmla="*/ 2268567 w 4828653"/>
                <a:gd name="connsiteY22" fmla="*/ 3147719 h 3148145"/>
                <a:gd name="connsiteX23" fmla="*/ 2184161 w 4828653"/>
                <a:gd name="connsiteY23" fmla="*/ 3049245 h 3148145"/>
                <a:gd name="connsiteX24" fmla="*/ 2085687 w 4828653"/>
                <a:gd name="connsiteY24" fmla="*/ 3007042 h 3148145"/>
                <a:gd name="connsiteX25" fmla="*/ 1832468 w 4828653"/>
                <a:gd name="connsiteY25" fmla="*/ 2922636 h 3148145"/>
                <a:gd name="connsiteX26" fmla="*/ 1565182 w 4828653"/>
                <a:gd name="connsiteY26" fmla="*/ 2683485 h 3148145"/>
                <a:gd name="connsiteX27" fmla="*/ 1508911 w 4828653"/>
                <a:gd name="connsiteY27" fmla="*/ 2416199 h 3148145"/>
                <a:gd name="connsiteX28" fmla="*/ 1438573 w 4828653"/>
                <a:gd name="connsiteY28" fmla="*/ 2120777 h 3148145"/>
                <a:gd name="connsiteX29" fmla="*/ 1157219 w 4828653"/>
                <a:gd name="connsiteY29" fmla="*/ 1951965 h 3148145"/>
                <a:gd name="connsiteX30" fmla="*/ 819594 w 4828653"/>
                <a:gd name="connsiteY30" fmla="*/ 1600272 h 3148145"/>
                <a:gd name="connsiteX31" fmla="*/ 594511 w 4828653"/>
                <a:gd name="connsiteY31" fmla="*/ 1487731 h 3148145"/>
                <a:gd name="connsiteX32" fmla="*/ 158413 w 4828653"/>
                <a:gd name="connsiteY32" fmla="*/ 1121971 h 3148145"/>
                <a:gd name="connsiteX33" fmla="*/ 3668 w 4828653"/>
                <a:gd name="connsiteY33" fmla="*/ 868752 h 3148145"/>
                <a:gd name="connsiteX34" fmla="*/ 59939 w 4828653"/>
                <a:gd name="connsiteY34" fmla="*/ 446722 h 3148145"/>
                <a:gd name="connsiteX35" fmla="*/ 186548 w 4828653"/>
                <a:gd name="connsiteY35" fmla="*/ 320112 h 3148145"/>
                <a:gd name="connsiteX36" fmla="*/ 425699 w 4828653"/>
                <a:gd name="connsiteY36" fmla="*/ 207571 h 3148145"/>
                <a:gd name="connsiteX37" fmla="*/ 636714 w 4828653"/>
                <a:gd name="connsiteY37" fmla="*/ 109097 h 3148145"/>
                <a:gd name="connsiteX38" fmla="*/ 875865 w 4828653"/>
                <a:gd name="connsiteY38" fmla="*/ 95029 h 3148145"/>
                <a:gd name="connsiteX39" fmla="*/ 1185354 w 4828653"/>
                <a:gd name="connsiteY39" fmla="*/ 109097 h 3148145"/>
                <a:gd name="connsiteX40" fmla="*/ 1579250 w 4828653"/>
                <a:gd name="connsiteY40" fmla="*/ 10623 h 3148145"/>
                <a:gd name="connsiteX41" fmla="*/ 1987213 w 4828653"/>
                <a:gd name="connsiteY41" fmla="*/ 10623 h 3148145"/>
                <a:gd name="connsiteX42" fmla="*/ 2367041 w 4828653"/>
                <a:gd name="connsiteY42" fmla="*/ 80962 h 31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828653" h="3148145">
                  <a:moveTo>
                    <a:pt x="2367041" y="80962"/>
                  </a:moveTo>
                  <a:cubicBezTo>
                    <a:pt x="2510063" y="83307"/>
                    <a:pt x="2692943" y="22346"/>
                    <a:pt x="2845343" y="24691"/>
                  </a:cubicBezTo>
                  <a:cubicBezTo>
                    <a:pt x="2997743" y="27036"/>
                    <a:pt x="3161865" y="59861"/>
                    <a:pt x="3281440" y="95030"/>
                  </a:cubicBezTo>
                  <a:cubicBezTo>
                    <a:pt x="3401015" y="130199"/>
                    <a:pt x="3483077" y="195848"/>
                    <a:pt x="3562794" y="235706"/>
                  </a:cubicBezTo>
                  <a:cubicBezTo>
                    <a:pt x="3642511" y="275564"/>
                    <a:pt x="3691748" y="291977"/>
                    <a:pt x="3759742" y="334180"/>
                  </a:cubicBezTo>
                  <a:cubicBezTo>
                    <a:pt x="3827736" y="376383"/>
                    <a:pt x="3902763" y="449067"/>
                    <a:pt x="3970757" y="488925"/>
                  </a:cubicBezTo>
                  <a:cubicBezTo>
                    <a:pt x="4038751" y="528784"/>
                    <a:pt x="4066887" y="514716"/>
                    <a:pt x="4167705" y="573331"/>
                  </a:cubicBezTo>
                  <a:cubicBezTo>
                    <a:pt x="4268523" y="631946"/>
                    <a:pt x="4471525" y="756281"/>
                    <a:pt x="4575668" y="840617"/>
                  </a:cubicBezTo>
                  <a:cubicBezTo>
                    <a:pt x="4679811" y="924953"/>
                    <a:pt x="4751304" y="980734"/>
                    <a:pt x="4792562" y="1079348"/>
                  </a:cubicBezTo>
                  <a:cubicBezTo>
                    <a:pt x="4833820" y="1177962"/>
                    <a:pt x="4832700" y="1336802"/>
                    <a:pt x="4823217" y="1432301"/>
                  </a:cubicBezTo>
                  <a:cubicBezTo>
                    <a:pt x="4813734" y="1527800"/>
                    <a:pt x="4772231" y="1589179"/>
                    <a:pt x="4735662" y="1652344"/>
                  </a:cubicBezTo>
                  <a:cubicBezTo>
                    <a:pt x="4699093" y="1715509"/>
                    <a:pt x="4663294" y="1777764"/>
                    <a:pt x="4603804" y="1811288"/>
                  </a:cubicBezTo>
                  <a:cubicBezTo>
                    <a:pt x="4544314" y="1844813"/>
                    <a:pt x="4378721" y="1853491"/>
                    <a:pt x="4378721" y="1853491"/>
                  </a:cubicBezTo>
                  <a:lnTo>
                    <a:pt x="4055164" y="1909762"/>
                  </a:lnTo>
                  <a:cubicBezTo>
                    <a:pt x="3973102" y="1923830"/>
                    <a:pt x="3944967" y="1898039"/>
                    <a:pt x="3886351" y="1937897"/>
                  </a:cubicBezTo>
                  <a:cubicBezTo>
                    <a:pt x="3827735" y="1977755"/>
                    <a:pt x="3778499" y="2092641"/>
                    <a:pt x="3703471" y="2148912"/>
                  </a:cubicBezTo>
                  <a:cubicBezTo>
                    <a:pt x="3628443" y="2205183"/>
                    <a:pt x="3522936" y="2245042"/>
                    <a:pt x="3436185" y="2275522"/>
                  </a:cubicBezTo>
                  <a:cubicBezTo>
                    <a:pt x="3349434" y="2306002"/>
                    <a:pt x="3255650" y="2315381"/>
                    <a:pt x="3182967" y="2331793"/>
                  </a:cubicBezTo>
                  <a:cubicBezTo>
                    <a:pt x="3110284" y="2348205"/>
                    <a:pt x="3044635" y="2301313"/>
                    <a:pt x="3000087" y="2373996"/>
                  </a:cubicBezTo>
                  <a:cubicBezTo>
                    <a:pt x="2955539" y="2446679"/>
                    <a:pt x="2976641" y="2674107"/>
                    <a:pt x="2915681" y="2767891"/>
                  </a:cubicBezTo>
                  <a:cubicBezTo>
                    <a:pt x="2854721" y="2861676"/>
                    <a:pt x="2714044" y="2896845"/>
                    <a:pt x="2634327" y="2936703"/>
                  </a:cubicBezTo>
                  <a:cubicBezTo>
                    <a:pt x="2554610" y="2976561"/>
                    <a:pt x="2498339" y="2971873"/>
                    <a:pt x="2437379" y="3007042"/>
                  </a:cubicBezTo>
                  <a:cubicBezTo>
                    <a:pt x="2376419" y="3042211"/>
                    <a:pt x="2310770" y="3140685"/>
                    <a:pt x="2268567" y="3147719"/>
                  </a:cubicBezTo>
                  <a:cubicBezTo>
                    <a:pt x="2226364" y="3154753"/>
                    <a:pt x="2214641" y="3072691"/>
                    <a:pt x="2184161" y="3049245"/>
                  </a:cubicBezTo>
                  <a:cubicBezTo>
                    <a:pt x="2153681" y="3025799"/>
                    <a:pt x="2144302" y="3028143"/>
                    <a:pt x="2085687" y="3007042"/>
                  </a:cubicBezTo>
                  <a:cubicBezTo>
                    <a:pt x="2027072" y="2985941"/>
                    <a:pt x="1919219" y="2976562"/>
                    <a:pt x="1832468" y="2922636"/>
                  </a:cubicBezTo>
                  <a:cubicBezTo>
                    <a:pt x="1745717" y="2868710"/>
                    <a:pt x="1619108" y="2767891"/>
                    <a:pt x="1565182" y="2683485"/>
                  </a:cubicBezTo>
                  <a:cubicBezTo>
                    <a:pt x="1511256" y="2599079"/>
                    <a:pt x="1530012" y="2509984"/>
                    <a:pt x="1508911" y="2416199"/>
                  </a:cubicBezTo>
                  <a:cubicBezTo>
                    <a:pt x="1487809" y="2322414"/>
                    <a:pt x="1497188" y="2198149"/>
                    <a:pt x="1438573" y="2120777"/>
                  </a:cubicBezTo>
                  <a:cubicBezTo>
                    <a:pt x="1379958" y="2043405"/>
                    <a:pt x="1260382" y="2038716"/>
                    <a:pt x="1157219" y="1951965"/>
                  </a:cubicBezTo>
                  <a:cubicBezTo>
                    <a:pt x="1054056" y="1865214"/>
                    <a:pt x="913379" y="1677644"/>
                    <a:pt x="819594" y="1600272"/>
                  </a:cubicBezTo>
                  <a:cubicBezTo>
                    <a:pt x="725809" y="1522900"/>
                    <a:pt x="704708" y="1567448"/>
                    <a:pt x="594511" y="1487731"/>
                  </a:cubicBezTo>
                  <a:cubicBezTo>
                    <a:pt x="484314" y="1408014"/>
                    <a:pt x="256887" y="1225134"/>
                    <a:pt x="158413" y="1121971"/>
                  </a:cubicBezTo>
                  <a:cubicBezTo>
                    <a:pt x="59939" y="1018808"/>
                    <a:pt x="20080" y="981294"/>
                    <a:pt x="3668" y="868752"/>
                  </a:cubicBezTo>
                  <a:cubicBezTo>
                    <a:pt x="-12744" y="756210"/>
                    <a:pt x="29459" y="538162"/>
                    <a:pt x="59939" y="446722"/>
                  </a:cubicBezTo>
                  <a:cubicBezTo>
                    <a:pt x="90419" y="355282"/>
                    <a:pt x="125588" y="359970"/>
                    <a:pt x="186548" y="320112"/>
                  </a:cubicBezTo>
                  <a:cubicBezTo>
                    <a:pt x="247508" y="280254"/>
                    <a:pt x="350671" y="242740"/>
                    <a:pt x="425699" y="207571"/>
                  </a:cubicBezTo>
                  <a:cubicBezTo>
                    <a:pt x="500727" y="172402"/>
                    <a:pt x="561686" y="127854"/>
                    <a:pt x="636714" y="109097"/>
                  </a:cubicBezTo>
                  <a:cubicBezTo>
                    <a:pt x="711742" y="90340"/>
                    <a:pt x="784425" y="95029"/>
                    <a:pt x="875865" y="95029"/>
                  </a:cubicBezTo>
                  <a:cubicBezTo>
                    <a:pt x="967305" y="95029"/>
                    <a:pt x="1068123" y="123165"/>
                    <a:pt x="1185354" y="109097"/>
                  </a:cubicBezTo>
                  <a:cubicBezTo>
                    <a:pt x="1302585" y="95029"/>
                    <a:pt x="1445607" y="27035"/>
                    <a:pt x="1579250" y="10623"/>
                  </a:cubicBezTo>
                  <a:cubicBezTo>
                    <a:pt x="1712893" y="-5789"/>
                    <a:pt x="1848881" y="-1100"/>
                    <a:pt x="1987213" y="10623"/>
                  </a:cubicBezTo>
                  <a:cubicBezTo>
                    <a:pt x="2125545" y="22346"/>
                    <a:pt x="2224019" y="78617"/>
                    <a:pt x="2367041" y="80962"/>
                  </a:cubicBez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6931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ocuments\Caro\Potsdam\HPI\HCI\Volleytactics\Bilder\Volley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77708" y="22347"/>
            <a:ext cx="7079072" cy="707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4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ihandform 21"/>
          <p:cNvSpPr/>
          <p:nvPr/>
        </p:nvSpPr>
        <p:spPr>
          <a:xfrm>
            <a:off x="6914896" y="764704"/>
            <a:ext cx="45719" cy="1692442"/>
          </a:xfrm>
          <a:custGeom>
            <a:avLst/>
            <a:gdLst>
              <a:gd name="connsiteX0" fmla="*/ 0 w 0"/>
              <a:gd name="connsiteY0" fmla="*/ 1050878 h 1050878"/>
              <a:gd name="connsiteX1" fmla="*/ 0 w 0"/>
              <a:gd name="connsiteY1" fmla="*/ 0 h 105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50878">
                <a:moveTo>
                  <a:pt x="0" y="1050878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2002849" y="786402"/>
            <a:ext cx="0" cy="1627349"/>
          </a:xfrm>
          <a:custGeom>
            <a:avLst/>
            <a:gdLst>
              <a:gd name="connsiteX0" fmla="*/ 0 w 0"/>
              <a:gd name="connsiteY0" fmla="*/ 1023582 h 1023582"/>
              <a:gd name="connsiteX1" fmla="*/ 0 w 0"/>
              <a:gd name="connsiteY1" fmla="*/ 0 h 1023582"/>
              <a:gd name="connsiteX2" fmla="*/ 0 w 0"/>
              <a:gd name="connsiteY2" fmla="*/ 0 h 102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023582">
                <a:moveTo>
                  <a:pt x="0" y="102358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2031243" y="2435449"/>
            <a:ext cx="4912048" cy="0"/>
          </a:xfrm>
          <a:custGeom>
            <a:avLst/>
            <a:gdLst>
              <a:gd name="connsiteX0" fmla="*/ 0 w 2361063"/>
              <a:gd name="connsiteY0" fmla="*/ 0 h 0"/>
              <a:gd name="connsiteX1" fmla="*/ 2361063 w 236106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61063">
                <a:moveTo>
                  <a:pt x="0" y="0"/>
                </a:moveTo>
                <a:lnTo>
                  <a:pt x="2361063" y="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6914897" y="2457146"/>
            <a:ext cx="28394" cy="3818845"/>
          </a:xfrm>
          <a:custGeom>
            <a:avLst/>
            <a:gdLst>
              <a:gd name="connsiteX0" fmla="*/ 13648 w 13648"/>
              <a:gd name="connsiteY0" fmla="*/ 0 h 2402006"/>
              <a:gd name="connsiteX1" fmla="*/ 0 w 13648"/>
              <a:gd name="connsiteY1" fmla="*/ 2402006 h 2402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648" h="2402006">
                <a:moveTo>
                  <a:pt x="13648" y="0"/>
                </a:moveTo>
                <a:cubicBezTo>
                  <a:pt x="9099" y="800669"/>
                  <a:pt x="4549" y="1601337"/>
                  <a:pt x="0" y="2402006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2002849" y="2413751"/>
            <a:ext cx="28394" cy="3862241"/>
          </a:xfrm>
          <a:custGeom>
            <a:avLst/>
            <a:gdLst>
              <a:gd name="connsiteX0" fmla="*/ 0 w 13648"/>
              <a:gd name="connsiteY0" fmla="*/ 0 h 2429301"/>
              <a:gd name="connsiteX1" fmla="*/ 13648 w 13648"/>
              <a:gd name="connsiteY1" fmla="*/ 2429301 h 2429301"/>
              <a:gd name="connsiteX2" fmla="*/ 13648 w 13648"/>
              <a:gd name="connsiteY2" fmla="*/ 2429301 h 242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48" h="2429301">
                <a:moveTo>
                  <a:pt x="0" y="0"/>
                </a:moveTo>
                <a:cubicBezTo>
                  <a:pt x="5686" y="1012209"/>
                  <a:pt x="13648" y="2429301"/>
                  <a:pt x="13648" y="2429301"/>
                </a:cubicBezTo>
                <a:lnTo>
                  <a:pt x="13648" y="2429301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2002849" y="6275992"/>
            <a:ext cx="4912048" cy="21698"/>
          </a:xfrm>
          <a:custGeom>
            <a:avLst/>
            <a:gdLst>
              <a:gd name="connsiteX0" fmla="*/ 2361063 w 2361063"/>
              <a:gd name="connsiteY0" fmla="*/ 0 h 13648"/>
              <a:gd name="connsiteX1" fmla="*/ 0 w 2361063"/>
              <a:gd name="connsiteY1" fmla="*/ 13648 h 1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61063" h="13648">
                <a:moveTo>
                  <a:pt x="2361063" y="0"/>
                </a:moveTo>
                <a:lnTo>
                  <a:pt x="0" y="13648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2031243" y="3693932"/>
            <a:ext cx="4912048" cy="43395"/>
          </a:xfrm>
          <a:custGeom>
            <a:avLst/>
            <a:gdLst>
              <a:gd name="connsiteX0" fmla="*/ 0 w 2361063"/>
              <a:gd name="connsiteY0" fmla="*/ 0 h 27295"/>
              <a:gd name="connsiteX1" fmla="*/ 2361063 w 2361063"/>
              <a:gd name="connsiteY1" fmla="*/ 27295 h 27295"/>
              <a:gd name="connsiteX2" fmla="*/ 2361063 w 2361063"/>
              <a:gd name="connsiteY2" fmla="*/ 27295 h 2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1063" h="27295">
                <a:moveTo>
                  <a:pt x="0" y="0"/>
                </a:moveTo>
                <a:lnTo>
                  <a:pt x="2361063" y="27295"/>
                </a:lnTo>
                <a:lnTo>
                  <a:pt x="2361063" y="27295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 flipV="1">
            <a:off x="1293016" y="1827903"/>
            <a:ext cx="6274928" cy="45719"/>
          </a:xfrm>
          <a:custGeom>
            <a:avLst/>
            <a:gdLst>
              <a:gd name="connsiteX0" fmla="*/ 0 w 3057098"/>
              <a:gd name="connsiteY0" fmla="*/ 0 h 0"/>
              <a:gd name="connsiteX1" fmla="*/ 3057098 w 305709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57098">
                <a:moveTo>
                  <a:pt x="0" y="0"/>
                </a:moveTo>
                <a:lnTo>
                  <a:pt x="3057098" y="0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 19"/>
          <p:cNvSpPr/>
          <p:nvPr/>
        </p:nvSpPr>
        <p:spPr>
          <a:xfrm>
            <a:off x="1747311" y="2218469"/>
            <a:ext cx="5451520" cy="0"/>
          </a:xfrm>
          <a:custGeom>
            <a:avLst/>
            <a:gdLst>
              <a:gd name="connsiteX0" fmla="*/ 0 w 2620370"/>
              <a:gd name="connsiteY0" fmla="*/ 0 h 0"/>
              <a:gd name="connsiteX1" fmla="*/ 2620370 w 262037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20370">
                <a:moveTo>
                  <a:pt x="0" y="0"/>
                </a:moveTo>
                <a:lnTo>
                  <a:pt x="2620370" y="0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1293015" y="1849603"/>
            <a:ext cx="738227" cy="585846"/>
          </a:xfrm>
          <a:custGeom>
            <a:avLst/>
            <a:gdLst>
              <a:gd name="connsiteX0" fmla="*/ 327547 w 327547"/>
              <a:gd name="connsiteY0" fmla="*/ 341194 h 341194"/>
              <a:gd name="connsiteX1" fmla="*/ 0 w 327547"/>
              <a:gd name="connsiteY1" fmla="*/ 0 h 341194"/>
              <a:gd name="connsiteX2" fmla="*/ 0 w 327547"/>
              <a:gd name="connsiteY2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547" h="341194">
                <a:moveTo>
                  <a:pt x="327547" y="34119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>
            <a:off x="6943290" y="1849603"/>
            <a:ext cx="624654" cy="607543"/>
          </a:xfrm>
          <a:custGeom>
            <a:avLst/>
            <a:gdLst>
              <a:gd name="connsiteX0" fmla="*/ 300251 w 300251"/>
              <a:gd name="connsiteY0" fmla="*/ 0 h 382137"/>
              <a:gd name="connsiteX1" fmla="*/ 0 w 300251"/>
              <a:gd name="connsiteY1" fmla="*/ 382137 h 382137"/>
              <a:gd name="connsiteX2" fmla="*/ 0 w 300251"/>
              <a:gd name="connsiteY2" fmla="*/ 382137 h 38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251" h="382137">
                <a:moveTo>
                  <a:pt x="300251" y="0"/>
                </a:moveTo>
                <a:lnTo>
                  <a:pt x="0" y="382137"/>
                </a:lnTo>
                <a:lnTo>
                  <a:pt x="0" y="382137"/>
                </a:ln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2002849" y="1176967"/>
            <a:ext cx="4940441" cy="21697"/>
          </a:xfrm>
          <a:custGeom>
            <a:avLst/>
            <a:gdLst>
              <a:gd name="connsiteX0" fmla="*/ 0 w 2374711"/>
              <a:gd name="connsiteY0" fmla="*/ 0 h 13647"/>
              <a:gd name="connsiteX1" fmla="*/ 2374711 w 2374711"/>
              <a:gd name="connsiteY1" fmla="*/ 13647 h 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4711" h="13647">
                <a:moveTo>
                  <a:pt x="0" y="0"/>
                </a:moveTo>
                <a:lnTo>
                  <a:pt x="2374711" y="13647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31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Documents\Caro\Potsdam\HPI\HCI\Volleytactics\Bilder\Spielfeld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8"/>
          <a:stretch/>
        </p:blipFill>
        <p:spPr bwMode="auto">
          <a:xfrm>
            <a:off x="1404938" y="750627"/>
            <a:ext cx="6332537" cy="54549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10019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1293015" y="764704"/>
            <a:ext cx="6274929" cy="5532986"/>
            <a:chOff x="1293015" y="764704"/>
            <a:chExt cx="6274929" cy="5532986"/>
          </a:xfrm>
        </p:grpSpPr>
        <p:sp>
          <p:nvSpPr>
            <p:cNvPr id="2" name="Freihandform 1"/>
            <p:cNvSpPr/>
            <p:nvPr/>
          </p:nvSpPr>
          <p:spPr>
            <a:xfrm>
              <a:off x="6914896" y="764704"/>
              <a:ext cx="45719" cy="1692442"/>
            </a:xfrm>
            <a:custGeom>
              <a:avLst/>
              <a:gdLst>
                <a:gd name="connsiteX0" fmla="*/ 0 w 0"/>
                <a:gd name="connsiteY0" fmla="*/ 1050878 h 1050878"/>
                <a:gd name="connsiteX1" fmla="*/ 0 w 0"/>
                <a:gd name="connsiteY1" fmla="*/ 0 h 1050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050878">
                  <a:moveTo>
                    <a:pt x="0" y="105087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Freihandform 2"/>
            <p:cNvSpPr/>
            <p:nvPr/>
          </p:nvSpPr>
          <p:spPr>
            <a:xfrm>
              <a:off x="2002849" y="786402"/>
              <a:ext cx="0" cy="1627349"/>
            </a:xfrm>
            <a:custGeom>
              <a:avLst/>
              <a:gdLst>
                <a:gd name="connsiteX0" fmla="*/ 0 w 0"/>
                <a:gd name="connsiteY0" fmla="*/ 1023582 h 1023582"/>
                <a:gd name="connsiteX1" fmla="*/ 0 w 0"/>
                <a:gd name="connsiteY1" fmla="*/ 0 h 1023582"/>
                <a:gd name="connsiteX2" fmla="*/ 0 w 0"/>
                <a:gd name="connsiteY2" fmla="*/ 0 h 1023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1023582">
                  <a:moveTo>
                    <a:pt x="0" y="10235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031243" y="2435449"/>
              <a:ext cx="4912048" cy="0"/>
            </a:xfrm>
            <a:custGeom>
              <a:avLst/>
              <a:gdLst>
                <a:gd name="connsiteX0" fmla="*/ 0 w 2361063"/>
                <a:gd name="connsiteY0" fmla="*/ 0 h 0"/>
                <a:gd name="connsiteX1" fmla="*/ 2361063 w 236106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61063">
                  <a:moveTo>
                    <a:pt x="0" y="0"/>
                  </a:moveTo>
                  <a:lnTo>
                    <a:pt x="236106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6914897" y="2457146"/>
              <a:ext cx="28394" cy="3818845"/>
            </a:xfrm>
            <a:custGeom>
              <a:avLst/>
              <a:gdLst>
                <a:gd name="connsiteX0" fmla="*/ 13648 w 13648"/>
                <a:gd name="connsiteY0" fmla="*/ 0 h 2402006"/>
                <a:gd name="connsiteX1" fmla="*/ 0 w 13648"/>
                <a:gd name="connsiteY1" fmla="*/ 2402006 h 240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48" h="2402006">
                  <a:moveTo>
                    <a:pt x="13648" y="0"/>
                  </a:moveTo>
                  <a:cubicBezTo>
                    <a:pt x="9099" y="800669"/>
                    <a:pt x="4549" y="1601337"/>
                    <a:pt x="0" y="2402006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2002849" y="2413751"/>
              <a:ext cx="28394" cy="3862241"/>
            </a:xfrm>
            <a:custGeom>
              <a:avLst/>
              <a:gdLst>
                <a:gd name="connsiteX0" fmla="*/ 0 w 13648"/>
                <a:gd name="connsiteY0" fmla="*/ 0 h 2429301"/>
                <a:gd name="connsiteX1" fmla="*/ 13648 w 13648"/>
                <a:gd name="connsiteY1" fmla="*/ 2429301 h 2429301"/>
                <a:gd name="connsiteX2" fmla="*/ 13648 w 13648"/>
                <a:gd name="connsiteY2" fmla="*/ 2429301 h 2429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48" h="2429301">
                  <a:moveTo>
                    <a:pt x="0" y="0"/>
                  </a:moveTo>
                  <a:cubicBezTo>
                    <a:pt x="5686" y="1012209"/>
                    <a:pt x="13648" y="2429301"/>
                    <a:pt x="13648" y="2429301"/>
                  </a:cubicBezTo>
                  <a:lnTo>
                    <a:pt x="13648" y="2429301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2002849" y="6275992"/>
              <a:ext cx="4912048" cy="21698"/>
            </a:xfrm>
            <a:custGeom>
              <a:avLst/>
              <a:gdLst>
                <a:gd name="connsiteX0" fmla="*/ 2361063 w 2361063"/>
                <a:gd name="connsiteY0" fmla="*/ 0 h 13648"/>
                <a:gd name="connsiteX1" fmla="*/ 0 w 2361063"/>
                <a:gd name="connsiteY1" fmla="*/ 13648 h 13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61063" h="13648">
                  <a:moveTo>
                    <a:pt x="2361063" y="0"/>
                  </a:moveTo>
                  <a:lnTo>
                    <a:pt x="0" y="13648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2031243" y="3693932"/>
              <a:ext cx="4912048" cy="43395"/>
            </a:xfrm>
            <a:custGeom>
              <a:avLst/>
              <a:gdLst>
                <a:gd name="connsiteX0" fmla="*/ 0 w 2361063"/>
                <a:gd name="connsiteY0" fmla="*/ 0 h 27295"/>
                <a:gd name="connsiteX1" fmla="*/ 2361063 w 2361063"/>
                <a:gd name="connsiteY1" fmla="*/ 27295 h 27295"/>
                <a:gd name="connsiteX2" fmla="*/ 2361063 w 2361063"/>
                <a:gd name="connsiteY2" fmla="*/ 27295 h 2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1063" h="27295">
                  <a:moveTo>
                    <a:pt x="0" y="0"/>
                  </a:moveTo>
                  <a:lnTo>
                    <a:pt x="2361063" y="27295"/>
                  </a:lnTo>
                  <a:lnTo>
                    <a:pt x="2361063" y="27295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 flipV="1">
              <a:off x="1293016" y="1827903"/>
              <a:ext cx="6274928" cy="45719"/>
            </a:xfrm>
            <a:custGeom>
              <a:avLst/>
              <a:gdLst>
                <a:gd name="connsiteX0" fmla="*/ 0 w 3057098"/>
                <a:gd name="connsiteY0" fmla="*/ 0 h 0"/>
                <a:gd name="connsiteX1" fmla="*/ 3057098 w 305709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57098">
                  <a:moveTo>
                    <a:pt x="0" y="0"/>
                  </a:moveTo>
                  <a:lnTo>
                    <a:pt x="3057098" y="0"/>
                  </a:ln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1747311" y="2218469"/>
              <a:ext cx="5451520" cy="0"/>
            </a:xfrm>
            <a:custGeom>
              <a:avLst/>
              <a:gdLst>
                <a:gd name="connsiteX0" fmla="*/ 0 w 2620370"/>
                <a:gd name="connsiteY0" fmla="*/ 0 h 0"/>
                <a:gd name="connsiteX1" fmla="*/ 2620370 w 262037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20370">
                  <a:moveTo>
                    <a:pt x="0" y="0"/>
                  </a:moveTo>
                  <a:lnTo>
                    <a:pt x="2620370" y="0"/>
                  </a:ln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1293015" y="1849603"/>
              <a:ext cx="738227" cy="585846"/>
            </a:xfrm>
            <a:custGeom>
              <a:avLst/>
              <a:gdLst>
                <a:gd name="connsiteX0" fmla="*/ 327547 w 327547"/>
                <a:gd name="connsiteY0" fmla="*/ 341194 h 341194"/>
                <a:gd name="connsiteX1" fmla="*/ 0 w 327547"/>
                <a:gd name="connsiteY1" fmla="*/ 0 h 341194"/>
                <a:gd name="connsiteX2" fmla="*/ 0 w 327547"/>
                <a:gd name="connsiteY2" fmla="*/ 0 h 34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547" h="341194">
                  <a:moveTo>
                    <a:pt x="327547" y="3411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6943290" y="1849603"/>
              <a:ext cx="624654" cy="607543"/>
            </a:xfrm>
            <a:custGeom>
              <a:avLst/>
              <a:gdLst>
                <a:gd name="connsiteX0" fmla="*/ 300251 w 300251"/>
                <a:gd name="connsiteY0" fmla="*/ 0 h 382137"/>
                <a:gd name="connsiteX1" fmla="*/ 0 w 300251"/>
                <a:gd name="connsiteY1" fmla="*/ 382137 h 382137"/>
                <a:gd name="connsiteX2" fmla="*/ 0 w 300251"/>
                <a:gd name="connsiteY2" fmla="*/ 382137 h 382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251" h="382137">
                  <a:moveTo>
                    <a:pt x="300251" y="0"/>
                  </a:moveTo>
                  <a:lnTo>
                    <a:pt x="0" y="382137"/>
                  </a:lnTo>
                  <a:lnTo>
                    <a:pt x="0" y="382137"/>
                  </a:ln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Freihandform 12"/>
            <p:cNvSpPr/>
            <p:nvPr/>
          </p:nvSpPr>
          <p:spPr>
            <a:xfrm>
              <a:off x="2002849" y="1176967"/>
              <a:ext cx="4940441" cy="21697"/>
            </a:xfrm>
            <a:custGeom>
              <a:avLst/>
              <a:gdLst>
                <a:gd name="connsiteX0" fmla="*/ 0 w 2374711"/>
                <a:gd name="connsiteY0" fmla="*/ 0 h 13647"/>
                <a:gd name="connsiteX1" fmla="*/ 2374711 w 2374711"/>
                <a:gd name="connsiteY1" fmla="*/ 13647 h 1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74711" h="13647">
                  <a:moveTo>
                    <a:pt x="0" y="0"/>
                  </a:moveTo>
                  <a:lnTo>
                    <a:pt x="2374711" y="13647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6470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Documents\Caro\Potsdam\HPI\HCI\Volleytactics\Bilder\Fussspure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88640"/>
            <a:ext cx="5556720" cy="555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ihandform 1"/>
          <p:cNvSpPr/>
          <p:nvPr/>
        </p:nvSpPr>
        <p:spPr>
          <a:xfrm>
            <a:off x="2852195" y="4619864"/>
            <a:ext cx="469385" cy="525544"/>
          </a:xfrm>
          <a:custGeom>
            <a:avLst/>
            <a:gdLst>
              <a:gd name="connsiteX0" fmla="*/ 957 w 460849"/>
              <a:gd name="connsiteY0" fmla="*/ 344179 h 494950"/>
              <a:gd name="connsiteX1" fmla="*/ 123787 w 460849"/>
              <a:gd name="connsiteY1" fmla="*/ 71223 h 494950"/>
              <a:gd name="connsiteX2" fmla="*/ 451333 w 460849"/>
              <a:gd name="connsiteY2" fmla="*/ 16632 h 494950"/>
              <a:gd name="connsiteX3" fmla="*/ 355799 w 460849"/>
              <a:gd name="connsiteY3" fmla="*/ 316883 h 494950"/>
              <a:gd name="connsiteX4" fmla="*/ 178378 w 460849"/>
              <a:gd name="connsiteY4" fmla="*/ 494304 h 494950"/>
              <a:gd name="connsiteX5" fmla="*/ 957 w 460849"/>
              <a:gd name="connsiteY5" fmla="*/ 344179 h 494950"/>
              <a:gd name="connsiteX0" fmla="*/ 187 w 458499"/>
              <a:gd name="connsiteY0" fmla="*/ 375217 h 526072"/>
              <a:gd name="connsiteX1" fmla="*/ 150313 w 458499"/>
              <a:gd name="connsiteY1" fmla="*/ 34022 h 526072"/>
              <a:gd name="connsiteX2" fmla="*/ 450563 w 458499"/>
              <a:gd name="connsiteY2" fmla="*/ 47670 h 526072"/>
              <a:gd name="connsiteX3" fmla="*/ 355029 w 458499"/>
              <a:gd name="connsiteY3" fmla="*/ 347921 h 526072"/>
              <a:gd name="connsiteX4" fmla="*/ 177608 w 458499"/>
              <a:gd name="connsiteY4" fmla="*/ 525342 h 526072"/>
              <a:gd name="connsiteX5" fmla="*/ 187 w 458499"/>
              <a:gd name="connsiteY5" fmla="*/ 375217 h 526072"/>
              <a:gd name="connsiteX0" fmla="*/ 187 w 469385"/>
              <a:gd name="connsiteY0" fmla="*/ 375217 h 525544"/>
              <a:gd name="connsiteX1" fmla="*/ 150313 w 469385"/>
              <a:gd name="connsiteY1" fmla="*/ 34022 h 525544"/>
              <a:gd name="connsiteX2" fmla="*/ 450563 w 469385"/>
              <a:gd name="connsiteY2" fmla="*/ 47670 h 525544"/>
              <a:gd name="connsiteX3" fmla="*/ 409620 w 469385"/>
              <a:gd name="connsiteY3" fmla="*/ 347921 h 525544"/>
              <a:gd name="connsiteX4" fmla="*/ 177608 w 469385"/>
              <a:gd name="connsiteY4" fmla="*/ 525342 h 525544"/>
              <a:gd name="connsiteX5" fmla="*/ 187 w 469385"/>
              <a:gd name="connsiteY5" fmla="*/ 375217 h 52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9385" h="525544">
                <a:moveTo>
                  <a:pt x="187" y="375217"/>
                </a:moveTo>
                <a:cubicBezTo>
                  <a:pt x="-4362" y="293330"/>
                  <a:pt x="75250" y="88613"/>
                  <a:pt x="150313" y="34022"/>
                </a:cubicBezTo>
                <a:cubicBezTo>
                  <a:pt x="225376" y="-20569"/>
                  <a:pt x="407345" y="-4646"/>
                  <a:pt x="450563" y="47670"/>
                </a:cubicBezTo>
                <a:cubicBezTo>
                  <a:pt x="493781" y="99986"/>
                  <a:pt x="455112" y="268309"/>
                  <a:pt x="409620" y="347921"/>
                </a:cubicBezTo>
                <a:cubicBezTo>
                  <a:pt x="364128" y="427533"/>
                  <a:pt x="245847" y="520793"/>
                  <a:pt x="177608" y="525342"/>
                </a:cubicBezTo>
                <a:cubicBezTo>
                  <a:pt x="109369" y="529891"/>
                  <a:pt x="4736" y="457104"/>
                  <a:pt x="187" y="37521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1253426" y="4077072"/>
            <a:ext cx="3246566" cy="2150206"/>
          </a:xfrm>
          <a:custGeom>
            <a:avLst/>
            <a:gdLst>
              <a:gd name="connsiteX0" fmla="*/ 56168 w 270172"/>
              <a:gd name="connsiteY0" fmla="*/ 27296 h 259598"/>
              <a:gd name="connsiteX1" fmla="*/ 1577 w 270172"/>
              <a:gd name="connsiteY1" fmla="*/ 163773 h 259598"/>
              <a:gd name="connsiteX2" fmla="*/ 110759 w 270172"/>
              <a:gd name="connsiteY2" fmla="*/ 259308 h 259598"/>
              <a:gd name="connsiteX3" fmla="*/ 247237 w 270172"/>
              <a:gd name="connsiteY3" fmla="*/ 191069 h 259598"/>
              <a:gd name="connsiteX4" fmla="*/ 260884 w 270172"/>
              <a:gd name="connsiteY4" fmla="*/ 122830 h 259598"/>
              <a:gd name="connsiteX5" fmla="*/ 151702 w 270172"/>
              <a:gd name="connsiteY5" fmla="*/ 95534 h 259598"/>
              <a:gd name="connsiteX6" fmla="*/ 110759 w 270172"/>
              <a:gd name="connsiteY6" fmla="*/ 0 h 259598"/>
              <a:gd name="connsiteX7" fmla="*/ 110759 w 270172"/>
              <a:gd name="connsiteY7" fmla="*/ 0 h 259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172" h="259598">
                <a:moveTo>
                  <a:pt x="56168" y="27296"/>
                </a:moveTo>
                <a:cubicBezTo>
                  <a:pt x="24323" y="76200"/>
                  <a:pt x="-7521" y="125104"/>
                  <a:pt x="1577" y="163773"/>
                </a:cubicBezTo>
                <a:cubicBezTo>
                  <a:pt x="10675" y="202442"/>
                  <a:pt x="69816" y="254759"/>
                  <a:pt x="110759" y="259308"/>
                </a:cubicBezTo>
                <a:cubicBezTo>
                  <a:pt x="151702" y="263857"/>
                  <a:pt x="222216" y="213815"/>
                  <a:pt x="247237" y="191069"/>
                </a:cubicBezTo>
                <a:cubicBezTo>
                  <a:pt x="272258" y="168323"/>
                  <a:pt x="276806" y="138752"/>
                  <a:pt x="260884" y="122830"/>
                </a:cubicBezTo>
                <a:cubicBezTo>
                  <a:pt x="244962" y="106908"/>
                  <a:pt x="176723" y="116006"/>
                  <a:pt x="151702" y="95534"/>
                </a:cubicBezTo>
                <a:cubicBezTo>
                  <a:pt x="126681" y="75062"/>
                  <a:pt x="110759" y="0"/>
                  <a:pt x="110759" y="0"/>
                </a:cubicBezTo>
                <a:lnTo>
                  <a:pt x="110759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1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Caroline</dc:creator>
  <cp:lastModifiedBy>Caroline</cp:lastModifiedBy>
  <cp:revision>12</cp:revision>
  <dcterms:created xsi:type="dcterms:W3CDTF">2014-01-24T12:04:01Z</dcterms:created>
  <dcterms:modified xsi:type="dcterms:W3CDTF">2014-01-24T17:22:55Z</dcterms:modified>
</cp:coreProperties>
</file>