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724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E73BA-9B92-400C-8B38-812691E497D6}">
  <a:tblStyle styleId="{00EE73BA-9B92-400C-8B38-812691E497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202871-D7A4-4EDE-B95C-065473BC789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>
        <p:scale>
          <a:sx n="87" d="100"/>
          <a:sy n="87" d="100"/>
        </p:scale>
        <p:origin x="820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756C9-A99A-4DB9-BF4B-D99A03A886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6C2F53-265F-4C94-90C8-88DEDF93EF38}">
      <dgm:prSet/>
      <dgm:spPr/>
      <dgm:t>
        <a:bodyPr/>
        <a:lstStyle/>
        <a:p>
          <a:r>
            <a:rPr lang="en-US"/>
            <a:t>Trello with Burndown Chart</a:t>
          </a:r>
        </a:p>
      </dgm:t>
    </dgm:pt>
    <dgm:pt modelId="{7281B11E-0705-485E-A796-FE8504DAAF03}" type="parTrans" cxnId="{69B330F0-09CF-40D4-9207-B6AA9548D5F9}">
      <dgm:prSet/>
      <dgm:spPr/>
      <dgm:t>
        <a:bodyPr/>
        <a:lstStyle/>
        <a:p>
          <a:endParaRPr lang="en-US"/>
        </a:p>
      </dgm:t>
    </dgm:pt>
    <dgm:pt modelId="{00F5F1AE-328E-4650-82EE-90A7417168EF}" type="sibTrans" cxnId="{69B330F0-09CF-40D4-9207-B6AA9548D5F9}">
      <dgm:prSet/>
      <dgm:spPr/>
      <dgm:t>
        <a:bodyPr/>
        <a:lstStyle/>
        <a:p>
          <a:endParaRPr lang="en-US"/>
        </a:p>
      </dgm:t>
    </dgm:pt>
    <dgm:pt modelId="{976A65CF-7FB2-49C5-B227-D9D6A6B09B40}">
      <dgm:prSet/>
      <dgm:spPr/>
      <dgm:t>
        <a:bodyPr/>
        <a:lstStyle/>
        <a:p>
          <a:r>
            <a:rPr lang="en-US"/>
            <a:t>OS research</a:t>
          </a:r>
        </a:p>
      </dgm:t>
    </dgm:pt>
    <dgm:pt modelId="{ADF7976B-7C4D-45CE-8319-72DCE792257A}" type="parTrans" cxnId="{F1AE8003-13D3-4E2D-83CB-C0CAB4F2BF15}">
      <dgm:prSet/>
      <dgm:spPr/>
      <dgm:t>
        <a:bodyPr/>
        <a:lstStyle/>
        <a:p>
          <a:endParaRPr lang="en-US"/>
        </a:p>
      </dgm:t>
    </dgm:pt>
    <dgm:pt modelId="{15E4C3A0-A1C8-4B58-80EB-07C54B29140C}" type="sibTrans" cxnId="{F1AE8003-13D3-4E2D-83CB-C0CAB4F2BF15}">
      <dgm:prSet/>
      <dgm:spPr/>
      <dgm:t>
        <a:bodyPr/>
        <a:lstStyle/>
        <a:p>
          <a:endParaRPr lang="en-US"/>
        </a:p>
      </dgm:t>
    </dgm:pt>
    <dgm:pt modelId="{4F1C8AF5-6092-422F-994E-6EC57A44ACBE}">
      <dgm:prSet/>
      <dgm:spPr/>
      <dgm:t>
        <a:bodyPr/>
        <a:lstStyle/>
        <a:p>
          <a:r>
            <a:rPr lang="en-US"/>
            <a:t>CubeSat design mock-up</a:t>
          </a:r>
        </a:p>
      </dgm:t>
    </dgm:pt>
    <dgm:pt modelId="{0406D5F8-73F8-49D4-98B7-A801A71764CD}" type="parTrans" cxnId="{6E6146B9-E41C-4CE2-AD4E-7F74F753D8BA}">
      <dgm:prSet/>
      <dgm:spPr/>
      <dgm:t>
        <a:bodyPr/>
        <a:lstStyle/>
        <a:p>
          <a:endParaRPr lang="en-US"/>
        </a:p>
      </dgm:t>
    </dgm:pt>
    <dgm:pt modelId="{A7958F6E-AB17-4FD4-8696-85F2C34C3E1F}" type="sibTrans" cxnId="{6E6146B9-E41C-4CE2-AD4E-7F74F753D8BA}">
      <dgm:prSet/>
      <dgm:spPr/>
      <dgm:t>
        <a:bodyPr/>
        <a:lstStyle/>
        <a:p>
          <a:endParaRPr lang="en-US"/>
        </a:p>
      </dgm:t>
    </dgm:pt>
    <dgm:pt modelId="{CAF91962-4CAD-47FB-9F89-751A0A116D2A}">
      <dgm:prSet/>
      <dgm:spPr/>
      <dgm:t>
        <a:bodyPr/>
        <a:lstStyle/>
        <a:p>
          <a:r>
            <a:rPr lang="en-US"/>
            <a:t>Updated block diagram</a:t>
          </a:r>
        </a:p>
      </dgm:t>
    </dgm:pt>
    <dgm:pt modelId="{6DD51573-82A6-4AF3-9199-6E29CAC6616A}" type="parTrans" cxnId="{8E51D30C-FB74-445C-A1D3-1F3D2D19CFE4}">
      <dgm:prSet/>
      <dgm:spPr/>
      <dgm:t>
        <a:bodyPr/>
        <a:lstStyle/>
        <a:p>
          <a:endParaRPr lang="en-US"/>
        </a:p>
      </dgm:t>
    </dgm:pt>
    <dgm:pt modelId="{84B95CC9-1C2C-4FF6-8E43-C145B1C6E85B}" type="sibTrans" cxnId="{8E51D30C-FB74-445C-A1D3-1F3D2D19CFE4}">
      <dgm:prSet/>
      <dgm:spPr/>
      <dgm:t>
        <a:bodyPr/>
        <a:lstStyle/>
        <a:p>
          <a:endParaRPr lang="en-US"/>
        </a:p>
      </dgm:t>
    </dgm:pt>
    <dgm:pt modelId="{5ECACF42-A052-4CB8-BCF1-A39DEBE34961}">
      <dgm:prSet/>
      <dgm:spPr/>
      <dgm:t>
        <a:bodyPr/>
        <a:lstStyle/>
        <a:p>
          <a:r>
            <a:rPr lang="en-US"/>
            <a:t>System Power Requirement Chart</a:t>
          </a:r>
        </a:p>
      </dgm:t>
    </dgm:pt>
    <dgm:pt modelId="{ED9D0C32-EDDC-436D-A2EF-48F4DD0A77A5}" type="parTrans" cxnId="{CDAF20E1-E741-4610-87F7-C3598BCC5445}">
      <dgm:prSet/>
      <dgm:spPr/>
      <dgm:t>
        <a:bodyPr/>
        <a:lstStyle/>
        <a:p>
          <a:endParaRPr lang="en-US"/>
        </a:p>
      </dgm:t>
    </dgm:pt>
    <dgm:pt modelId="{CF52D2BC-B926-4AA0-97B3-01F03870317E}" type="sibTrans" cxnId="{CDAF20E1-E741-4610-87F7-C3598BCC5445}">
      <dgm:prSet/>
      <dgm:spPr/>
      <dgm:t>
        <a:bodyPr/>
        <a:lstStyle/>
        <a:p>
          <a:endParaRPr lang="en-US"/>
        </a:p>
      </dgm:t>
    </dgm:pt>
    <dgm:pt modelId="{39B6C786-79A5-4174-9765-3D31F70DA7D8}" type="pres">
      <dgm:prSet presAssocID="{F36756C9-A99A-4DB9-BF4B-D99A03A88645}" presName="linear" presStyleCnt="0">
        <dgm:presLayoutVars>
          <dgm:animLvl val="lvl"/>
          <dgm:resizeHandles val="exact"/>
        </dgm:presLayoutVars>
      </dgm:prSet>
      <dgm:spPr/>
    </dgm:pt>
    <dgm:pt modelId="{CC59DEBD-6572-4236-B7B7-9D319342BFCD}" type="pres">
      <dgm:prSet presAssocID="{6F6C2F53-265F-4C94-90C8-88DEDF93EF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F03381-4CF7-4292-BE6E-12BD59041561}" type="pres">
      <dgm:prSet presAssocID="{00F5F1AE-328E-4650-82EE-90A7417168EF}" presName="spacer" presStyleCnt="0"/>
      <dgm:spPr/>
    </dgm:pt>
    <dgm:pt modelId="{0A466F3D-AA8E-46CF-A97C-2804C59C9D6A}" type="pres">
      <dgm:prSet presAssocID="{976A65CF-7FB2-49C5-B227-D9D6A6B09B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B1FA85-1173-4236-BD62-9E1D30B2D2FB}" type="pres">
      <dgm:prSet presAssocID="{15E4C3A0-A1C8-4B58-80EB-07C54B29140C}" presName="spacer" presStyleCnt="0"/>
      <dgm:spPr/>
    </dgm:pt>
    <dgm:pt modelId="{41DE7D85-312E-4877-A3B5-37AD74E03C6C}" type="pres">
      <dgm:prSet presAssocID="{4F1C8AF5-6092-422F-994E-6EC57A44AC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4B58C5-26B9-436A-87B7-699669D42F80}" type="pres">
      <dgm:prSet presAssocID="{A7958F6E-AB17-4FD4-8696-85F2C34C3E1F}" presName="spacer" presStyleCnt="0"/>
      <dgm:spPr/>
    </dgm:pt>
    <dgm:pt modelId="{6F27275F-D6EB-453F-B1B3-7A6E3513213C}" type="pres">
      <dgm:prSet presAssocID="{CAF91962-4CAD-47FB-9F89-751A0A116D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338F18-9342-404A-9CD9-B48665F4D81C}" type="pres">
      <dgm:prSet presAssocID="{84B95CC9-1C2C-4FF6-8E43-C145B1C6E85B}" presName="spacer" presStyleCnt="0"/>
      <dgm:spPr/>
    </dgm:pt>
    <dgm:pt modelId="{14AFCB38-ADA3-4033-ABD5-59C9B43963AF}" type="pres">
      <dgm:prSet presAssocID="{5ECACF42-A052-4CB8-BCF1-A39DEBE349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AE8003-13D3-4E2D-83CB-C0CAB4F2BF15}" srcId="{F36756C9-A99A-4DB9-BF4B-D99A03A88645}" destId="{976A65CF-7FB2-49C5-B227-D9D6A6B09B40}" srcOrd="1" destOrd="0" parTransId="{ADF7976B-7C4D-45CE-8319-72DCE792257A}" sibTransId="{15E4C3A0-A1C8-4B58-80EB-07C54B29140C}"/>
    <dgm:cxn modelId="{AE69460A-5DB8-4C24-90D5-4B8888A66D8F}" type="presOf" srcId="{976A65CF-7FB2-49C5-B227-D9D6A6B09B40}" destId="{0A466F3D-AA8E-46CF-A97C-2804C59C9D6A}" srcOrd="0" destOrd="0" presId="urn:microsoft.com/office/officeart/2005/8/layout/vList2"/>
    <dgm:cxn modelId="{8E51D30C-FB74-445C-A1D3-1F3D2D19CFE4}" srcId="{F36756C9-A99A-4DB9-BF4B-D99A03A88645}" destId="{CAF91962-4CAD-47FB-9F89-751A0A116D2A}" srcOrd="3" destOrd="0" parTransId="{6DD51573-82A6-4AF3-9199-6E29CAC6616A}" sibTransId="{84B95CC9-1C2C-4FF6-8E43-C145B1C6E85B}"/>
    <dgm:cxn modelId="{C1F4D431-796B-42D3-8DEA-9FCCA66507FD}" type="presOf" srcId="{CAF91962-4CAD-47FB-9F89-751A0A116D2A}" destId="{6F27275F-D6EB-453F-B1B3-7A6E3513213C}" srcOrd="0" destOrd="0" presId="urn:microsoft.com/office/officeart/2005/8/layout/vList2"/>
    <dgm:cxn modelId="{435C375F-469B-4226-9DCC-44093EF81741}" type="presOf" srcId="{6F6C2F53-265F-4C94-90C8-88DEDF93EF38}" destId="{CC59DEBD-6572-4236-B7B7-9D319342BFCD}" srcOrd="0" destOrd="0" presId="urn:microsoft.com/office/officeart/2005/8/layout/vList2"/>
    <dgm:cxn modelId="{289F5962-F280-4545-9561-1335EC56A1CD}" type="presOf" srcId="{5ECACF42-A052-4CB8-BCF1-A39DEBE34961}" destId="{14AFCB38-ADA3-4033-ABD5-59C9B43963AF}" srcOrd="0" destOrd="0" presId="urn:microsoft.com/office/officeart/2005/8/layout/vList2"/>
    <dgm:cxn modelId="{9893CC96-4298-46E0-81E0-FB51E8C33A54}" type="presOf" srcId="{4F1C8AF5-6092-422F-994E-6EC57A44ACBE}" destId="{41DE7D85-312E-4877-A3B5-37AD74E03C6C}" srcOrd="0" destOrd="0" presId="urn:microsoft.com/office/officeart/2005/8/layout/vList2"/>
    <dgm:cxn modelId="{6E6146B9-E41C-4CE2-AD4E-7F74F753D8BA}" srcId="{F36756C9-A99A-4DB9-BF4B-D99A03A88645}" destId="{4F1C8AF5-6092-422F-994E-6EC57A44ACBE}" srcOrd="2" destOrd="0" parTransId="{0406D5F8-73F8-49D4-98B7-A801A71764CD}" sibTransId="{A7958F6E-AB17-4FD4-8696-85F2C34C3E1F}"/>
    <dgm:cxn modelId="{CDAF20E1-E741-4610-87F7-C3598BCC5445}" srcId="{F36756C9-A99A-4DB9-BF4B-D99A03A88645}" destId="{5ECACF42-A052-4CB8-BCF1-A39DEBE34961}" srcOrd="4" destOrd="0" parTransId="{ED9D0C32-EDDC-436D-A2EF-48F4DD0A77A5}" sibTransId="{CF52D2BC-B926-4AA0-97B3-01F03870317E}"/>
    <dgm:cxn modelId="{B0F5E8E7-AD0F-4149-A14D-346F07EAF7F4}" type="presOf" srcId="{F36756C9-A99A-4DB9-BF4B-D99A03A88645}" destId="{39B6C786-79A5-4174-9765-3D31F70DA7D8}" srcOrd="0" destOrd="0" presId="urn:microsoft.com/office/officeart/2005/8/layout/vList2"/>
    <dgm:cxn modelId="{69B330F0-09CF-40D4-9207-B6AA9548D5F9}" srcId="{F36756C9-A99A-4DB9-BF4B-D99A03A88645}" destId="{6F6C2F53-265F-4C94-90C8-88DEDF93EF38}" srcOrd="0" destOrd="0" parTransId="{7281B11E-0705-485E-A796-FE8504DAAF03}" sibTransId="{00F5F1AE-328E-4650-82EE-90A7417168EF}"/>
    <dgm:cxn modelId="{09F443DF-A6BD-41DD-BA0A-B11D3E30B076}" type="presParOf" srcId="{39B6C786-79A5-4174-9765-3D31F70DA7D8}" destId="{CC59DEBD-6572-4236-B7B7-9D319342BFCD}" srcOrd="0" destOrd="0" presId="urn:microsoft.com/office/officeart/2005/8/layout/vList2"/>
    <dgm:cxn modelId="{48E82CBB-0203-4ADE-9777-B3332B8F44B4}" type="presParOf" srcId="{39B6C786-79A5-4174-9765-3D31F70DA7D8}" destId="{5BF03381-4CF7-4292-BE6E-12BD59041561}" srcOrd="1" destOrd="0" presId="urn:microsoft.com/office/officeart/2005/8/layout/vList2"/>
    <dgm:cxn modelId="{30564AC1-E813-4EE7-8685-48C84F455436}" type="presParOf" srcId="{39B6C786-79A5-4174-9765-3D31F70DA7D8}" destId="{0A466F3D-AA8E-46CF-A97C-2804C59C9D6A}" srcOrd="2" destOrd="0" presId="urn:microsoft.com/office/officeart/2005/8/layout/vList2"/>
    <dgm:cxn modelId="{D1DDC7FC-6377-4CAC-B640-1E4D929500F2}" type="presParOf" srcId="{39B6C786-79A5-4174-9765-3D31F70DA7D8}" destId="{F7B1FA85-1173-4236-BD62-9E1D30B2D2FB}" srcOrd="3" destOrd="0" presId="urn:microsoft.com/office/officeart/2005/8/layout/vList2"/>
    <dgm:cxn modelId="{977A4F57-22BB-4537-81CA-09BEE0903477}" type="presParOf" srcId="{39B6C786-79A5-4174-9765-3D31F70DA7D8}" destId="{41DE7D85-312E-4877-A3B5-37AD74E03C6C}" srcOrd="4" destOrd="0" presId="urn:microsoft.com/office/officeart/2005/8/layout/vList2"/>
    <dgm:cxn modelId="{B11B82BF-B847-4654-98AE-8A6AD4A35FF3}" type="presParOf" srcId="{39B6C786-79A5-4174-9765-3D31F70DA7D8}" destId="{B44B58C5-26B9-436A-87B7-699669D42F80}" srcOrd="5" destOrd="0" presId="urn:microsoft.com/office/officeart/2005/8/layout/vList2"/>
    <dgm:cxn modelId="{AF0DD694-79B1-4151-AE84-A331EAF0B86A}" type="presParOf" srcId="{39B6C786-79A5-4174-9765-3D31F70DA7D8}" destId="{6F27275F-D6EB-453F-B1B3-7A6E3513213C}" srcOrd="6" destOrd="0" presId="urn:microsoft.com/office/officeart/2005/8/layout/vList2"/>
    <dgm:cxn modelId="{3B7D6043-A604-411E-A603-FD309EAB92F3}" type="presParOf" srcId="{39B6C786-79A5-4174-9765-3D31F70DA7D8}" destId="{81338F18-9342-404A-9CD9-B48665F4D81C}" srcOrd="7" destOrd="0" presId="urn:microsoft.com/office/officeart/2005/8/layout/vList2"/>
    <dgm:cxn modelId="{E248E2D7-514E-4A76-B51E-8CC03C44AE9B}" type="presParOf" srcId="{39B6C786-79A5-4174-9765-3D31F70DA7D8}" destId="{14AFCB38-ADA3-4033-ABD5-59C9B43963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144B1-8618-4106-A99E-E123A36BF6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8A1D67-A144-4CC5-9669-A20D75DB4369}">
      <dgm:prSet/>
      <dgm:spPr/>
      <dgm:t>
        <a:bodyPr/>
        <a:lstStyle/>
        <a:p>
          <a:r>
            <a:rPr lang="en-US"/>
            <a:t>Salvo from Pumpkin</a:t>
          </a:r>
        </a:p>
      </dgm:t>
    </dgm:pt>
    <dgm:pt modelId="{FDD3A74E-59B1-4A53-B66B-E369E89BEB35}" type="parTrans" cxnId="{3D105721-B6AF-4F88-9C40-D2ADF17A86F8}">
      <dgm:prSet/>
      <dgm:spPr/>
      <dgm:t>
        <a:bodyPr/>
        <a:lstStyle/>
        <a:p>
          <a:endParaRPr lang="en-US"/>
        </a:p>
      </dgm:t>
    </dgm:pt>
    <dgm:pt modelId="{8F3FBFF2-F0D9-4843-A5CE-7F2B01AB7EB7}" type="sibTrans" cxnId="{3D105721-B6AF-4F88-9C40-D2ADF17A86F8}">
      <dgm:prSet/>
      <dgm:spPr/>
      <dgm:t>
        <a:bodyPr/>
        <a:lstStyle/>
        <a:p>
          <a:endParaRPr lang="en-US"/>
        </a:p>
      </dgm:t>
    </dgm:pt>
    <dgm:pt modelId="{9A88B782-5178-46AA-8F07-A25D622EAC91}">
      <dgm:prSet/>
      <dgm:spPr/>
      <dgm:t>
        <a:bodyPr/>
        <a:lstStyle/>
        <a:p>
          <a:r>
            <a:rPr lang="en-US"/>
            <a:t>CubedOS</a:t>
          </a:r>
        </a:p>
      </dgm:t>
    </dgm:pt>
    <dgm:pt modelId="{6A607D6F-7079-4CDC-A259-E9F1BEC9A9BB}" type="parTrans" cxnId="{37589496-CD03-4934-BCA4-47A5313BC1AA}">
      <dgm:prSet/>
      <dgm:spPr/>
      <dgm:t>
        <a:bodyPr/>
        <a:lstStyle/>
        <a:p>
          <a:endParaRPr lang="en-US"/>
        </a:p>
      </dgm:t>
    </dgm:pt>
    <dgm:pt modelId="{E9840608-BB4B-45CF-B4A5-2F0D09C6ECE9}" type="sibTrans" cxnId="{37589496-CD03-4934-BCA4-47A5313BC1AA}">
      <dgm:prSet/>
      <dgm:spPr/>
      <dgm:t>
        <a:bodyPr/>
        <a:lstStyle/>
        <a:p>
          <a:endParaRPr lang="en-US"/>
        </a:p>
      </dgm:t>
    </dgm:pt>
    <dgm:pt modelId="{DB349E08-E6F0-4ED8-875A-F1DF9573867D}">
      <dgm:prSet/>
      <dgm:spPr/>
      <dgm:t>
        <a:bodyPr/>
        <a:lstStyle/>
        <a:p>
          <a:r>
            <a:rPr lang="en-US"/>
            <a:t>Robot Operating System (ROS)</a:t>
          </a:r>
        </a:p>
      </dgm:t>
    </dgm:pt>
    <dgm:pt modelId="{5E9085E3-6584-4CA4-AC90-500F191DCE5B}" type="parTrans" cxnId="{C5D14B32-9309-42FD-AAC1-9DE158375DD6}">
      <dgm:prSet/>
      <dgm:spPr/>
      <dgm:t>
        <a:bodyPr/>
        <a:lstStyle/>
        <a:p>
          <a:endParaRPr lang="en-US"/>
        </a:p>
      </dgm:t>
    </dgm:pt>
    <dgm:pt modelId="{C05193C1-9BFE-401E-93E4-2DAA0253A0B6}" type="sibTrans" cxnId="{C5D14B32-9309-42FD-AAC1-9DE158375DD6}">
      <dgm:prSet/>
      <dgm:spPr/>
      <dgm:t>
        <a:bodyPr/>
        <a:lstStyle/>
        <a:p>
          <a:endParaRPr lang="en-US"/>
        </a:p>
      </dgm:t>
    </dgm:pt>
    <dgm:pt modelId="{81EE8789-468E-4058-85D9-299DE2359E74}" type="pres">
      <dgm:prSet presAssocID="{EE5144B1-8618-4106-A99E-E123A36BF65E}" presName="linear" presStyleCnt="0">
        <dgm:presLayoutVars>
          <dgm:animLvl val="lvl"/>
          <dgm:resizeHandles val="exact"/>
        </dgm:presLayoutVars>
      </dgm:prSet>
      <dgm:spPr/>
    </dgm:pt>
    <dgm:pt modelId="{8ECA28E6-B078-4059-9D8E-0FD14C65A729}" type="pres">
      <dgm:prSet presAssocID="{878A1D67-A144-4CC5-9669-A20D75DB43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DB0CF3-4C14-43F4-96AE-195642B46E49}" type="pres">
      <dgm:prSet presAssocID="{8F3FBFF2-F0D9-4843-A5CE-7F2B01AB7EB7}" presName="spacer" presStyleCnt="0"/>
      <dgm:spPr/>
    </dgm:pt>
    <dgm:pt modelId="{AA1A0474-2E6B-4835-B845-0CD6782671BD}" type="pres">
      <dgm:prSet presAssocID="{9A88B782-5178-46AA-8F07-A25D622EAC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124BC3-DCB3-4BAE-9300-BC23F106729E}" type="pres">
      <dgm:prSet presAssocID="{E9840608-BB4B-45CF-B4A5-2F0D09C6ECE9}" presName="spacer" presStyleCnt="0"/>
      <dgm:spPr/>
    </dgm:pt>
    <dgm:pt modelId="{21BFDA23-C936-4E47-8D01-9D43BE7C3138}" type="pres">
      <dgm:prSet presAssocID="{DB349E08-E6F0-4ED8-875A-F1DF957386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D105721-B6AF-4F88-9C40-D2ADF17A86F8}" srcId="{EE5144B1-8618-4106-A99E-E123A36BF65E}" destId="{878A1D67-A144-4CC5-9669-A20D75DB4369}" srcOrd="0" destOrd="0" parTransId="{FDD3A74E-59B1-4A53-B66B-E369E89BEB35}" sibTransId="{8F3FBFF2-F0D9-4843-A5CE-7F2B01AB7EB7}"/>
    <dgm:cxn modelId="{1B080F24-21EB-4BFE-9CB0-413A0A933DA9}" type="presOf" srcId="{DB349E08-E6F0-4ED8-875A-F1DF9573867D}" destId="{21BFDA23-C936-4E47-8D01-9D43BE7C3138}" srcOrd="0" destOrd="0" presId="urn:microsoft.com/office/officeart/2005/8/layout/vList2"/>
    <dgm:cxn modelId="{C5D14B32-9309-42FD-AAC1-9DE158375DD6}" srcId="{EE5144B1-8618-4106-A99E-E123A36BF65E}" destId="{DB349E08-E6F0-4ED8-875A-F1DF9573867D}" srcOrd="2" destOrd="0" parTransId="{5E9085E3-6584-4CA4-AC90-500F191DCE5B}" sibTransId="{C05193C1-9BFE-401E-93E4-2DAA0253A0B6}"/>
    <dgm:cxn modelId="{49B95483-174C-464A-A13A-50935386332C}" type="presOf" srcId="{878A1D67-A144-4CC5-9669-A20D75DB4369}" destId="{8ECA28E6-B078-4059-9D8E-0FD14C65A729}" srcOrd="0" destOrd="0" presId="urn:microsoft.com/office/officeart/2005/8/layout/vList2"/>
    <dgm:cxn modelId="{FD952186-9DE1-46D9-886B-514095D8C6F0}" type="presOf" srcId="{9A88B782-5178-46AA-8F07-A25D622EAC91}" destId="{AA1A0474-2E6B-4835-B845-0CD6782671BD}" srcOrd="0" destOrd="0" presId="urn:microsoft.com/office/officeart/2005/8/layout/vList2"/>
    <dgm:cxn modelId="{37589496-CD03-4934-BCA4-47A5313BC1AA}" srcId="{EE5144B1-8618-4106-A99E-E123A36BF65E}" destId="{9A88B782-5178-46AA-8F07-A25D622EAC91}" srcOrd="1" destOrd="0" parTransId="{6A607D6F-7079-4CDC-A259-E9F1BEC9A9BB}" sibTransId="{E9840608-BB4B-45CF-B4A5-2F0D09C6ECE9}"/>
    <dgm:cxn modelId="{1B59AFEA-F704-4B89-8E74-434AE26D026E}" type="presOf" srcId="{EE5144B1-8618-4106-A99E-E123A36BF65E}" destId="{81EE8789-468E-4058-85D9-299DE2359E74}" srcOrd="0" destOrd="0" presId="urn:microsoft.com/office/officeart/2005/8/layout/vList2"/>
    <dgm:cxn modelId="{3F3750EE-3665-4028-89C0-1082CA232BE9}" type="presParOf" srcId="{81EE8789-468E-4058-85D9-299DE2359E74}" destId="{8ECA28E6-B078-4059-9D8E-0FD14C65A729}" srcOrd="0" destOrd="0" presId="urn:microsoft.com/office/officeart/2005/8/layout/vList2"/>
    <dgm:cxn modelId="{0898268B-CC7A-4529-B262-49EC43C369C8}" type="presParOf" srcId="{81EE8789-468E-4058-85D9-299DE2359E74}" destId="{FCDB0CF3-4C14-43F4-96AE-195642B46E49}" srcOrd="1" destOrd="0" presId="urn:microsoft.com/office/officeart/2005/8/layout/vList2"/>
    <dgm:cxn modelId="{A46E5784-6B7E-4756-B0D6-76AB71C1C236}" type="presParOf" srcId="{81EE8789-468E-4058-85D9-299DE2359E74}" destId="{AA1A0474-2E6B-4835-B845-0CD6782671BD}" srcOrd="2" destOrd="0" presId="urn:microsoft.com/office/officeart/2005/8/layout/vList2"/>
    <dgm:cxn modelId="{379BFD1C-990B-4307-83DB-38B7AC5EA3FE}" type="presParOf" srcId="{81EE8789-468E-4058-85D9-299DE2359E74}" destId="{E6124BC3-DCB3-4BAE-9300-BC23F106729E}" srcOrd="3" destOrd="0" presId="urn:microsoft.com/office/officeart/2005/8/layout/vList2"/>
    <dgm:cxn modelId="{EBDB1007-A284-4534-915E-F981F1C3B359}" type="presParOf" srcId="{81EE8789-468E-4058-85D9-299DE2359E74}" destId="{21BFDA23-C936-4E47-8D01-9D43BE7C31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718FE6-2AB2-48BB-B52C-0ABE7D73AAD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5B1C61-7F53-4369-BECB-717F12985BC3}">
      <dgm:prSet/>
      <dgm:spPr/>
      <dgm:t>
        <a:bodyPr/>
        <a:lstStyle/>
        <a:p>
          <a:r>
            <a:rPr lang="en-US"/>
            <a:t>RTOS</a:t>
          </a:r>
        </a:p>
      </dgm:t>
    </dgm:pt>
    <dgm:pt modelId="{692F2834-8842-4B2B-8134-58698D841CAF}" type="parTrans" cxnId="{ABE6535C-37D2-4904-A203-729EFB3510B9}">
      <dgm:prSet/>
      <dgm:spPr/>
      <dgm:t>
        <a:bodyPr/>
        <a:lstStyle/>
        <a:p>
          <a:endParaRPr lang="en-US"/>
        </a:p>
      </dgm:t>
    </dgm:pt>
    <dgm:pt modelId="{8D4BE754-D498-47E4-ADD7-B4420797BE34}" type="sibTrans" cxnId="{ABE6535C-37D2-4904-A203-729EFB3510B9}">
      <dgm:prSet/>
      <dgm:spPr/>
      <dgm:t>
        <a:bodyPr/>
        <a:lstStyle/>
        <a:p>
          <a:endParaRPr lang="en-US"/>
        </a:p>
      </dgm:t>
    </dgm:pt>
    <dgm:pt modelId="{20BE9A43-45CE-4548-A620-F98D7933677F}">
      <dgm:prSet/>
      <dgm:spPr/>
      <dgm:t>
        <a:bodyPr/>
        <a:lstStyle/>
        <a:p>
          <a:r>
            <a:rPr lang="en-US"/>
            <a:t>Programmed in C</a:t>
          </a:r>
        </a:p>
      </dgm:t>
    </dgm:pt>
    <dgm:pt modelId="{DF59395A-E629-4395-BFFB-4198D238FCD0}" type="parTrans" cxnId="{E818C956-5A9A-4969-871A-334C8C306FCD}">
      <dgm:prSet/>
      <dgm:spPr/>
      <dgm:t>
        <a:bodyPr/>
        <a:lstStyle/>
        <a:p>
          <a:endParaRPr lang="en-US"/>
        </a:p>
      </dgm:t>
    </dgm:pt>
    <dgm:pt modelId="{F066F25A-ED28-487F-A166-77B67370AB4D}" type="sibTrans" cxnId="{E818C956-5A9A-4969-871A-334C8C306FCD}">
      <dgm:prSet/>
      <dgm:spPr/>
      <dgm:t>
        <a:bodyPr/>
        <a:lstStyle/>
        <a:p>
          <a:endParaRPr lang="en-US"/>
        </a:p>
      </dgm:t>
    </dgm:pt>
    <dgm:pt modelId="{371D3BD7-7573-4ACB-9DA5-72C4C2AD62F5}">
      <dgm:prSet/>
      <dgm:spPr/>
      <dgm:t>
        <a:bodyPr/>
        <a:lstStyle/>
        <a:p>
          <a:r>
            <a:rPr lang="en-US"/>
            <a:t>Low RAM requirements</a:t>
          </a:r>
        </a:p>
      </dgm:t>
    </dgm:pt>
    <dgm:pt modelId="{89229540-0B84-44BA-82C7-D3A19AEC2871}" type="parTrans" cxnId="{1DC20C6A-8F73-4024-BAA1-01D76948770B}">
      <dgm:prSet/>
      <dgm:spPr/>
      <dgm:t>
        <a:bodyPr/>
        <a:lstStyle/>
        <a:p>
          <a:endParaRPr lang="en-US"/>
        </a:p>
      </dgm:t>
    </dgm:pt>
    <dgm:pt modelId="{FBE08484-594A-44D0-B9FB-86B0B14284A1}" type="sibTrans" cxnId="{1DC20C6A-8F73-4024-BAA1-01D76948770B}">
      <dgm:prSet/>
      <dgm:spPr/>
      <dgm:t>
        <a:bodyPr/>
        <a:lstStyle/>
        <a:p>
          <a:endParaRPr lang="en-US"/>
        </a:p>
      </dgm:t>
    </dgm:pt>
    <dgm:pt modelId="{94312ADD-2E46-4B7B-9A8F-75D38FFD0CF9}">
      <dgm:prSet/>
      <dgm:spPr/>
      <dgm:t>
        <a:bodyPr/>
        <a:lstStyle/>
        <a:p>
          <a:r>
            <a:rPr lang="en-US"/>
            <a:t>Easily scalable</a:t>
          </a:r>
        </a:p>
      </dgm:t>
    </dgm:pt>
    <dgm:pt modelId="{52B6FD0F-7AB8-45CE-940E-7BE6E8B34295}" type="parTrans" cxnId="{C74655ED-65FB-48E3-9FDE-52AA84AA0996}">
      <dgm:prSet/>
      <dgm:spPr/>
      <dgm:t>
        <a:bodyPr/>
        <a:lstStyle/>
        <a:p>
          <a:endParaRPr lang="en-US"/>
        </a:p>
      </dgm:t>
    </dgm:pt>
    <dgm:pt modelId="{15769439-04C7-4B5F-A02D-3235026B9107}" type="sibTrans" cxnId="{C74655ED-65FB-48E3-9FDE-52AA84AA0996}">
      <dgm:prSet/>
      <dgm:spPr/>
      <dgm:t>
        <a:bodyPr/>
        <a:lstStyle/>
        <a:p>
          <a:endParaRPr lang="en-US"/>
        </a:p>
      </dgm:t>
    </dgm:pt>
    <dgm:pt modelId="{CAADE7AB-443D-4BAF-8799-36EA8FE6B977}" type="pres">
      <dgm:prSet presAssocID="{7A718FE6-2AB2-48BB-B52C-0ABE7D73AAD8}" presName="linear" presStyleCnt="0">
        <dgm:presLayoutVars>
          <dgm:animLvl val="lvl"/>
          <dgm:resizeHandles val="exact"/>
        </dgm:presLayoutVars>
      </dgm:prSet>
      <dgm:spPr/>
    </dgm:pt>
    <dgm:pt modelId="{F8D59D2B-C9EA-4269-A4A9-616266378474}" type="pres">
      <dgm:prSet presAssocID="{FF5B1C61-7F53-4369-BECB-717F12985B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94627F-1CE1-4DC2-B831-00DBB7B491F8}" type="pres">
      <dgm:prSet presAssocID="{8D4BE754-D498-47E4-ADD7-B4420797BE34}" presName="spacer" presStyleCnt="0"/>
      <dgm:spPr/>
    </dgm:pt>
    <dgm:pt modelId="{81CC20A4-99D0-4552-971D-6D316F4BE5B7}" type="pres">
      <dgm:prSet presAssocID="{20BE9A43-45CE-4548-A620-F98D793367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AC6D27-301D-4D80-8E60-E419C097DB6B}" type="pres">
      <dgm:prSet presAssocID="{F066F25A-ED28-487F-A166-77B67370AB4D}" presName="spacer" presStyleCnt="0"/>
      <dgm:spPr/>
    </dgm:pt>
    <dgm:pt modelId="{4E407A1A-8B42-4A6E-A218-3820505C059B}" type="pres">
      <dgm:prSet presAssocID="{371D3BD7-7573-4ACB-9DA5-72C4C2AD62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F74353-6E85-434E-B4DE-C969C0244978}" type="pres">
      <dgm:prSet presAssocID="{FBE08484-594A-44D0-B9FB-86B0B14284A1}" presName="spacer" presStyleCnt="0"/>
      <dgm:spPr/>
    </dgm:pt>
    <dgm:pt modelId="{73AE93CE-0F9E-4890-BF7C-0FD3043DDA26}" type="pres">
      <dgm:prSet presAssocID="{94312ADD-2E46-4B7B-9A8F-75D38FFD0C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E53633-59E3-4CDA-AAE0-1CF7F759243D}" type="presOf" srcId="{7A718FE6-2AB2-48BB-B52C-0ABE7D73AAD8}" destId="{CAADE7AB-443D-4BAF-8799-36EA8FE6B977}" srcOrd="0" destOrd="0" presId="urn:microsoft.com/office/officeart/2005/8/layout/vList2"/>
    <dgm:cxn modelId="{ABE6535C-37D2-4904-A203-729EFB3510B9}" srcId="{7A718FE6-2AB2-48BB-B52C-0ABE7D73AAD8}" destId="{FF5B1C61-7F53-4369-BECB-717F12985BC3}" srcOrd="0" destOrd="0" parTransId="{692F2834-8842-4B2B-8134-58698D841CAF}" sibTransId="{8D4BE754-D498-47E4-ADD7-B4420797BE34}"/>
    <dgm:cxn modelId="{1DC20C6A-8F73-4024-BAA1-01D76948770B}" srcId="{7A718FE6-2AB2-48BB-B52C-0ABE7D73AAD8}" destId="{371D3BD7-7573-4ACB-9DA5-72C4C2AD62F5}" srcOrd="2" destOrd="0" parTransId="{89229540-0B84-44BA-82C7-D3A19AEC2871}" sibTransId="{FBE08484-594A-44D0-B9FB-86B0B14284A1}"/>
    <dgm:cxn modelId="{3F66036B-AF01-4156-B641-1878A41C184B}" type="presOf" srcId="{94312ADD-2E46-4B7B-9A8F-75D38FFD0CF9}" destId="{73AE93CE-0F9E-4890-BF7C-0FD3043DDA26}" srcOrd="0" destOrd="0" presId="urn:microsoft.com/office/officeart/2005/8/layout/vList2"/>
    <dgm:cxn modelId="{E818C956-5A9A-4969-871A-334C8C306FCD}" srcId="{7A718FE6-2AB2-48BB-B52C-0ABE7D73AAD8}" destId="{20BE9A43-45CE-4548-A620-F98D7933677F}" srcOrd="1" destOrd="0" parTransId="{DF59395A-E629-4395-BFFB-4198D238FCD0}" sibTransId="{F066F25A-ED28-487F-A166-77B67370AB4D}"/>
    <dgm:cxn modelId="{7BD77290-94A6-4254-A2D5-DF9CE6543C67}" type="presOf" srcId="{371D3BD7-7573-4ACB-9DA5-72C4C2AD62F5}" destId="{4E407A1A-8B42-4A6E-A218-3820505C059B}" srcOrd="0" destOrd="0" presId="urn:microsoft.com/office/officeart/2005/8/layout/vList2"/>
    <dgm:cxn modelId="{8295E4B0-96FF-4141-B3F5-3E71B0F333F5}" type="presOf" srcId="{FF5B1C61-7F53-4369-BECB-717F12985BC3}" destId="{F8D59D2B-C9EA-4269-A4A9-616266378474}" srcOrd="0" destOrd="0" presId="urn:microsoft.com/office/officeart/2005/8/layout/vList2"/>
    <dgm:cxn modelId="{6F7692B1-ABCE-48DA-BD01-1B14804232B7}" type="presOf" srcId="{20BE9A43-45CE-4548-A620-F98D7933677F}" destId="{81CC20A4-99D0-4552-971D-6D316F4BE5B7}" srcOrd="0" destOrd="0" presId="urn:microsoft.com/office/officeart/2005/8/layout/vList2"/>
    <dgm:cxn modelId="{C74655ED-65FB-48E3-9FDE-52AA84AA0996}" srcId="{7A718FE6-2AB2-48BB-B52C-0ABE7D73AAD8}" destId="{94312ADD-2E46-4B7B-9A8F-75D38FFD0CF9}" srcOrd="3" destOrd="0" parTransId="{52B6FD0F-7AB8-45CE-940E-7BE6E8B34295}" sibTransId="{15769439-04C7-4B5F-A02D-3235026B9107}"/>
    <dgm:cxn modelId="{275CCA37-1C20-4DDA-B22E-DA5D75AABE84}" type="presParOf" srcId="{CAADE7AB-443D-4BAF-8799-36EA8FE6B977}" destId="{F8D59D2B-C9EA-4269-A4A9-616266378474}" srcOrd="0" destOrd="0" presId="urn:microsoft.com/office/officeart/2005/8/layout/vList2"/>
    <dgm:cxn modelId="{E10048C3-BEAE-4AD4-AD1E-8FA3D637308C}" type="presParOf" srcId="{CAADE7AB-443D-4BAF-8799-36EA8FE6B977}" destId="{3494627F-1CE1-4DC2-B831-00DBB7B491F8}" srcOrd="1" destOrd="0" presId="urn:microsoft.com/office/officeart/2005/8/layout/vList2"/>
    <dgm:cxn modelId="{167DC377-D683-4F75-BF35-743F2B47DE6D}" type="presParOf" srcId="{CAADE7AB-443D-4BAF-8799-36EA8FE6B977}" destId="{81CC20A4-99D0-4552-971D-6D316F4BE5B7}" srcOrd="2" destOrd="0" presId="urn:microsoft.com/office/officeart/2005/8/layout/vList2"/>
    <dgm:cxn modelId="{460EB8DD-BEC3-40EF-B9F5-A43C2D5A5C2C}" type="presParOf" srcId="{CAADE7AB-443D-4BAF-8799-36EA8FE6B977}" destId="{01AC6D27-301D-4D80-8E60-E419C097DB6B}" srcOrd="3" destOrd="0" presId="urn:microsoft.com/office/officeart/2005/8/layout/vList2"/>
    <dgm:cxn modelId="{D8F119EE-B4B4-4002-BF7D-C78D1AFA7A44}" type="presParOf" srcId="{CAADE7AB-443D-4BAF-8799-36EA8FE6B977}" destId="{4E407A1A-8B42-4A6E-A218-3820505C059B}" srcOrd="4" destOrd="0" presId="urn:microsoft.com/office/officeart/2005/8/layout/vList2"/>
    <dgm:cxn modelId="{D2558E3C-5BEF-4BDB-9011-DBFBC61A7CC7}" type="presParOf" srcId="{CAADE7AB-443D-4BAF-8799-36EA8FE6B977}" destId="{58F74353-6E85-434E-B4DE-C969C0244978}" srcOrd="5" destOrd="0" presId="urn:microsoft.com/office/officeart/2005/8/layout/vList2"/>
    <dgm:cxn modelId="{ABE9BA57-FF98-49BB-B1DC-F041987A9C5F}" type="presParOf" srcId="{CAADE7AB-443D-4BAF-8799-36EA8FE6B977}" destId="{73AE93CE-0F9E-4890-BF7C-0FD3043DDA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94626A-7A1C-4692-9E02-35C3BF07CC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AAFA49-ADDF-42C2-A803-CAA645AB4673}">
      <dgm:prSet/>
      <dgm:spPr/>
      <dgm:t>
        <a:bodyPr/>
        <a:lstStyle/>
        <a:p>
          <a:r>
            <a:rPr lang="en-US"/>
            <a:t>Not real time</a:t>
          </a:r>
        </a:p>
      </dgm:t>
    </dgm:pt>
    <dgm:pt modelId="{9DE96326-BE32-4212-BBE3-8CA327F89D08}" type="parTrans" cxnId="{29EEF6DF-494B-4B2A-934C-9EEAB4A2B4B1}">
      <dgm:prSet/>
      <dgm:spPr/>
      <dgm:t>
        <a:bodyPr/>
        <a:lstStyle/>
        <a:p>
          <a:endParaRPr lang="en-US"/>
        </a:p>
      </dgm:t>
    </dgm:pt>
    <dgm:pt modelId="{852D90A9-2279-46BE-935A-DBA6C7475C5F}" type="sibTrans" cxnId="{29EEF6DF-494B-4B2A-934C-9EEAB4A2B4B1}">
      <dgm:prSet/>
      <dgm:spPr/>
      <dgm:t>
        <a:bodyPr/>
        <a:lstStyle/>
        <a:p>
          <a:endParaRPr lang="en-US"/>
        </a:p>
      </dgm:t>
    </dgm:pt>
    <dgm:pt modelId="{7BDB9956-488C-49AA-865F-194135A49C52}">
      <dgm:prSet/>
      <dgm:spPr/>
      <dgm:t>
        <a:bodyPr/>
        <a:lstStyle/>
        <a:p>
          <a:r>
            <a:rPr lang="en-US"/>
            <a:t>Built on C++ and Python</a:t>
          </a:r>
        </a:p>
      </dgm:t>
    </dgm:pt>
    <dgm:pt modelId="{431DEF84-FF0B-4B4B-BE39-D1A193BB92D8}" type="parTrans" cxnId="{ECE75BAA-F8EE-4E30-86B5-DE0870E077F1}">
      <dgm:prSet/>
      <dgm:spPr/>
      <dgm:t>
        <a:bodyPr/>
        <a:lstStyle/>
        <a:p>
          <a:endParaRPr lang="en-US"/>
        </a:p>
      </dgm:t>
    </dgm:pt>
    <dgm:pt modelId="{65A607FC-3A8A-46ED-9032-5A8D9D74DC15}" type="sibTrans" cxnId="{ECE75BAA-F8EE-4E30-86B5-DE0870E077F1}">
      <dgm:prSet/>
      <dgm:spPr/>
      <dgm:t>
        <a:bodyPr/>
        <a:lstStyle/>
        <a:p>
          <a:endParaRPr lang="en-US"/>
        </a:p>
      </dgm:t>
    </dgm:pt>
    <dgm:pt modelId="{6AD386E2-8686-47F0-B280-5809B94BB0E9}">
      <dgm:prSet/>
      <dgm:spPr/>
      <dgm:t>
        <a:bodyPr/>
        <a:lstStyle/>
        <a:p>
          <a:r>
            <a:rPr lang="en-US"/>
            <a:t>Has many libraries useful to cubesat systems</a:t>
          </a:r>
        </a:p>
      </dgm:t>
    </dgm:pt>
    <dgm:pt modelId="{4D9F6C15-D225-4975-91CD-B9D0901A65D0}" type="parTrans" cxnId="{F568E7F0-8FA5-4142-B831-EF1EF8B4AFB1}">
      <dgm:prSet/>
      <dgm:spPr/>
      <dgm:t>
        <a:bodyPr/>
        <a:lstStyle/>
        <a:p>
          <a:endParaRPr lang="en-US"/>
        </a:p>
      </dgm:t>
    </dgm:pt>
    <dgm:pt modelId="{3B726855-202D-49BC-AB84-64968542D734}" type="sibTrans" cxnId="{F568E7F0-8FA5-4142-B831-EF1EF8B4AFB1}">
      <dgm:prSet/>
      <dgm:spPr/>
      <dgm:t>
        <a:bodyPr/>
        <a:lstStyle/>
        <a:p>
          <a:endParaRPr lang="en-US"/>
        </a:p>
      </dgm:t>
    </dgm:pt>
    <dgm:pt modelId="{7CF42ECE-8ED6-4A83-B2F6-F11A52DBD77E}">
      <dgm:prSet/>
      <dgm:spPr/>
      <dgm:t>
        <a:bodyPr/>
        <a:lstStyle/>
        <a:p>
          <a:r>
            <a:rPr lang="en-US"/>
            <a:t>Would require quite a bit of work to integrate for a cubesat, as it is designed for robotic systems.</a:t>
          </a:r>
        </a:p>
      </dgm:t>
    </dgm:pt>
    <dgm:pt modelId="{E83841D3-4FAB-4EB5-8C3B-B3477702F8CD}" type="parTrans" cxnId="{2A37F1D6-320E-4ABA-A630-7E73EF36FDD5}">
      <dgm:prSet/>
      <dgm:spPr/>
      <dgm:t>
        <a:bodyPr/>
        <a:lstStyle/>
        <a:p>
          <a:endParaRPr lang="en-US"/>
        </a:p>
      </dgm:t>
    </dgm:pt>
    <dgm:pt modelId="{F7A0825B-09B2-469D-B3D6-5A7A8858F347}" type="sibTrans" cxnId="{2A37F1D6-320E-4ABA-A630-7E73EF36FDD5}">
      <dgm:prSet/>
      <dgm:spPr/>
      <dgm:t>
        <a:bodyPr/>
        <a:lstStyle/>
        <a:p>
          <a:endParaRPr lang="en-US"/>
        </a:p>
      </dgm:t>
    </dgm:pt>
    <dgm:pt modelId="{28DCA36D-18AC-4054-9316-7CD8C8E654CA}" type="pres">
      <dgm:prSet presAssocID="{B994626A-7A1C-4692-9E02-35C3BF07CC36}" presName="linear" presStyleCnt="0">
        <dgm:presLayoutVars>
          <dgm:animLvl val="lvl"/>
          <dgm:resizeHandles val="exact"/>
        </dgm:presLayoutVars>
      </dgm:prSet>
      <dgm:spPr/>
    </dgm:pt>
    <dgm:pt modelId="{CA26EBBD-AD3B-4EF0-A179-9A631371F880}" type="pres">
      <dgm:prSet presAssocID="{F8AAFA49-ADDF-42C2-A803-CAA645AB46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A8704E-0714-4DD8-8174-EE9F7C4621D6}" type="pres">
      <dgm:prSet presAssocID="{852D90A9-2279-46BE-935A-DBA6C7475C5F}" presName="spacer" presStyleCnt="0"/>
      <dgm:spPr/>
    </dgm:pt>
    <dgm:pt modelId="{1F4E50E6-1E0F-48D1-B137-A846276A83B6}" type="pres">
      <dgm:prSet presAssocID="{7BDB9956-488C-49AA-865F-194135A49C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6EBD2B-A782-4FB3-9A5C-78E9A66BBE49}" type="pres">
      <dgm:prSet presAssocID="{65A607FC-3A8A-46ED-9032-5A8D9D74DC15}" presName="spacer" presStyleCnt="0"/>
      <dgm:spPr/>
    </dgm:pt>
    <dgm:pt modelId="{1A1174DB-2CA4-412C-8DE2-CB1319053D49}" type="pres">
      <dgm:prSet presAssocID="{6AD386E2-8686-47F0-B280-5809B94BB0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EA8F46-1980-49F1-A6FE-ABDCE9856EC3}" type="pres">
      <dgm:prSet presAssocID="{3B726855-202D-49BC-AB84-64968542D734}" presName="spacer" presStyleCnt="0"/>
      <dgm:spPr/>
    </dgm:pt>
    <dgm:pt modelId="{3080F9D6-6AD8-4414-873A-00B3ED588290}" type="pres">
      <dgm:prSet presAssocID="{7CF42ECE-8ED6-4A83-B2F6-F11A52DBD7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701624-6C2E-490C-8813-01B556FB7E9E}" type="presOf" srcId="{F8AAFA49-ADDF-42C2-A803-CAA645AB4673}" destId="{CA26EBBD-AD3B-4EF0-A179-9A631371F880}" srcOrd="0" destOrd="0" presId="urn:microsoft.com/office/officeart/2005/8/layout/vList2"/>
    <dgm:cxn modelId="{C2CC6775-AE89-43C7-800F-A8C9BDC311DB}" type="presOf" srcId="{7BDB9956-488C-49AA-865F-194135A49C52}" destId="{1F4E50E6-1E0F-48D1-B137-A846276A83B6}" srcOrd="0" destOrd="0" presId="urn:microsoft.com/office/officeart/2005/8/layout/vList2"/>
    <dgm:cxn modelId="{F9C71898-445A-46D9-AF67-23C2CB5F3696}" type="presOf" srcId="{B994626A-7A1C-4692-9E02-35C3BF07CC36}" destId="{28DCA36D-18AC-4054-9316-7CD8C8E654CA}" srcOrd="0" destOrd="0" presId="urn:microsoft.com/office/officeart/2005/8/layout/vList2"/>
    <dgm:cxn modelId="{ECE75BAA-F8EE-4E30-86B5-DE0870E077F1}" srcId="{B994626A-7A1C-4692-9E02-35C3BF07CC36}" destId="{7BDB9956-488C-49AA-865F-194135A49C52}" srcOrd="1" destOrd="0" parTransId="{431DEF84-FF0B-4B4B-BE39-D1A193BB92D8}" sibTransId="{65A607FC-3A8A-46ED-9032-5A8D9D74DC15}"/>
    <dgm:cxn modelId="{0FF1B7CC-AA9D-47AC-B3D6-E855589470D7}" type="presOf" srcId="{6AD386E2-8686-47F0-B280-5809B94BB0E9}" destId="{1A1174DB-2CA4-412C-8DE2-CB1319053D49}" srcOrd="0" destOrd="0" presId="urn:microsoft.com/office/officeart/2005/8/layout/vList2"/>
    <dgm:cxn modelId="{2A37F1D6-320E-4ABA-A630-7E73EF36FDD5}" srcId="{B994626A-7A1C-4692-9E02-35C3BF07CC36}" destId="{7CF42ECE-8ED6-4A83-B2F6-F11A52DBD77E}" srcOrd="3" destOrd="0" parTransId="{E83841D3-4FAB-4EB5-8C3B-B3477702F8CD}" sibTransId="{F7A0825B-09B2-469D-B3D6-5A7A8858F347}"/>
    <dgm:cxn modelId="{29EEF6DF-494B-4B2A-934C-9EEAB4A2B4B1}" srcId="{B994626A-7A1C-4692-9E02-35C3BF07CC36}" destId="{F8AAFA49-ADDF-42C2-A803-CAA645AB4673}" srcOrd="0" destOrd="0" parTransId="{9DE96326-BE32-4212-BBE3-8CA327F89D08}" sibTransId="{852D90A9-2279-46BE-935A-DBA6C7475C5F}"/>
    <dgm:cxn modelId="{F568E7F0-8FA5-4142-B831-EF1EF8B4AFB1}" srcId="{B994626A-7A1C-4692-9E02-35C3BF07CC36}" destId="{6AD386E2-8686-47F0-B280-5809B94BB0E9}" srcOrd="2" destOrd="0" parTransId="{4D9F6C15-D225-4975-91CD-B9D0901A65D0}" sibTransId="{3B726855-202D-49BC-AB84-64968542D734}"/>
    <dgm:cxn modelId="{62853BF7-2EB5-48D2-938B-4C5464867C6A}" type="presOf" srcId="{7CF42ECE-8ED6-4A83-B2F6-F11A52DBD77E}" destId="{3080F9D6-6AD8-4414-873A-00B3ED588290}" srcOrd="0" destOrd="0" presId="urn:microsoft.com/office/officeart/2005/8/layout/vList2"/>
    <dgm:cxn modelId="{A25CDAB4-7084-40A8-830F-53A65FBC4D54}" type="presParOf" srcId="{28DCA36D-18AC-4054-9316-7CD8C8E654CA}" destId="{CA26EBBD-AD3B-4EF0-A179-9A631371F880}" srcOrd="0" destOrd="0" presId="urn:microsoft.com/office/officeart/2005/8/layout/vList2"/>
    <dgm:cxn modelId="{3184569F-9713-46E6-8248-8D31A3C7F5B0}" type="presParOf" srcId="{28DCA36D-18AC-4054-9316-7CD8C8E654CA}" destId="{0CA8704E-0714-4DD8-8174-EE9F7C4621D6}" srcOrd="1" destOrd="0" presId="urn:microsoft.com/office/officeart/2005/8/layout/vList2"/>
    <dgm:cxn modelId="{E76C05E7-0AEC-48DB-9FCD-3797E40D0A6F}" type="presParOf" srcId="{28DCA36D-18AC-4054-9316-7CD8C8E654CA}" destId="{1F4E50E6-1E0F-48D1-B137-A846276A83B6}" srcOrd="2" destOrd="0" presId="urn:microsoft.com/office/officeart/2005/8/layout/vList2"/>
    <dgm:cxn modelId="{D657E304-8D4A-470E-9B24-CD2255663659}" type="presParOf" srcId="{28DCA36D-18AC-4054-9316-7CD8C8E654CA}" destId="{566EBD2B-A782-4FB3-9A5C-78E9A66BBE49}" srcOrd="3" destOrd="0" presId="urn:microsoft.com/office/officeart/2005/8/layout/vList2"/>
    <dgm:cxn modelId="{5F2EFA48-C189-48C4-8D8D-AF40C5EC031A}" type="presParOf" srcId="{28DCA36D-18AC-4054-9316-7CD8C8E654CA}" destId="{1A1174DB-2CA4-412C-8DE2-CB1319053D49}" srcOrd="4" destOrd="0" presId="urn:microsoft.com/office/officeart/2005/8/layout/vList2"/>
    <dgm:cxn modelId="{06B8FE32-745B-4DBA-9C53-E44202CD3B7C}" type="presParOf" srcId="{28DCA36D-18AC-4054-9316-7CD8C8E654CA}" destId="{D3EA8F46-1980-49F1-A6FE-ABDCE9856EC3}" srcOrd="5" destOrd="0" presId="urn:microsoft.com/office/officeart/2005/8/layout/vList2"/>
    <dgm:cxn modelId="{C662A8A4-1107-4F05-B424-A0D81CB66C51}" type="presParOf" srcId="{28DCA36D-18AC-4054-9316-7CD8C8E654CA}" destId="{3080F9D6-6AD8-4414-873A-00B3ED5882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8F9E1-A79A-4E73-AC93-0E02B918BE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54C010-FCE1-4FF5-9344-3115F5F021BE}">
      <dgm:prSet/>
      <dgm:spPr/>
      <dgm:t>
        <a:bodyPr/>
        <a:lstStyle/>
        <a:p>
          <a:r>
            <a:rPr lang="en-US"/>
            <a:t>RTOS</a:t>
          </a:r>
        </a:p>
      </dgm:t>
    </dgm:pt>
    <dgm:pt modelId="{DCF4ABC5-2AD1-4504-AEBE-0C8F025CDEB8}" type="parTrans" cxnId="{19DC6BBF-99E6-4969-B589-AB2BCFB07A3B}">
      <dgm:prSet/>
      <dgm:spPr/>
      <dgm:t>
        <a:bodyPr/>
        <a:lstStyle/>
        <a:p>
          <a:endParaRPr lang="en-US"/>
        </a:p>
      </dgm:t>
    </dgm:pt>
    <dgm:pt modelId="{2148C590-A032-4C50-A619-B81C652F457E}" type="sibTrans" cxnId="{19DC6BBF-99E6-4969-B589-AB2BCFB07A3B}">
      <dgm:prSet/>
      <dgm:spPr/>
      <dgm:t>
        <a:bodyPr/>
        <a:lstStyle/>
        <a:p>
          <a:endParaRPr lang="en-US"/>
        </a:p>
      </dgm:t>
    </dgm:pt>
    <dgm:pt modelId="{B2FD169C-8BAC-4D87-8950-C629C6C0D8C5}">
      <dgm:prSet/>
      <dgm:spPr/>
      <dgm:t>
        <a:bodyPr/>
        <a:lstStyle/>
        <a:p>
          <a:r>
            <a:rPr lang="en-US"/>
            <a:t>Programmed in Spark</a:t>
          </a:r>
        </a:p>
      </dgm:t>
    </dgm:pt>
    <dgm:pt modelId="{0BBD89AE-EEBA-4245-A9E3-B354C9D037B2}" type="parTrans" cxnId="{A553AD6A-6852-4E11-A1DA-407D780B574B}">
      <dgm:prSet/>
      <dgm:spPr/>
      <dgm:t>
        <a:bodyPr/>
        <a:lstStyle/>
        <a:p>
          <a:endParaRPr lang="en-US"/>
        </a:p>
      </dgm:t>
    </dgm:pt>
    <dgm:pt modelId="{E56AC38B-FBF6-414D-9965-40E1A4751BD2}" type="sibTrans" cxnId="{A553AD6A-6852-4E11-A1DA-407D780B574B}">
      <dgm:prSet/>
      <dgm:spPr/>
      <dgm:t>
        <a:bodyPr/>
        <a:lstStyle/>
        <a:p>
          <a:endParaRPr lang="en-US"/>
        </a:p>
      </dgm:t>
    </dgm:pt>
    <dgm:pt modelId="{9EE6825B-DD8A-4CE7-B36F-7C9CA62D3F8A}">
      <dgm:prSet/>
      <dgm:spPr/>
      <dgm:t>
        <a:bodyPr/>
        <a:lstStyle/>
        <a:p>
          <a:r>
            <a:rPr lang="en-US"/>
            <a:t>Built off of NASA Goddard’s cFE system (has capability to integrate flight control systems)</a:t>
          </a:r>
        </a:p>
      </dgm:t>
    </dgm:pt>
    <dgm:pt modelId="{84448E89-236E-4F8C-9625-1089F685E88B}" type="parTrans" cxnId="{622B98B8-9398-4009-BB25-819102995BA8}">
      <dgm:prSet/>
      <dgm:spPr/>
      <dgm:t>
        <a:bodyPr/>
        <a:lstStyle/>
        <a:p>
          <a:endParaRPr lang="en-US"/>
        </a:p>
      </dgm:t>
    </dgm:pt>
    <dgm:pt modelId="{64899768-C35B-4008-B1FC-E3C4A29C3144}" type="sibTrans" cxnId="{622B98B8-9398-4009-BB25-819102995BA8}">
      <dgm:prSet/>
      <dgm:spPr/>
      <dgm:t>
        <a:bodyPr/>
        <a:lstStyle/>
        <a:p>
          <a:endParaRPr lang="en-US"/>
        </a:p>
      </dgm:t>
    </dgm:pt>
    <dgm:pt modelId="{5C86D463-A2BF-4BAC-94D2-762537551E8A}">
      <dgm:prSet/>
      <dgm:spPr/>
      <dgm:t>
        <a:bodyPr/>
        <a:lstStyle/>
        <a:p>
          <a:r>
            <a:rPr lang="en-US"/>
            <a:t>Designed to be incredibly modular (supports the integration of payloads)</a:t>
          </a:r>
        </a:p>
      </dgm:t>
    </dgm:pt>
    <dgm:pt modelId="{6F397D2F-8D2A-4626-A748-9967E41D560F}" type="parTrans" cxnId="{B17A0A61-279F-4542-9231-D3D72517B872}">
      <dgm:prSet/>
      <dgm:spPr/>
      <dgm:t>
        <a:bodyPr/>
        <a:lstStyle/>
        <a:p>
          <a:endParaRPr lang="en-US"/>
        </a:p>
      </dgm:t>
    </dgm:pt>
    <dgm:pt modelId="{4FA7824C-CFEA-4A39-8EF8-6FDFC5C8012D}" type="sibTrans" cxnId="{B17A0A61-279F-4542-9231-D3D72517B872}">
      <dgm:prSet/>
      <dgm:spPr/>
      <dgm:t>
        <a:bodyPr/>
        <a:lstStyle/>
        <a:p>
          <a:endParaRPr lang="en-US"/>
        </a:p>
      </dgm:t>
    </dgm:pt>
    <dgm:pt modelId="{59F23695-68DC-448D-ADB4-1E4C22CBC8C8}">
      <dgm:prSet/>
      <dgm:spPr/>
      <dgm:t>
        <a:bodyPr/>
        <a:lstStyle/>
        <a:p>
          <a:r>
            <a:rPr lang="en-US"/>
            <a:t>Open source</a:t>
          </a:r>
        </a:p>
      </dgm:t>
    </dgm:pt>
    <dgm:pt modelId="{8AD4E4AA-B39C-4788-8BEB-B40A69B5AFB2}" type="parTrans" cxnId="{BFB9D8AB-97CE-45B7-91A0-A09DB83A6E37}">
      <dgm:prSet/>
      <dgm:spPr/>
      <dgm:t>
        <a:bodyPr/>
        <a:lstStyle/>
        <a:p>
          <a:endParaRPr lang="en-US"/>
        </a:p>
      </dgm:t>
    </dgm:pt>
    <dgm:pt modelId="{CC76BB99-012A-495C-8988-2405BC49F6D8}" type="sibTrans" cxnId="{BFB9D8AB-97CE-45B7-91A0-A09DB83A6E37}">
      <dgm:prSet/>
      <dgm:spPr/>
      <dgm:t>
        <a:bodyPr/>
        <a:lstStyle/>
        <a:p>
          <a:endParaRPr lang="en-US"/>
        </a:p>
      </dgm:t>
    </dgm:pt>
    <dgm:pt modelId="{64DC3D62-C378-477D-B292-42A80AC25282}" type="pres">
      <dgm:prSet presAssocID="{0558F9E1-A79A-4E73-AC93-0E02B918BEDA}" presName="linear" presStyleCnt="0">
        <dgm:presLayoutVars>
          <dgm:animLvl val="lvl"/>
          <dgm:resizeHandles val="exact"/>
        </dgm:presLayoutVars>
      </dgm:prSet>
      <dgm:spPr/>
    </dgm:pt>
    <dgm:pt modelId="{0C40F6BE-BF84-487D-AA66-E04E3A10B9CB}" type="pres">
      <dgm:prSet presAssocID="{C054C010-FCE1-4FF5-9344-3115F5F021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82B087-1653-427D-B003-F8514B38C190}" type="pres">
      <dgm:prSet presAssocID="{2148C590-A032-4C50-A619-B81C652F457E}" presName="spacer" presStyleCnt="0"/>
      <dgm:spPr/>
    </dgm:pt>
    <dgm:pt modelId="{3E3C7F4E-FDA4-4AEF-A0BE-1BF681CA5B25}" type="pres">
      <dgm:prSet presAssocID="{B2FD169C-8BAC-4D87-8950-C629C6C0D8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9527A0-E39C-4851-ADF3-59DAA91E5DDD}" type="pres">
      <dgm:prSet presAssocID="{E56AC38B-FBF6-414D-9965-40E1A4751BD2}" presName="spacer" presStyleCnt="0"/>
      <dgm:spPr/>
    </dgm:pt>
    <dgm:pt modelId="{FB04BCC3-AE3B-4564-81B3-7EF41EDCFE8B}" type="pres">
      <dgm:prSet presAssocID="{9EE6825B-DD8A-4CE7-B36F-7C9CA62D3F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7AA1E9-1700-41C0-9667-B3C5585984BA}" type="pres">
      <dgm:prSet presAssocID="{64899768-C35B-4008-B1FC-E3C4A29C3144}" presName="spacer" presStyleCnt="0"/>
      <dgm:spPr/>
    </dgm:pt>
    <dgm:pt modelId="{2665C1B6-7196-4CAD-ACEC-8ABB4B44388B}" type="pres">
      <dgm:prSet presAssocID="{5C86D463-A2BF-4BAC-94D2-762537551E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861B4F-095E-480D-990B-2C9C2FB5A0A1}" type="pres">
      <dgm:prSet presAssocID="{4FA7824C-CFEA-4A39-8EF8-6FDFC5C8012D}" presName="spacer" presStyleCnt="0"/>
      <dgm:spPr/>
    </dgm:pt>
    <dgm:pt modelId="{038C0935-197D-46F8-934E-F36205214B86}" type="pres">
      <dgm:prSet presAssocID="{59F23695-68DC-448D-ADB4-1E4C22CBC8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627833-3EF1-442F-8A1A-3546E460F8FF}" type="presOf" srcId="{9EE6825B-DD8A-4CE7-B36F-7C9CA62D3F8A}" destId="{FB04BCC3-AE3B-4564-81B3-7EF41EDCFE8B}" srcOrd="0" destOrd="0" presId="urn:microsoft.com/office/officeart/2005/8/layout/vList2"/>
    <dgm:cxn modelId="{B17A0A61-279F-4542-9231-D3D72517B872}" srcId="{0558F9E1-A79A-4E73-AC93-0E02B918BEDA}" destId="{5C86D463-A2BF-4BAC-94D2-762537551E8A}" srcOrd="3" destOrd="0" parTransId="{6F397D2F-8D2A-4626-A748-9967E41D560F}" sibTransId="{4FA7824C-CFEA-4A39-8EF8-6FDFC5C8012D}"/>
    <dgm:cxn modelId="{822C4644-9E5D-41D0-BB2A-B9277C3B4A84}" type="presOf" srcId="{C054C010-FCE1-4FF5-9344-3115F5F021BE}" destId="{0C40F6BE-BF84-487D-AA66-E04E3A10B9CB}" srcOrd="0" destOrd="0" presId="urn:microsoft.com/office/officeart/2005/8/layout/vList2"/>
    <dgm:cxn modelId="{A553AD6A-6852-4E11-A1DA-407D780B574B}" srcId="{0558F9E1-A79A-4E73-AC93-0E02B918BEDA}" destId="{B2FD169C-8BAC-4D87-8950-C629C6C0D8C5}" srcOrd="1" destOrd="0" parTransId="{0BBD89AE-EEBA-4245-A9E3-B354C9D037B2}" sibTransId="{E56AC38B-FBF6-414D-9965-40E1A4751BD2}"/>
    <dgm:cxn modelId="{931B547A-62D9-4ABC-94F1-ECDF921FEEB4}" type="presOf" srcId="{0558F9E1-A79A-4E73-AC93-0E02B918BEDA}" destId="{64DC3D62-C378-477D-B292-42A80AC25282}" srcOrd="0" destOrd="0" presId="urn:microsoft.com/office/officeart/2005/8/layout/vList2"/>
    <dgm:cxn modelId="{BFB9D8AB-97CE-45B7-91A0-A09DB83A6E37}" srcId="{0558F9E1-A79A-4E73-AC93-0E02B918BEDA}" destId="{59F23695-68DC-448D-ADB4-1E4C22CBC8C8}" srcOrd="4" destOrd="0" parTransId="{8AD4E4AA-B39C-4788-8BEB-B40A69B5AFB2}" sibTransId="{CC76BB99-012A-495C-8988-2405BC49F6D8}"/>
    <dgm:cxn modelId="{94E0E4B6-A69C-4DBD-9A6A-063BE71431D5}" type="presOf" srcId="{5C86D463-A2BF-4BAC-94D2-762537551E8A}" destId="{2665C1B6-7196-4CAD-ACEC-8ABB4B44388B}" srcOrd="0" destOrd="0" presId="urn:microsoft.com/office/officeart/2005/8/layout/vList2"/>
    <dgm:cxn modelId="{622B98B8-9398-4009-BB25-819102995BA8}" srcId="{0558F9E1-A79A-4E73-AC93-0E02B918BEDA}" destId="{9EE6825B-DD8A-4CE7-B36F-7C9CA62D3F8A}" srcOrd="2" destOrd="0" parTransId="{84448E89-236E-4F8C-9625-1089F685E88B}" sibTransId="{64899768-C35B-4008-B1FC-E3C4A29C3144}"/>
    <dgm:cxn modelId="{19DC6BBF-99E6-4969-B589-AB2BCFB07A3B}" srcId="{0558F9E1-A79A-4E73-AC93-0E02B918BEDA}" destId="{C054C010-FCE1-4FF5-9344-3115F5F021BE}" srcOrd="0" destOrd="0" parTransId="{DCF4ABC5-2AD1-4504-AEBE-0C8F025CDEB8}" sibTransId="{2148C590-A032-4C50-A619-B81C652F457E}"/>
    <dgm:cxn modelId="{71E77DD1-A2BD-4801-AA04-E6EB9F732864}" type="presOf" srcId="{B2FD169C-8BAC-4D87-8950-C629C6C0D8C5}" destId="{3E3C7F4E-FDA4-4AEF-A0BE-1BF681CA5B25}" srcOrd="0" destOrd="0" presId="urn:microsoft.com/office/officeart/2005/8/layout/vList2"/>
    <dgm:cxn modelId="{522D55D2-A0FC-4424-BB91-6C866F73D205}" type="presOf" srcId="{59F23695-68DC-448D-ADB4-1E4C22CBC8C8}" destId="{038C0935-197D-46F8-934E-F36205214B86}" srcOrd="0" destOrd="0" presId="urn:microsoft.com/office/officeart/2005/8/layout/vList2"/>
    <dgm:cxn modelId="{EFD77647-DC0F-4E2A-B0D6-BFB97CF9E041}" type="presParOf" srcId="{64DC3D62-C378-477D-B292-42A80AC25282}" destId="{0C40F6BE-BF84-487D-AA66-E04E3A10B9CB}" srcOrd="0" destOrd="0" presId="urn:microsoft.com/office/officeart/2005/8/layout/vList2"/>
    <dgm:cxn modelId="{A70EF861-4C4C-4D2A-A330-32579D8FE3E9}" type="presParOf" srcId="{64DC3D62-C378-477D-B292-42A80AC25282}" destId="{2182B087-1653-427D-B003-F8514B38C190}" srcOrd="1" destOrd="0" presId="urn:microsoft.com/office/officeart/2005/8/layout/vList2"/>
    <dgm:cxn modelId="{552CB137-D45A-4EA8-8555-3659B991EC69}" type="presParOf" srcId="{64DC3D62-C378-477D-B292-42A80AC25282}" destId="{3E3C7F4E-FDA4-4AEF-A0BE-1BF681CA5B25}" srcOrd="2" destOrd="0" presId="urn:microsoft.com/office/officeart/2005/8/layout/vList2"/>
    <dgm:cxn modelId="{70E17000-CE9D-49DA-BDE0-6CA69EC693F8}" type="presParOf" srcId="{64DC3D62-C378-477D-B292-42A80AC25282}" destId="{899527A0-E39C-4851-ADF3-59DAA91E5DDD}" srcOrd="3" destOrd="0" presId="urn:microsoft.com/office/officeart/2005/8/layout/vList2"/>
    <dgm:cxn modelId="{FDE5B8E5-18A3-45A8-8726-D28C65F645D3}" type="presParOf" srcId="{64DC3D62-C378-477D-B292-42A80AC25282}" destId="{FB04BCC3-AE3B-4564-81B3-7EF41EDCFE8B}" srcOrd="4" destOrd="0" presId="urn:microsoft.com/office/officeart/2005/8/layout/vList2"/>
    <dgm:cxn modelId="{69AB52A5-B482-423C-99E6-A4AB8BF5D550}" type="presParOf" srcId="{64DC3D62-C378-477D-B292-42A80AC25282}" destId="{EA7AA1E9-1700-41C0-9667-B3C5585984BA}" srcOrd="5" destOrd="0" presId="urn:microsoft.com/office/officeart/2005/8/layout/vList2"/>
    <dgm:cxn modelId="{7452A093-7F61-43AF-82BB-753BE5211E63}" type="presParOf" srcId="{64DC3D62-C378-477D-B292-42A80AC25282}" destId="{2665C1B6-7196-4CAD-ACEC-8ABB4B44388B}" srcOrd="6" destOrd="0" presId="urn:microsoft.com/office/officeart/2005/8/layout/vList2"/>
    <dgm:cxn modelId="{F2E54E7D-7ADA-4A07-995E-FE6FE53B7EAB}" type="presParOf" srcId="{64DC3D62-C378-477D-B292-42A80AC25282}" destId="{C1861B4F-095E-480D-990B-2C9C2FB5A0A1}" srcOrd="7" destOrd="0" presId="urn:microsoft.com/office/officeart/2005/8/layout/vList2"/>
    <dgm:cxn modelId="{80FB388D-7BFF-4D6F-9E9F-BF2953C613BA}" type="presParOf" srcId="{64DC3D62-C378-477D-B292-42A80AC25282}" destId="{038C0935-197D-46F8-934E-F36205214B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07B9EA-03DC-4240-8F3B-E64009DB5F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4CA3B4-28DE-42FF-B2FF-4CE600FFD9CB}">
      <dgm:prSet/>
      <dgm:spPr/>
      <dgm:t>
        <a:bodyPr/>
        <a:lstStyle/>
        <a:p>
          <a:r>
            <a:rPr lang="en-US" b="0" i="0"/>
            <a:t>Constraints</a:t>
          </a:r>
          <a:endParaRPr lang="en-US"/>
        </a:p>
      </dgm:t>
    </dgm:pt>
    <dgm:pt modelId="{FCC3E67E-F8C1-4DDC-8CEC-56B130E8FD33}" type="parTrans" cxnId="{8A35CF2D-3117-4BE8-A4D9-E929A7C86FFB}">
      <dgm:prSet/>
      <dgm:spPr/>
      <dgm:t>
        <a:bodyPr/>
        <a:lstStyle/>
        <a:p>
          <a:endParaRPr lang="en-US"/>
        </a:p>
      </dgm:t>
    </dgm:pt>
    <dgm:pt modelId="{264E6BE7-9710-4487-99FD-3D2C391DDC2B}" type="sibTrans" cxnId="{8A35CF2D-3117-4BE8-A4D9-E929A7C86FFB}">
      <dgm:prSet/>
      <dgm:spPr/>
      <dgm:t>
        <a:bodyPr/>
        <a:lstStyle/>
        <a:p>
          <a:endParaRPr lang="en-US"/>
        </a:p>
      </dgm:t>
    </dgm:pt>
    <dgm:pt modelId="{03B3809C-EBF0-4D6F-83C7-1D7FFBF28DDC}">
      <dgm:prSet/>
      <dgm:spPr/>
      <dgm:t>
        <a:bodyPr/>
        <a:lstStyle/>
        <a:p>
          <a:r>
            <a:rPr lang="en-US" b="0" i="0"/>
            <a:t>CubeSat will be contained within a 10x10x10cm structure (U1 cube)</a:t>
          </a:r>
          <a:endParaRPr lang="en-US"/>
        </a:p>
      </dgm:t>
    </dgm:pt>
    <dgm:pt modelId="{3EEA8E6C-796A-4C79-B368-25855F8D4703}" type="parTrans" cxnId="{8752CFF7-B6EF-4079-931D-4CBD7FB67771}">
      <dgm:prSet/>
      <dgm:spPr/>
      <dgm:t>
        <a:bodyPr/>
        <a:lstStyle/>
        <a:p>
          <a:endParaRPr lang="en-US"/>
        </a:p>
      </dgm:t>
    </dgm:pt>
    <dgm:pt modelId="{49A2F141-C831-4533-9DE2-1321A8A8886F}" type="sibTrans" cxnId="{8752CFF7-B6EF-4079-931D-4CBD7FB67771}">
      <dgm:prSet/>
      <dgm:spPr/>
      <dgm:t>
        <a:bodyPr/>
        <a:lstStyle/>
        <a:p>
          <a:endParaRPr lang="en-US"/>
        </a:p>
      </dgm:t>
    </dgm:pt>
    <dgm:pt modelId="{99E2F903-0607-4D62-B430-F059D507120A}">
      <dgm:prSet/>
      <dgm:spPr/>
      <dgm:t>
        <a:bodyPr/>
        <a:lstStyle/>
        <a:p>
          <a:r>
            <a:rPr lang="en-US" b="0" i="0"/>
            <a:t>CubeSat will be under 5kg</a:t>
          </a:r>
          <a:endParaRPr lang="en-US"/>
        </a:p>
      </dgm:t>
    </dgm:pt>
    <dgm:pt modelId="{46199117-ACD9-4D41-A47B-6AFDCFBEF6B7}" type="parTrans" cxnId="{5BDE5775-0EE6-42A5-BD4F-1FDEFE792168}">
      <dgm:prSet/>
      <dgm:spPr/>
      <dgm:t>
        <a:bodyPr/>
        <a:lstStyle/>
        <a:p>
          <a:endParaRPr lang="en-US"/>
        </a:p>
      </dgm:t>
    </dgm:pt>
    <dgm:pt modelId="{74F70E51-9685-411F-9D5C-36AD19F09956}" type="sibTrans" cxnId="{5BDE5775-0EE6-42A5-BD4F-1FDEFE792168}">
      <dgm:prSet/>
      <dgm:spPr/>
      <dgm:t>
        <a:bodyPr/>
        <a:lstStyle/>
        <a:p>
          <a:endParaRPr lang="en-US"/>
        </a:p>
      </dgm:t>
    </dgm:pt>
    <dgm:pt modelId="{9E0B4DA8-C7D5-46BA-BE91-AF9833814800}">
      <dgm:prSet/>
      <dgm:spPr/>
      <dgm:t>
        <a:bodyPr/>
        <a:lstStyle/>
        <a:p>
          <a:r>
            <a:rPr lang="en-US" b="0" i="0" dirty="0"/>
            <a:t>Radiation shielding for CPU capable of protecting CPU from high earth orbit levels of radiation</a:t>
          </a:r>
          <a:endParaRPr lang="en-US" dirty="0"/>
        </a:p>
      </dgm:t>
    </dgm:pt>
    <dgm:pt modelId="{F14519C0-83A8-4C09-814F-A97454915EEA}" type="parTrans" cxnId="{AF4EE135-E583-4857-8EA1-3BF64F18854C}">
      <dgm:prSet/>
      <dgm:spPr/>
      <dgm:t>
        <a:bodyPr/>
        <a:lstStyle/>
        <a:p>
          <a:endParaRPr lang="en-US"/>
        </a:p>
      </dgm:t>
    </dgm:pt>
    <dgm:pt modelId="{AE4EE7EE-F2B4-46FA-9CC8-29383CB7B07A}" type="sibTrans" cxnId="{AF4EE135-E583-4857-8EA1-3BF64F18854C}">
      <dgm:prSet/>
      <dgm:spPr/>
      <dgm:t>
        <a:bodyPr/>
        <a:lstStyle/>
        <a:p>
          <a:endParaRPr lang="en-US"/>
        </a:p>
      </dgm:t>
    </dgm:pt>
    <dgm:pt modelId="{AA8D6DC9-56AA-4B63-8160-C9350CC1C6D5}">
      <dgm:prSet/>
      <dgm:spPr/>
      <dgm:t>
        <a:bodyPr/>
        <a:lstStyle/>
        <a:p>
          <a:r>
            <a:rPr lang="en-US" b="0" i="0"/>
            <a:t>OS functionality with allocated RAM</a:t>
          </a:r>
          <a:endParaRPr lang="en-US"/>
        </a:p>
      </dgm:t>
    </dgm:pt>
    <dgm:pt modelId="{186531A4-A1AE-420C-AA0A-576206FF0930}" type="parTrans" cxnId="{EA470547-0EE0-4FE6-B726-32D2FD52BB2F}">
      <dgm:prSet/>
      <dgm:spPr/>
      <dgm:t>
        <a:bodyPr/>
        <a:lstStyle/>
        <a:p>
          <a:endParaRPr lang="en-US"/>
        </a:p>
      </dgm:t>
    </dgm:pt>
    <dgm:pt modelId="{07764ED8-36D8-407B-8664-90C0BAD758D6}" type="sibTrans" cxnId="{EA470547-0EE0-4FE6-B726-32D2FD52BB2F}">
      <dgm:prSet/>
      <dgm:spPr/>
      <dgm:t>
        <a:bodyPr/>
        <a:lstStyle/>
        <a:p>
          <a:endParaRPr lang="en-US"/>
        </a:p>
      </dgm:t>
    </dgm:pt>
    <dgm:pt modelId="{F6DD27F8-969A-46C3-877D-158129ECB753}" type="pres">
      <dgm:prSet presAssocID="{2D07B9EA-03DC-4240-8F3B-E64009DB5F4E}" presName="linear" presStyleCnt="0">
        <dgm:presLayoutVars>
          <dgm:animLvl val="lvl"/>
          <dgm:resizeHandles val="exact"/>
        </dgm:presLayoutVars>
      </dgm:prSet>
      <dgm:spPr/>
    </dgm:pt>
    <dgm:pt modelId="{AD407C6F-439C-4392-A9AC-97AA5307B15F}" type="pres">
      <dgm:prSet presAssocID="{9E4CA3B4-28DE-42FF-B2FF-4CE600FFD9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7B7557F-D4FC-4B48-822B-0C1FA2CBF0C4}" type="pres">
      <dgm:prSet presAssocID="{9E4CA3B4-28DE-42FF-B2FF-4CE600FFD9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F5BA23-7EA2-4D3E-BF2D-C4F0F03B47F1}" type="presOf" srcId="{2D07B9EA-03DC-4240-8F3B-E64009DB5F4E}" destId="{F6DD27F8-969A-46C3-877D-158129ECB753}" srcOrd="0" destOrd="0" presId="urn:microsoft.com/office/officeart/2005/8/layout/vList2"/>
    <dgm:cxn modelId="{8A35CF2D-3117-4BE8-A4D9-E929A7C86FFB}" srcId="{2D07B9EA-03DC-4240-8F3B-E64009DB5F4E}" destId="{9E4CA3B4-28DE-42FF-B2FF-4CE600FFD9CB}" srcOrd="0" destOrd="0" parTransId="{FCC3E67E-F8C1-4DDC-8CEC-56B130E8FD33}" sibTransId="{264E6BE7-9710-4487-99FD-3D2C391DDC2B}"/>
    <dgm:cxn modelId="{AF4EE135-E583-4857-8EA1-3BF64F18854C}" srcId="{9E4CA3B4-28DE-42FF-B2FF-4CE600FFD9CB}" destId="{9E0B4DA8-C7D5-46BA-BE91-AF9833814800}" srcOrd="2" destOrd="0" parTransId="{F14519C0-83A8-4C09-814F-A97454915EEA}" sibTransId="{AE4EE7EE-F2B4-46FA-9CC8-29383CB7B07A}"/>
    <dgm:cxn modelId="{D7317B66-D6AF-41A0-AE56-75F5F1AEE69D}" type="presOf" srcId="{99E2F903-0607-4D62-B430-F059D507120A}" destId="{17B7557F-D4FC-4B48-822B-0C1FA2CBF0C4}" srcOrd="0" destOrd="1" presId="urn:microsoft.com/office/officeart/2005/8/layout/vList2"/>
    <dgm:cxn modelId="{EA470547-0EE0-4FE6-B726-32D2FD52BB2F}" srcId="{9E4CA3B4-28DE-42FF-B2FF-4CE600FFD9CB}" destId="{AA8D6DC9-56AA-4B63-8160-C9350CC1C6D5}" srcOrd="3" destOrd="0" parTransId="{186531A4-A1AE-420C-AA0A-576206FF0930}" sibTransId="{07764ED8-36D8-407B-8664-90C0BAD758D6}"/>
    <dgm:cxn modelId="{42F9B669-76D1-4143-8087-EE1C1FE367D8}" type="presOf" srcId="{03B3809C-EBF0-4D6F-83C7-1D7FFBF28DDC}" destId="{17B7557F-D4FC-4B48-822B-0C1FA2CBF0C4}" srcOrd="0" destOrd="0" presId="urn:microsoft.com/office/officeart/2005/8/layout/vList2"/>
    <dgm:cxn modelId="{5BDE5775-0EE6-42A5-BD4F-1FDEFE792168}" srcId="{9E4CA3B4-28DE-42FF-B2FF-4CE600FFD9CB}" destId="{99E2F903-0607-4D62-B430-F059D507120A}" srcOrd="1" destOrd="0" parTransId="{46199117-ACD9-4D41-A47B-6AFDCFBEF6B7}" sibTransId="{74F70E51-9685-411F-9D5C-36AD19F09956}"/>
    <dgm:cxn modelId="{CE19B456-6C9A-4556-956E-55539E3526C4}" type="presOf" srcId="{9E0B4DA8-C7D5-46BA-BE91-AF9833814800}" destId="{17B7557F-D4FC-4B48-822B-0C1FA2CBF0C4}" srcOrd="0" destOrd="2" presId="urn:microsoft.com/office/officeart/2005/8/layout/vList2"/>
    <dgm:cxn modelId="{7735258F-8782-46FB-B814-D5A7027E4766}" type="presOf" srcId="{AA8D6DC9-56AA-4B63-8160-C9350CC1C6D5}" destId="{17B7557F-D4FC-4B48-822B-0C1FA2CBF0C4}" srcOrd="0" destOrd="3" presId="urn:microsoft.com/office/officeart/2005/8/layout/vList2"/>
    <dgm:cxn modelId="{8353DC98-B428-43F8-B037-42F45FD86788}" type="presOf" srcId="{9E4CA3B4-28DE-42FF-B2FF-4CE600FFD9CB}" destId="{AD407C6F-439C-4392-A9AC-97AA5307B15F}" srcOrd="0" destOrd="0" presId="urn:microsoft.com/office/officeart/2005/8/layout/vList2"/>
    <dgm:cxn modelId="{8752CFF7-B6EF-4079-931D-4CBD7FB67771}" srcId="{9E4CA3B4-28DE-42FF-B2FF-4CE600FFD9CB}" destId="{03B3809C-EBF0-4D6F-83C7-1D7FFBF28DDC}" srcOrd="0" destOrd="0" parTransId="{3EEA8E6C-796A-4C79-B368-25855F8D4703}" sibTransId="{49A2F141-C831-4533-9DE2-1321A8A8886F}"/>
    <dgm:cxn modelId="{CB68528E-8D53-4DFA-95F0-E427673B56F7}" type="presParOf" srcId="{F6DD27F8-969A-46C3-877D-158129ECB753}" destId="{AD407C6F-439C-4392-A9AC-97AA5307B15F}" srcOrd="0" destOrd="0" presId="urn:microsoft.com/office/officeart/2005/8/layout/vList2"/>
    <dgm:cxn modelId="{B1C19B29-68DD-4A0E-8853-5E6B801B1F30}" type="presParOf" srcId="{F6DD27F8-969A-46C3-877D-158129ECB753}" destId="{17B7557F-D4FC-4B48-822B-0C1FA2CBF0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07B9EA-03DC-4240-8F3B-E64009DB5F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4CA3B4-28DE-42FF-B2FF-4CE600FFD9CB}">
      <dgm:prSet/>
      <dgm:spPr/>
      <dgm:t>
        <a:bodyPr/>
        <a:lstStyle/>
        <a:p>
          <a:r>
            <a:rPr lang="en-US" b="0" i="0" dirty="0"/>
            <a:t>Specifications</a:t>
          </a:r>
        </a:p>
      </dgm:t>
    </dgm:pt>
    <dgm:pt modelId="{FCC3E67E-F8C1-4DDC-8CEC-56B130E8FD33}" type="parTrans" cxnId="{8A35CF2D-3117-4BE8-A4D9-E929A7C86FFB}">
      <dgm:prSet/>
      <dgm:spPr/>
      <dgm:t>
        <a:bodyPr/>
        <a:lstStyle/>
        <a:p>
          <a:endParaRPr lang="en-US"/>
        </a:p>
      </dgm:t>
    </dgm:pt>
    <dgm:pt modelId="{264E6BE7-9710-4487-99FD-3D2C391DDC2B}" type="sibTrans" cxnId="{8A35CF2D-3117-4BE8-A4D9-E929A7C86FFB}">
      <dgm:prSet/>
      <dgm:spPr/>
      <dgm:t>
        <a:bodyPr/>
        <a:lstStyle/>
        <a:p>
          <a:endParaRPr lang="en-US"/>
        </a:p>
      </dgm:t>
    </dgm:pt>
    <dgm:pt modelId="{03B3809C-EBF0-4D6F-83C7-1D7FFBF28DDC}">
      <dgm:prSet/>
      <dgm:spPr/>
      <dgm:t>
        <a:bodyPr/>
        <a:lstStyle/>
        <a:p>
          <a:r>
            <a:rPr lang="en-US" b="0" i="0" dirty="0"/>
            <a:t>High Frequency and X band capable transceiver array</a:t>
          </a:r>
          <a:endParaRPr lang="en-US" dirty="0"/>
        </a:p>
      </dgm:t>
    </dgm:pt>
    <dgm:pt modelId="{3EEA8E6C-796A-4C79-B368-25855F8D4703}" type="parTrans" cxnId="{8752CFF7-B6EF-4079-931D-4CBD7FB67771}">
      <dgm:prSet/>
      <dgm:spPr/>
      <dgm:t>
        <a:bodyPr/>
        <a:lstStyle/>
        <a:p>
          <a:endParaRPr lang="en-US"/>
        </a:p>
      </dgm:t>
    </dgm:pt>
    <dgm:pt modelId="{49A2F141-C831-4533-9DE2-1321A8A8886F}" type="sibTrans" cxnId="{8752CFF7-B6EF-4079-931D-4CBD7FB67771}">
      <dgm:prSet/>
      <dgm:spPr/>
      <dgm:t>
        <a:bodyPr/>
        <a:lstStyle/>
        <a:p>
          <a:endParaRPr lang="en-US"/>
        </a:p>
      </dgm:t>
    </dgm:pt>
    <dgm:pt modelId="{5273B5F0-4BAE-4697-867F-0088F34EFE34}">
      <dgm:prSet/>
      <dgm:spPr/>
      <dgm:t>
        <a:bodyPr/>
        <a:lstStyle/>
        <a:p>
          <a:r>
            <a:rPr lang="en-US" b="0" i="0"/>
            <a:t>Communications array capable of comms up to 36,000 km</a:t>
          </a:r>
        </a:p>
      </dgm:t>
    </dgm:pt>
    <dgm:pt modelId="{7BD044AB-DC08-451C-B2E2-8DB3AF1A398A}" type="parTrans" cxnId="{A672A9FD-9810-404A-9B68-2FA71751C362}">
      <dgm:prSet/>
      <dgm:spPr/>
      <dgm:t>
        <a:bodyPr/>
        <a:lstStyle/>
        <a:p>
          <a:endParaRPr lang="en-US"/>
        </a:p>
      </dgm:t>
    </dgm:pt>
    <dgm:pt modelId="{509A44CD-A96B-40E3-8308-452DA396A8B9}" type="sibTrans" cxnId="{A672A9FD-9810-404A-9B68-2FA71751C362}">
      <dgm:prSet/>
      <dgm:spPr/>
      <dgm:t>
        <a:bodyPr/>
        <a:lstStyle/>
        <a:p>
          <a:endParaRPr lang="en-US"/>
        </a:p>
      </dgm:t>
    </dgm:pt>
    <dgm:pt modelId="{6C869731-4769-44BA-A97F-01685D3E44A3}">
      <dgm:prSet/>
      <dgm:spPr/>
      <dgm:t>
        <a:bodyPr/>
        <a:lstStyle/>
        <a:p>
          <a:r>
            <a:rPr lang="en-US" b="0" i="0"/>
            <a:t>Two Raspberry Pi CPU’s which can reset each other in case of error</a:t>
          </a:r>
        </a:p>
      </dgm:t>
    </dgm:pt>
    <dgm:pt modelId="{82159BA2-243C-48D4-A5F8-09AABB58E00E}" type="parTrans" cxnId="{6E725EB1-32E3-447D-B752-7FB9695550BE}">
      <dgm:prSet/>
      <dgm:spPr/>
      <dgm:t>
        <a:bodyPr/>
        <a:lstStyle/>
        <a:p>
          <a:endParaRPr lang="en-US"/>
        </a:p>
      </dgm:t>
    </dgm:pt>
    <dgm:pt modelId="{B34DA84C-2E26-4A7E-8E88-CC24F805942F}" type="sibTrans" cxnId="{6E725EB1-32E3-447D-B752-7FB9695550BE}">
      <dgm:prSet/>
      <dgm:spPr/>
      <dgm:t>
        <a:bodyPr/>
        <a:lstStyle/>
        <a:p>
          <a:endParaRPr lang="en-US"/>
        </a:p>
      </dgm:t>
    </dgm:pt>
    <dgm:pt modelId="{9620BF84-4A3F-4B9C-9C64-E7CCF89E61F8}">
      <dgm:prSet/>
      <dgm:spPr/>
      <dgm:t>
        <a:bodyPr/>
        <a:lstStyle/>
        <a:p>
          <a:r>
            <a:rPr lang="en-US" b="0" i="0"/>
            <a:t>Command Line interface</a:t>
          </a:r>
        </a:p>
      </dgm:t>
    </dgm:pt>
    <dgm:pt modelId="{0C269CD9-E699-4252-86E2-2786273F1991}" type="parTrans" cxnId="{8BDBA07B-9E68-48B4-AB49-1FB2DE69C8AB}">
      <dgm:prSet/>
      <dgm:spPr/>
      <dgm:t>
        <a:bodyPr/>
        <a:lstStyle/>
        <a:p>
          <a:endParaRPr lang="en-US"/>
        </a:p>
      </dgm:t>
    </dgm:pt>
    <dgm:pt modelId="{355EB07F-0257-48B0-B069-7682EBD9C614}" type="sibTrans" cxnId="{8BDBA07B-9E68-48B4-AB49-1FB2DE69C8AB}">
      <dgm:prSet/>
      <dgm:spPr/>
      <dgm:t>
        <a:bodyPr/>
        <a:lstStyle/>
        <a:p>
          <a:endParaRPr lang="en-US"/>
        </a:p>
      </dgm:t>
    </dgm:pt>
    <dgm:pt modelId="{ACD937A4-E87A-4928-9F09-E94CB923C047}">
      <dgm:prSet/>
      <dgm:spPr/>
      <dgm:t>
        <a:bodyPr/>
        <a:lstStyle/>
        <a:p>
          <a:r>
            <a:rPr lang="en-US" b="0" i="0"/>
            <a:t>Universal interfaces for sensors</a:t>
          </a:r>
        </a:p>
      </dgm:t>
    </dgm:pt>
    <dgm:pt modelId="{DA2ADABE-2DDC-4F7F-A78F-CA88788A0DD0}" type="parTrans" cxnId="{1A541CD5-ABFD-4B20-AA31-795D43F1A334}">
      <dgm:prSet/>
      <dgm:spPr/>
      <dgm:t>
        <a:bodyPr/>
        <a:lstStyle/>
        <a:p>
          <a:endParaRPr lang="en-US"/>
        </a:p>
      </dgm:t>
    </dgm:pt>
    <dgm:pt modelId="{A395A1C9-E799-4862-91B8-231C63E232A1}" type="sibTrans" cxnId="{1A541CD5-ABFD-4B20-AA31-795D43F1A334}">
      <dgm:prSet/>
      <dgm:spPr/>
      <dgm:t>
        <a:bodyPr/>
        <a:lstStyle/>
        <a:p>
          <a:endParaRPr lang="en-US"/>
        </a:p>
      </dgm:t>
    </dgm:pt>
    <dgm:pt modelId="{DA6B0C61-5753-4D83-B3AA-539B4F96213C}">
      <dgm:prSet/>
      <dgm:spPr/>
      <dgm:t>
        <a:bodyPr/>
        <a:lstStyle/>
        <a:p>
          <a:r>
            <a:rPr lang="en-US" b="0" i="0"/>
            <a:t>***power specs***</a:t>
          </a:r>
        </a:p>
      </dgm:t>
    </dgm:pt>
    <dgm:pt modelId="{1E6B3211-62CC-461F-BE8F-5D001A56A530}" type="parTrans" cxnId="{071152F0-0350-49B8-A362-6A3DB2066BB1}">
      <dgm:prSet/>
      <dgm:spPr/>
      <dgm:t>
        <a:bodyPr/>
        <a:lstStyle/>
        <a:p>
          <a:endParaRPr lang="en-US"/>
        </a:p>
      </dgm:t>
    </dgm:pt>
    <dgm:pt modelId="{19C8263A-D313-4BA3-9D61-5CA53017E15F}" type="sibTrans" cxnId="{071152F0-0350-49B8-A362-6A3DB2066BB1}">
      <dgm:prSet/>
      <dgm:spPr/>
      <dgm:t>
        <a:bodyPr/>
        <a:lstStyle/>
        <a:p>
          <a:endParaRPr lang="en-US"/>
        </a:p>
      </dgm:t>
    </dgm:pt>
    <dgm:pt modelId="{37657CBB-2698-46AA-9B7A-C8B5B5ADBB6C}">
      <dgm:prSet/>
      <dgm:spPr/>
      <dgm:t>
        <a:bodyPr/>
        <a:lstStyle/>
        <a:p>
          <a:r>
            <a:rPr lang="pt-BR" b="0" i="0"/>
            <a:t>Real Time OS utilizing a FIFO Queue</a:t>
          </a:r>
          <a:endParaRPr lang="en-US" b="0" i="0"/>
        </a:p>
      </dgm:t>
    </dgm:pt>
    <dgm:pt modelId="{4CB2FAB3-EB45-4DB7-A643-1DFD4D5F7D38}" type="parTrans" cxnId="{81D69162-9C0F-44F2-BBCE-89D9D9B0B526}">
      <dgm:prSet/>
      <dgm:spPr/>
      <dgm:t>
        <a:bodyPr/>
        <a:lstStyle/>
        <a:p>
          <a:endParaRPr lang="en-US"/>
        </a:p>
      </dgm:t>
    </dgm:pt>
    <dgm:pt modelId="{44A9BD31-C99B-444A-A402-025239A5B2EF}" type="sibTrans" cxnId="{81D69162-9C0F-44F2-BBCE-89D9D9B0B526}">
      <dgm:prSet/>
      <dgm:spPr/>
      <dgm:t>
        <a:bodyPr/>
        <a:lstStyle/>
        <a:p>
          <a:endParaRPr lang="en-US"/>
        </a:p>
      </dgm:t>
    </dgm:pt>
    <dgm:pt modelId="{EFD01CC4-F761-44C4-AD52-66D1456BA83F}">
      <dgm:prSet/>
      <dgm:spPr/>
      <dgm:t>
        <a:bodyPr/>
        <a:lstStyle/>
        <a:p>
          <a:endParaRPr lang="en-US" b="0" i="0" dirty="0"/>
        </a:p>
      </dgm:t>
    </dgm:pt>
    <dgm:pt modelId="{DDABDA97-C48F-4F15-A360-E44F42D2513A}" type="parTrans" cxnId="{2C1C3311-CCE9-437C-854D-CCD9CDEC3F26}">
      <dgm:prSet/>
      <dgm:spPr/>
      <dgm:t>
        <a:bodyPr/>
        <a:lstStyle/>
        <a:p>
          <a:endParaRPr lang="en-US"/>
        </a:p>
      </dgm:t>
    </dgm:pt>
    <dgm:pt modelId="{EE7724F8-6582-428B-90CA-B3029EA7E51B}" type="sibTrans" cxnId="{2C1C3311-CCE9-437C-854D-CCD9CDEC3F26}">
      <dgm:prSet/>
      <dgm:spPr/>
      <dgm:t>
        <a:bodyPr/>
        <a:lstStyle/>
        <a:p>
          <a:endParaRPr lang="en-US"/>
        </a:p>
      </dgm:t>
    </dgm:pt>
    <dgm:pt modelId="{F6DD27F8-969A-46C3-877D-158129ECB753}" type="pres">
      <dgm:prSet presAssocID="{2D07B9EA-03DC-4240-8F3B-E64009DB5F4E}" presName="linear" presStyleCnt="0">
        <dgm:presLayoutVars>
          <dgm:animLvl val="lvl"/>
          <dgm:resizeHandles val="exact"/>
        </dgm:presLayoutVars>
      </dgm:prSet>
      <dgm:spPr/>
    </dgm:pt>
    <dgm:pt modelId="{AD407C6F-439C-4392-A9AC-97AA5307B15F}" type="pres">
      <dgm:prSet presAssocID="{9E4CA3B4-28DE-42FF-B2FF-4CE600FFD9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7B7557F-D4FC-4B48-822B-0C1FA2CBF0C4}" type="pres">
      <dgm:prSet presAssocID="{9E4CA3B4-28DE-42FF-B2FF-4CE600FFD9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96B801-89A9-4592-B436-0052B3DF269A}" type="presOf" srcId="{ACD937A4-E87A-4928-9F09-E94CB923C047}" destId="{17B7557F-D4FC-4B48-822B-0C1FA2CBF0C4}" srcOrd="0" destOrd="4" presId="urn:microsoft.com/office/officeart/2005/8/layout/vList2"/>
    <dgm:cxn modelId="{2C1C3311-CCE9-437C-854D-CCD9CDEC3F26}" srcId="{9E4CA3B4-28DE-42FF-B2FF-4CE600FFD9CB}" destId="{EFD01CC4-F761-44C4-AD52-66D1456BA83F}" srcOrd="7" destOrd="0" parTransId="{DDABDA97-C48F-4F15-A360-E44F42D2513A}" sibTransId="{EE7724F8-6582-428B-90CA-B3029EA7E51B}"/>
    <dgm:cxn modelId="{6C4CB41C-79BA-46A4-9ACD-9CA2A2C809AA}" type="presOf" srcId="{EFD01CC4-F761-44C4-AD52-66D1456BA83F}" destId="{17B7557F-D4FC-4B48-822B-0C1FA2CBF0C4}" srcOrd="0" destOrd="7" presId="urn:microsoft.com/office/officeart/2005/8/layout/vList2"/>
    <dgm:cxn modelId="{44F5BA23-7EA2-4D3E-BF2D-C4F0F03B47F1}" type="presOf" srcId="{2D07B9EA-03DC-4240-8F3B-E64009DB5F4E}" destId="{F6DD27F8-969A-46C3-877D-158129ECB753}" srcOrd="0" destOrd="0" presId="urn:microsoft.com/office/officeart/2005/8/layout/vList2"/>
    <dgm:cxn modelId="{8A35CF2D-3117-4BE8-A4D9-E929A7C86FFB}" srcId="{2D07B9EA-03DC-4240-8F3B-E64009DB5F4E}" destId="{9E4CA3B4-28DE-42FF-B2FF-4CE600FFD9CB}" srcOrd="0" destOrd="0" parTransId="{FCC3E67E-F8C1-4DDC-8CEC-56B130E8FD33}" sibTransId="{264E6BE7-9710-4487-99FD-3D2C391DDC2B}"/>
    <dgm:cxn modelId="{81D69162-9C0F-44F2-BBCE-89D9D9B0B526}" srcId="{9E4CA3B4-28DE-42FF-B2FF-4CE600FFD9CB}" destId="{37657CBB-2698-46AA-9B7A-C8B5B5ADBB6C}" srcOrd="6" destOrd="0" parTransId="{4CB2FAB3-EB45-4DB7-A643-1DFD4D5F7D38}" sibTransId="{44A9BD31-C99B-444A-A402-025239A5B2EF}"/>
    <dgm:cxn modelId="{05319764-19C7-435E-8055-D718AE7C35F4}" type="presOf" srcId="{DA6B0C61-5753-4D83-B3AA-539B4F96213C}" destId="{17B7557F-D4FC-4B48-822B-0C1FA2CBF0C4}" srcOrd="0" destOrd="5" presId="urn:microsoft.com/office/officeart/2005/8/layout/vList2"/>
    <dgm:cxn modelId="{42F9B669-76D1-4143-8087-EE1C1FE367D8}" type="presOf" srcId="{03B3809C-EBF0-4D6F-83C7-1D7FFBF28DDC}" destId="{17B7557F-D4FC-4B48-822B-0C1FA2CBF0C4}" srcOrd="0" destOrd="0" presId="urn:microsoft.com/office/officeart/2005/8/layout/vList2"/>
    <dgm:cxn modelId="{9A711276-23EC-4CBF-81D5-D2D517032FB7}" type="presOf" srcId="{5273B5F0-4BAE-4697-867F-0088F34EFE34}" destId="{17B7557F-D4FC-4B48-822B-0C1FA2CBF0C4}" srcOrd="0" destOrd="1" presId="urn:microsoft.com/office/officeart/2005/8/layout/vList2"/>
    <dgm:cxn modelId="{8BDBA07B-9E68-48B4-AB49-1FB2DE69C8AB}" srcId="{9E4CA3B4-28DE-42FF-B2FF-4CE600FFD9CB}" destId="{9620BF84-4A3F-4B9C-9C64-E7CCF89E61F8}" srcOrd="3" destOrd="0" parTransId="{0C269CD9-E699-4252-86E2-2786273F1991}" sibTransId="{355EB07F-0257-48B0-B069-7682EBD9C614}"/>
    <dgm:cxn modelId="{8353DC98-B428-43F8-B037-42F45FD86788}" type="presOf" srcId="{9E4CA3B4-28DE-42FF-B2FF-4CE600FFD9CB}" destId="{AD407C6F-439C-4392-A9AC-97AA5307B15F}" srcOrd="0" destOrd="0" presId="urn:microsoft.com/office/officeart/2005/8/layout/vList2"/>
    <dgm:cxn modelId="{6E725EB1-32E3-447D-B752-7FB9695550BE}" srcId="{9E4CA3B4-28DE-42FF-B2FF-4CE600FFD9CB}" destId="{6C869731-4769-44BA-A97F-01685D3E44A3}" srcOrd="2" destOrd="0" parTransId="{82159BA2-243C-48D4-A5F8-09AABB58E00E}" sibTransId="{B34DA84C-2E26-4A7E-8E88-CC24F805942F}"/>
    <dgm:cxn modelId="{F4EDC2C0-EDC4-4CB5-88ED-CA77D44B8D59}" type="presOf" srcId="{37657CBB-2698-46AA-9B7A-C8B5B5ADBB6C}" destId="{17B7557F-D4FC-4B48-822B-0C1FA2CBF0C4}" srcOrd="0" destOrd="6" presId="urn:microsoft.com/office/officeart/2005/8/layout/vList2"/>
    <dgm:cxn modelId="{B7E769C6-17E7-4561-80ED-A389A7F961AA}" type="presOf" srcId="{6C869731-4769-44BA-A97F-01685D3E44A3}" destId="{17B7557F-D4FC-4B48-822B-0C1FA2CBF0C4}" srcOrd="0" destOrd="2" presId="urn:microsoft.com/office/officeart/2005/8/layout/vList2"/>
    <dgm:cxn modelId="{1A541CD5-ABFD-4B20-AA31-795D43F1A334}" srcId="{9E4CA3B4-28DE-42FF-B2FF-4CE600FFD9CB}" destId="{ACD937A4-E87A-4928-9F09-E94CB923C047}" srcOrd="4" destOrd="0" parTransId="{DA2ADABE-2DDC-4F7F-A78F-CA88788A0DD0}" sibTransId="{A395A1C9-E799-4862-91B8-231C63E232A1}"/>
    <dgm:cxn modelId="{ACD2C2DB-09F2-4794-90F5-53FD7672C008}" type="presOf" srcId="{9620BF84-4A3F-4B9C-9C64-E7CCF89E61F8}" destId="{17B7557F-D4FC-4B48-822B-0C1FA2CBF0C4}" srcOrd="0" destOrd="3" presId="urn:microsoft.com/office/officeart/2005/8/layout/vList2"/>
    <dgm:cxn modelId="{071152F0-0350-49B8-A362-6A3DB2066BB1}" srcId="{9E4CA3B4-28DE-42FF-B2FF-4CE600FFD9CB}" destId="{DA6B0C61-5753-4D83-B3AA-539B4F96213C}" srcOrd="5" destOrd="0" parTransId="{1E6B3211-62CC-461F-BE8F-5D001A56A530}" sibTransId="{19C8263A-D313-4BA3-9D61-5CA53017E15F}"/>
    <dgm:cxn modelId="{8752CFF7-B6EF-4079-931D-4CBD7FB67771}" srcId="{9E4CA3B4-28DE-42FF-B2FF-4CE600FFD9CB}" destId="{03B3809C-EBF0-4D6F-83C7-1D7FFBF28DDC}" srcOrd="0" destOrd="0" parTransId="{3EEA8E6C-796A-4C79-B368-25855F8D4703}" sibTransId="{49A2F141-C831-4533-9DE2-1321A8A8886F}"/>
    <dgm:cxn modelId="{A672A9FD-9810-404A-9B68-2FA71751C362}" srcId="{9E4CA3B4-28DE-42FF-B2FF-4CE600FFD9CB}" destId="{5273B5F0-4BAE-4697-867F-0088F34EFE34}" srcOrd="1" destOrd="0" parTransId="{7BD044AB-DC08-451C-B2E2-8DB3AF1A398A}" sibTransId="{509A44CD-A96B-40E3-8308-452DA396A8B9}"/>
    <dgm:cxn modelId="{CB68528E-8D53-4DFA-95F0-E427673B56F7}" type="presParOf" srcId="{F6DD27F8-969A-46C3-877D-158129ECB753}" destId="{AD407C6F-439C-4392-A9AC-97AA5307B15F}" srcOrd="0" destOrd="0" presId="urn:microsoft.com/office/officeart/2005/8/layout/vList2"/>
    <dgm:cxn modelId="{B1C19B29-68DD-4A0E-8853-5E6B801B1F30}" type="presParOf" srcId="{F6DD27F8-969A-46C3-877D-158129ECB753}" destId="{17B7557F-D4FC-4B48-822B-0C1FA2CBF0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73C0D0-5F6F-4FA8-936F-C95D6EB011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BF58BF-1933-4F21-8F6C-6D920BB984AF}">
      <dgm:prSet/>
      <dgm:spPr/>
      <dgm:t>
        <a:bodyPr/>
        <a:lstStyle/>
        <a:p>
          <a:r>
            <a:rPr lang="en-US" i="0"/>
            <a:t>GPS/GLONASS receiver SX-NAV-03</a:t>
          </a:r>
          <a:endParaRPr lang="en-US"/>
        </a:p>
      </dgm:t>
    </dgm:pt>
    <dgm:pt modelId="{9E90DADA-FF34-453F-BD37-8C7DE4089D14}" type="parTrans" cxnId="{FEE3E4DD-02AE-4781-A6C9-F564A28DF24F}">
      <dgm:prSet/>
      <dgm:spPr/>
      <dgm:t>
        <a:bodyPr/>
        <a:lstStyle/>
        <a:p>
          <a:endParaRPr lang="en-US"/>
        </a:p>
      </dgm:t>
    </dgm:pt>
    <dgm:pt modelId="{6617F383-702F-47F4-B741-4007834C7470}" type="sibTrans" cxnId="{FEE3E4DD-02AE-4781-A6C9-F564A28DF24F}">
      <dgm:prSet/>
      <dgm:spPr/>
      <dgm:t>
        <a:bodyPr/>
        <a:lstStyle/>
        <a:p>
          <a:endParaRPr lang="en-US"/>
        </a:p>
      </dgm:t>
    </dgm:pt>
    <dgm:pt modelId="{4D39E2E6-3433-4B2F-86B1-10CAEEFFD966}">
      <dgm:prSet/>
      <dgm:spPr/>
      <dgm:t>
        <a:bodyPr/>
        <a:lstStyle/>
        <a:p>
          <a:r>
            <a:rPr lang="en-US" i="0"/>
            <a:t>TI TMP117</a:t>
          </a:r>
          <a:endParaRPr lang="en-US"/>
        </a:p>
      </dgm:t>
    </dgm:pt>
    <dgm:pt modelId="{7BD1FD63-FEBB-48D1-9862-0DCAD2F8272A}" type="parTrans" cxnId="{4B118553-4711-416F-9FF0-016F7A241FDD}">
      <dgm:prSet/>
      <dgm:spPr/>
      <dgm:t>
        <a:bodyPr/>
        <a:lstStyle/>
        <a:p>
          <a:endParaRPr lang="en-US"/>
        </a:p>
      </dgm:t>
    </dgm:pt>
    <dgm:pt modelId="{1767AF33-C3DE-4FAE-985C-A80A2B85AD30}" type="sibTrans" cxnId="{4B118553-4711-416F-9FF0-016F7A241FDD}">
      <dgm:prSet/>
      <dgm:spPr/>
      <dgm:t>
        <a:bodyPr/>
        <a:lstStyle/>
        <a:p>
          <a:endParaRPr lang="en-US"/>
        </a:p>
      </dgm:t>
    </dgm:pt>
    <dgm:pt modelId="{57808366-0225-4405-B715-B07CBD618C0F}">
      <dgm:prSet/>
      <dgm:spPr/>
      <dgm:t>
        <a:bodyPr/>
        <a:lstStyle/>
        <a:p>
          <a:r>
            <a:rPr lang="en-US" i="0"/>
            <a:t>EnduroSat UHF Transceiver II</a:t>
          </a:r>
          <a:endParaRPr lang="en-US"/>
        </a:p>
      </dgm:t>
    </dgm:pt>
    <dgm:pt modelId="{EA8613E6-8FA5-439C-BCA3-07A5B9B81D0B}" type="parTrans" cxnId="{B28648DC-E7B5-4085-AB10-45BAB2F6AC9F}">
      <dgm:prSet/>
      <dgm:spPr/>
      <dgm:t>
        <a:bodyPr/>
        <a:lstStyle/>
        <a:p>
          <a:endParaRPr lang="en-US"/>
        </a:p>
      </dgm:t>
    </dgm:pt>
    <dgm:pt modelId="{BF5D51D5-087C-444A-905D-1E1C3633C962}" type="sibTrans" cxnId="{B28648DC-E7B5-4085-AB10-45BAB2F6AC9F}">
      <dgm:prSet/>
      <dgm:spPr/>
      <dgm:t>
        <a:bodyPr/>
        <a:lstStyle/>
        <a:p>
          <a:endParaRPr lang="en-US"/>
        </a:p>
      </dgm:t>
    </dgm:pt>
    <dgm:pt modelId="{B4B83804-AFFF-4B35-B98A-835952C0D849}">
      <dgm:prSet/>
      <dgm:spPr/>
      <dgm:t>
        <a:bodyPr/>
        <a:lstStyle/>
        <a:p>
          <a:r>
            <a:rPr lang="en-US" i="0"/>
            <a:t>Cubetorquer and CubeCoil</a:t>
          </a:r>
          <a:endParaRPr lang="en-US"/>
        </a:p>
      </dgm:t>
    </dgm:pt>
    <dgm:pt modelId="{6AD1462E-5E57-40D6-94FA-73C1A34F5754}" type="parTrans" cxnId="{FF6EA310-5AB1-4157-9DE1-35CA1B78E70B}">
      <dgm:prSet/>
      <dgm:spPr/>
      <dgm:t>
        <a:bodyPr/>
        <a:lstStyle/>
        <a:p>
          <a:endParaRPr lang="en-US"/>
        </a:p>
      </dgm:t>
    </dgm:pt>
    <dgm:pt modelId="{2822E865-7446-4D58-9188-FFAED4F572A6}" type="sibTrans" cxnId="{FF6EA310-5AB1-4157-9DE1-35CA1B78E70B}">
      <dgm:prSet/>
      <dgm:spPr/>
      <dgm:t>
        <a:bodyPr/>
        <a:lstStyle/>
        <a:p>
          <a:endParaRPr lang="en-US"/>
        </a:p>
      </dgm:t>
    </dgm:pt>
    <dgm:pt modelId="{ECB3E8EC-0A35-49EC-ACFE-96FC6313ADD4}">
      <dgm:prSet/>
      <dgm:spPr/>
      <dgm:t>
        <a:bodyPr/>
        <a:lstStyle/>
        <a:p>
          <a:r>
            <a:rPr lang="en-US" i="0"/>
            <a:t>Raspberry Pi Compute Module</a:t>
          </a:r>
          <a:endParaRPr lang="en-US"/>
        </a:p>
      </dgm:t>
    </dgm:pt>
    <dgm:pt modelId="{8407BC34-8953-4C08-84DD-658A0EC4AE9F}" type="parTrans" cxnId="{7ED97C1B-4DCB-48B6-8976-B5C399F82E86}">
      <dgm:prSet/>
      <dgm:spPr/>
      <dgm:t>
        <a:bodyPr/>
        <a:lstStyle/>
        <a:p>
          <a:endParaRPr lang="en-US"/>
        </a:p>
      </dgm:t>
    </dgm:pt>
    <dgm:pt modelId="{F9DC4FEA-1131-47DA-82A4-443C93833D4C}" type="sibTrans" cxnId="{7ED97C1B-4DCB-48B6-8976-B5C399F82E86}">
      <dgm:prSet/>
      <dgm:spPr/>
      <dgm:t>
        <a:bodyPr/>
        <a:lstStyle/>
        <a:p>
          <a:endParaRPr lang="en-US"/>
        </a:p>
      </dgm:t>
    </dgm:pt>
    <dgm:pt modelId="{C03A8C3D-987B-48AC-B3D4-D3AA777B81EA}">
      <dgm:prSet/>
      <dgm:spPr/>
      <dgm:t>
        <a:bodyPr/>
        <a:lstStyle/>
        <a:p>
          <a:r>
            <a:rPr lang="en-US" i="0"/>
            <a:t>The NanoPower P31u </a:t>
          </a:r>
          <a:endParaRPr lang="en-US"/>
        </a:p>
      </dgm:t>
    </dgm:pt>
    <dgm:pt modelId="{FD28B3FD-7D08-4425-BA0F-974B11E9ADCC}" type="parTrans" cxnId="{59A82D74-FBFF-493C-A5FD-122A59FF291A}">
      <dgm:prSet/>
      <dgm:spPr/>
      <dgm:t>
        <a:bodyPr/>
        <a:lstStyle/>
        <a:p>
          <a:endParaRPr lang="en-US"/>
        </a:p>
      </dgm:t>
    </dgm:pt>
    <dgm:pt modelId="{F6132862-4E1D-4588-8CD6-7C70B8F3533B}" type="sibTrans" cxnId="{59A82D74-FBFF-493C-A5FD-122A59FF291A}">
      <dgm:prSet/>
      <dgm:spPr/>
      <dgm:t>
        <a:bodyPr/>
        <a:lstStyle/>
        <a:p>
          <a:endParaRPr lang="en-US"/>
        </a:p>
      </dgm:t>
    </dgm:pt>
    <dgm:pt modelId="{F1CA153F-85CF-48D4-BCC2-5DA953659A45}">
      <dgm:prSet/>
      <dgm:spPr/>
      <dgm:t>
        <a:bodyPr/>
        <a:lstStyle/>
        <a:p>
          <a:r>
            <a:rPr lang="en-US" i="0"/>
            <a:t>Endurosat Solar Panel</a:t>
          </a:r>
          <a:endParaRPr lang="en-US"/>
        </a:p>
      </dgm:t>
    </dgm:pt>
    <dgm:pt modelId="{634BFC26-F6F1-4D8F-913E-10ADE6D08D1A}" type="parTrans" cxnId="{4EA6459F-4F5E-4893-8EEF-D9FE94134696}">
      <dgm:prSet/>
      <dgm:spPr/>
      <dgm:t>
        <a:bodyPr/>
        <a:lstStyle/>
        <a:p>
          <a:endParaRPr lang="en-US"/>
        </a:p>
      </dgm:t>
    </dgm:pt>
    <dgm:pt modelId="{234D6BAE-54FA-487E-ABD0-3FB634C04A10}" type="sibTrans" cxnId="{4EA6459F-4F5E-4893-8EEF-D9FE94134696}">
      <dgm:prSet/>
      <dgm:spPr/>
      <dgm:t>
        <a:bodyPr/>
        <a:lstStyle/>
        <a:p>
          <a:endParaRPr lang="en-US"/>
        </a:p>
      </dgm:t>
    </dgm:pt>
    <dgm:pt modelId="{B7DD609A-864A-43DF-9951-3FFFBDB63F9A}" type="pres">
      <dgm:prSet presAssocID="{3373C0D0-5F6F-4FA8-936F-C95D6EB0113B}" presName="linear" presStyleCnt="0">
        <dgm:presLayoutVars>
          <dgm:animLvl val="lvl"/>
          <dgm:resizeHandles val="exact"/>
        </dgm:presLayoutVars>
      </dgm:prSet>
      <dgm:spPr/>
    </dgm:pt>
    <dgm:pt modelId="{AC8F2B9D-F3B5-40FD-AF1A-BFD0BB5B5517}" type="pres">
      <dgm:prSet presAssocID="{AFBF58BF-1933-4F21-8F6C-6D920BB984A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E58DD5D-6D7B-4D5B-9E36-219D79F5D5EE}" type="pres">
      <dgm:prSet presAssocID="{6617F383-702F-47F4-B741-4007834C7470}" presName="spacer" presStyleCnt="0"/>
      <dgm:spPr/>
    </dgm:pt>
    <dgm:pt modelId="{A8782B58-AC47-43A9-95E1-FFC149B23B69}" type="pres">
      <dgm:prSet presAssocID="{4D39E2E6-3433-4B2F-86B1-10CAEEFFD96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F5EE4D5-2E34-464F-9974-DE08E6DB7A22}" type="pres">
      <dgm:prSet presAssocID="{1767AF33-C3DE-4FAE-985C-A80A2B85AD30}" presName="spacer" presStyleCnt="0"/>
      <dgm:spPr/>
    </dgm:pt>
    <dgm:pt modelId="{6B29C587-E270-44B9-88A1-E21C2252A612}" type="pres">
      <dgm:prSet presAssocID="{57808366-0225-4405-B715-B07CBD618C0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88CA9F-D08A-44C7-90D2-747B4DC83FFD}" type="pres">
      <dgm:prSet presAssocID="{BF5D51D5-087C-444A-905D-1E1C3633C962}" presName="spacer" presStyleCnt="0"/>
      <dgm:spPr/>
    </dgm:pt>
    <dgm:pt modelId="{1093FC17-A5B3-4537-B119-4AAA70FEF1D2}" type="pres">
      <dgm:prSet presAssocID="{B4B83804-AFFF-4B35-B98A-835952C0D84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D578118-1C5D-4957-88AF-7FA0C7DB0B7D}" type="pres">
      <dgm:prSet presAssocID="{2822E865-7446-4D58-9188-FFAED4F572A6}" presName="spacer" presStyleCnt="0"/>
      <dgm:spPr/>
    </dgm:pt>
    <dgm:pt modelId="{7C81C315-00DA-4320-BB49-B88AEF04A22F}" type="pres">
      <dgm:prSet presAssocID="{ECB3E8EC-0A35-49EC-ACFE-96FC6313ADD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779AC6C-D939-4B63-94BB-4B0D474AF244}" type="pres">
      <dgm:prSet presAssocID="{F9DC4FEA-1131-47DA-82A4-443C93833D4C}" presName="spacer" presStyleCnt="0"/>
      <dgm:spPr/>
    </dgm:pt>
    <dgm:pt modelId="{ACAD2443-5D98-4917-B723-744BDEDCBF2B}" type="pres">
      <dgm:prSet presAssocID="{C03A8C3D-987B-48AC-B3D4-D3AA777B81E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BB8AB6A-31B5-446D-93CF-D20D24A1B328}" type="pres">
      <dgm:prSet presAssocID="{F6132862-4E1D-4588-8CD6-7C70B8F3533B}" presName="spacer" presStyleCnt="0"/>
      <dgm:spPr/>
    </dgm:pt>
    <dgm:pt modelId="{B5C55CB8-DE17-4B42-B797-828C2DD66390}" type="pres">
      <dgm:prSet presAssocID="{F1CA153F-85CF-48D4-BCC2-5DA953659A4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F6EA310-5AB1-4157-9DE1-35CA1B78E70B}" srcId="{3373C0D0-5F6F-4FA8-936F-C95D6EB0113B}" destId="{B4B83804-AFFF-4B35-B98A-835952C0D849}" srcOrd="3" destOrd="0" parTransId="{6AD1462E-5E57-40D6-94FA-73C1A34F5754}" sibTransId="{2822E865-7446-4D58-9188-FFAED4F572A6}"/>
    <dgm:cxn modelId="{8EDAE010-3DDA-4577-A449-92E912A33FBF}" type="presOf" srcId="{3373C0D0-5F6F-4FA8-936F-C95D6EB0113B}" destId="{B7DD609A-864A-43DF-9951-3FFFBDB63F9A}" srcOrd="0" destOrd="0" presId="urn:microsoft.com/office/officeart/2005/8/layout/vList2"/>
    <dgm:cxn modelId="{7ED97C1B-4DCB-48B6-8976-B5C399F82E86}" srcId="{3373C0D0-5F6F-4FA8-936F-C95D6EB0113B}" destId="{ECB3E8EC-0A35-49EC-ACFE-96FC6313ADD4}" srcOrd="4" destOrd="0" parTransId="{8407BC34-8953-4C08-84DD-658A0EC4AE9F}" sibTransId="{F9DC4FEA-1131-47DA-82A4-443C93833D4C}"/>
    <dgm:cxn modelId="{3AB7E52B-4ACE-424C-8EBD-6AAC133D7B1A}" type="presOf" srcId="{AFBF58BF-1933-4F21-8F6C-6D920BB984AF}" destId="{AC8F2B9D-F3B5-40FD-AF1A-BFD0BB5B5517}" srcOrd="0" destOrd="0" presId="urn:microsoft.com/office/officeart/2005/8/layout/vList2"/>
    <dgm:cxn modelId="{6CBC1830-B429-4281-B226-0DB970F3DD7B}" type="presOf" srcId="{B4B83804-AFFF-4B35-B98A-835952C0D849}" destId="{1093FC17-A5B3-4537-B119-4AAA70FEF1D2}" srcOrd="0" destOrd="0" presId="urn:microsoft.com/office/officeart/2005/8/layout/vList2"/>
    <dgm:cxn modelId="{C61F486E-BA87-413F-B670-00749024DCED}" type="presOf" srcId="{F1CA153F-85CF-48D4-BCC2-5DA953659A45}" destId="{B5C55CB8-DE17-4B42-B797-828C2DD66390}" srcOrd="0" destOrd="0" presId="urn:microsoft.com/office/officeart/2005/8/layout/vList2"/>
    <dgm:cxn modelId="{4B118553-4711-416F-9FF0-016F7A241FDD}" srcId="{3373C0D0-5F6F-4FA8-936F-C95D6EB0113B}" destId="{4D39E2E6-3433-4B2F-86B1-10CAEEFFD966}" srcOrd="1" destOrd="0" parTransId="{7BD1FD63-FEBB-48D1-9862-0DCAD2F8272A}" sibTransId="{1767AF33-C3DE-4FAE-985C-A80A2B85AD30}"/>
    <dgm:cxn modelId="{59A82D74-FBFF-493C-A5FD-122A59FF291A}" srcId="{3373C0D0-5F6F-4FA8-936F-C95D6EB0113B}" destId="{C03A8C3D-987B-48AC-B3D4-D3AA777B81EA}" srcOrd="5" destOrd="0" parTransId="{FD28B3FD-7D08-4425-BA0F-974B11E9ADCC}" sibTransId="{F6132862-4E1D-4588-8CD6-7C70B8F3533B}"/>
    <dgm:cxn modelId="{9E160D7B-3222-46B0-93FA-F5429D230F5A}" type="presOf" srcId="{57808366-0225-4405-B715-B07CBD618C0F}" destId="{6B29C587-E270-44B9-88A1-E21C2252A612}" srcOrd="0" destOrd="0" presId="urn:microsoft.com/office/officeart/2005/8/layout/vList2"/>
    <dgm:cxn modelId="{87A4D48C-8193-481C-9B99-35D39520A8A8}" type="presOf" srcId="{4D39E2E6-3433-4B2F-86B1-10CAEEFFD966}" destId="{A8782B58-AC47-43A9-95E1-FFC149B23B69}" srcOrd="0" destOrd="0" presId="urn:microsoft.com/office/officeart/2005/8/layout/vList2"/>
    <dgm:cxn modelId="{4EA6459F-4F5E-4893-8EEF-D9FE94134696}" srcId="{3373C0D0-5F6F-4FA8-936F-C95D6EB0113B}" destId="{F1CA153F-85CF-48D4-BCC2-5DA953659A45}" srcOrd="6" destOrd="0" parTransId="{634BFC26-F6F1-4D8F-913E-10ADE6D08D1A}" sibTransId="{234D6BAE-54FA-487E-ABD0-3FB634C04A10}"/>
    <dgm:cxn modelId="{B28648DC-E7B5-4085-AB10-45BAB2F6AC9F}" srcId="{3373C0D0-5F6F-4FA8-936F-C95D6EB0113B}" destId="{57808366-0225-4405-B715-B07CBD618C0F}" srcOrd="2" destOrd="0" parTransId="{EA8613E6-8FA5-439C-BCA3-07A5B9B81D0B}" sibTransId="{BF5D51D5-087C-444A-905D-1E1C3633C962}"/>
    <dgm:cxn modelId="{FEE3E4DD-02AE-4781-A6C9-F564A28DF24F}" srcId="{3373C0D0-5F6F-4FA8-936F-C95D6EB0113B}" destId="{AFBF58BF-1933-4F21-8F6C-6D920BB984AF}" srcOrd="0" destOrd="0" parTransId="{9E90DADA-FF34-453F-BD37-8C7DE4089D14}" sibTransId="{6617F383-702F-47F4-B741-4007834C7470}"/>
    <dgm:cxn modelId="{01B8DCF1-4B69-4C98-A943-A6A13830D605}" type="presOf" srcId="{C03A8C3D-987B-48AC-B3D4-D3AA777B81EA}" destId="{ACAD2443-5D98-4917-B723-744BDEDCBF2B}" srcOrd="0" destOrd="0" presId="urn:microsoft.com/office/officeart/2005/8/layout/vList2"/>
    <dgm:cxn modelId="{2C58FCF8-6877-46CB-998D-0E83989A215B}" type="presOf" srcId="{ECB3E8EC-0A35-49EC-ACFE-96FC6313ADD4}" destId="{7C81C315-00DA-4320-BB49-B88AEF04A22F}" srcOrd="0" destOrd="0" presId="urn:microsoft.com/office/officeart/2005/8/layout/vList2"/>
    <dgm:cxn modelId="{63158279-029E-44D0-A10A-44AFFC18D9E4}" type="presParOf" srcId="{B7DD609A-864A-43DF-9951-3FFFBDB63F9A}" destId="{AC8F2B9D-F3B5-40FD-AF1A-BFD0BB5B5517}" srcOrd="0" destOrd="0" presId="urn:microsoft.com/office/officeart/2005/8/layout/vList2"/>
    <dgm:cxn modelId="{675E4A89-B838-42CF-AA95-9189CB7DDA8B}" type="presParOf" srcId="{B7DD609A-864A-43DF-9951-3FFFBDB63F9A}" destId="{4E58DD5D-6D7B-4D5B-9E36-219D79F5D5EE}" srcOrd="1" destOrd="0" presId="urn:microsoft.com/office/officeart/2005/8/layout/vList2"/>
    <dgm:cxn modelId="{7057FDAE-001A-4225-9382-7D2AC2F361AC}" type="presParOf" srcId="{B7DD609A-864A-43DF-9951-3FFFBDB63F9A}" destId="{A8782B58-AC47-43A9-95E1-FFC149B23B69}" srcOrd="2" destOrd="0" presId="urn:microsoft.com/office/officeart/2005/8/layout/vList2"/>
    <dgm:cxn modelId="{EAE792A6-63B2-476B-8F3A-1D08961D92BA}" type="presParOf" srcId="{B7DD609A-864A-43DF-9951-3FFFBDB63F9A}" destId="{8F5EE4D5-2E34-464F-9974-DE08E6DB7A22}" srcOrd="3" destOrd="0" presId="urn:microsoft.com/office/officeart/2005/8/layout/vList2"/>
    <dgm:cxn modelId="{F4E8885B-04C8-4AE3-9953-2551D01B5DC7}" type="presParOf" srcId="{B7DD609A-864A-43DF-9951-3FFFBDB63F9A}" destId="{6B29C587-E270-44B9-88A1-E21C2252A612}" srcOrd="4" destOrd="0" presId="urn:microsoft.com/office/officeart/2005/8/layout/vList2"/>
    <dgm:cxn modelId="{025ED56E-E516-4E88-BD0F-510D7EE6F944}" type="presParOf" srcId="{B7DD609A-864A-43DF-9951-3FFFBDB63F9A}" destId="{5188CA9F-D08A-44C7-90D2-747B4DC83FFD}" srcOrd="5" destOrd="0" presId="urn:microsoft.com/office/officeart/2005/8/layout/vList2"/>
    <dgm:cxn modelId="{01CF5B0D-1258-4260-8B52-CFC3F9BE0558}" type="presParOf" srcId="{B7DD609A-864A-43DF-9951-3FFFBDB63F9A}" destId="{1093FC17-A5B3-4537-B119-4AAA70FEF1D2}" srcOrd="6" destOrd="0" presId="urn:microsoft.com/office/officeart/2005/8/layout/vList2"/>
    <dgm:cxn modelId="{5CD85A70-7FDF-4169-B329-26556A1DB436}" type="presParOf" srcId="{B7DD609A-864A-43DF-9951-3FFFBDB63F9A}" destId="{9D578118-1C5D-4957-88AF-7FA0C7DB0B7D}" srcOrd="7" destOrd="0" presId="urn:microsoft.com/office/officeart/2005/8/layout/vList2"/>
    <dgm:cxn modelId="{FACB24FF-78AA-4DC3-AEE1-44D14BB2B5BC}" type="presParOf" srcId="{B7DD609A-864A-43DF-9951-3FFFBDB63F9A}" destId="{7C81C315-00DA-4320-BB49-B88AEF04A22F}" srcOrd="8" destOrd="0" presId="urn:microsoft.com/office/officeart/2005/8/layout/vList2"/>
    <dgm:cxn modelId="{0F46599B-B93F-4763-9641-871BE7482AF6}" type="presParOf" srcId="{B7DD609A-864A-43DF-9951-3FFFBDB63F9A}" destId="{6779AC6C-D939-4B63-94BB-4B0D474AF244}" srcOrd="9" destOrd="0" presId="urn:microsoft.com/office/officeart/2005/8/layout/vList2"/>
    <dgm:cxn modelId="{CD81482A-C8E0-466B-AB32-67912A4D0BC9}" type="presParOf" srcId="{B7DD609A-864A-43DF-9951-3FFFBDB63F9A}" destId="{ACAD2443-5D98-4917-B723-744BDEDCBF2B}" srcOrd="10" destOrd="0" presId="urn:microsoft.com/office/officeart/2005/8/layout/vList2"/>
    <dgm:cxn modelId="{DE09E1DC-3A48-48DA-8916-88DE57464A9C}" type="presParOf" srcId="{B7DD609A-864A-43DF-9951-3FFFBDB63F9A}" destId="{EBB8AB6A-31B5-446D-93CF-D20D24A1B328}" srcOrd="11" destOrd="0" presId="urn:microsoft.com/office/officeart/2005/8/layout/vList2"/>
    <dgm:cxn modelId="{9229A737-A174-4A72-B3C4-3591BAB3EA0C}" type="presParOf" srcId="{B7DD609A-864A-43DF-9951-3FFFBDB63F9A}" destId="{B5C55CB8-DE17-4B42-B797-828C2DD6639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F2AA9B-4DDF-40D2-850C-6B4D441BCE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B325FC-1014-4976-A470-B390A72FF36B}">
      <dgm:prSet/>
      <dgm:spPr/>
      <dgm:t>
        <a:bodyPr/>
        <a:lstStyle/>
        <a:p>
          <a:r>
            <a:rPr lang="en-US" b="0" i="0"/>
            <a:t>In order to image our CubeSat with the operating system we choose, we have to become more familiar with hardware</a:t>
          </a:r>
          <a:endParaRPr lang="en-US"/>
        </a:p>
      </dgm:t>
    </dgm:pt>
    <dgm:pt modelId="{91F0599D-3853-4BC2-B526-20038F094DBE}" type="parTrans" cxnId="{9FA9A1DE-DEB2-49D2-B875-96FAC02E9F1B}">
      <dgm:prSet/>
      <dgm:spPr/>
      <dgm:t>
        <a:bodyPr/>
        <a:lstStyle/>
        <a:p>
          <a:endParaRPr lang="en-US"/>
        </a:p>
      </dgm:t>
    </dgm:pt>
    <dgm:pt modelId="{F80AE08C-B27F-44CB-AA36-17B02F17B862}" type="sibTrans" cxnId="{9FA9A1DE-DEB2-49D2-B875-96FAC02E9F1B}">
      <dgm:prSet/>
      <dgm:spPr/>
      <dgm:t>
        <a:bodyPr/>
        <a:lstStyle/>
        <a:p>
          <a:endParaRPr lang="en-US"/>
        </a:p>
      </dgm:t>
    </dgm:pt>
    <dgm:pt modelId="{AB6EA323-EB84-4E36-9AB3-023CABA7B386}">
      <dgm:prSet/>
      <dgm:spPr/>
      <dgm:t>
        <a:bodyPr/>
        <a:lstStyle/>
        <a:p>
          <a:r>
            <a:rPr lang="en-US" b="0" i="0"/>
            <a:t>We will have to become familiar with the coding language Spark ADA as that is the language our OS runs</a:t>
          </a:r>
          <a:endParaRPr lang="en-US"/>
        </a:p>
      </dgm:t>
    </dgm:pt>
    <dgm:pt modelId="{CC2430C0-8B42-483F-9A47-41522B9429FA}" type="parTrans" cxnId="{06684356-DB4D-413F-9522-33BFBAC04B39}">
      <dgm:prSet/>
      <dgm:spPr/>
      <dgm:t>
        <a:bodyPr/>
        <a:lstStyle/>
        <a:p>
          <a:endParaRPr lang="en-US"/>
        </a:p>
      </dgm:t>
    </dgm:pt>
    <dgm:pt modelId="{CCD1F8FE-2118-400B-BEFA-139BF4C13E70}" type="sibTrans" cxnId="{06684356-DB4D-413F-9522-33BFBAC04B39}">
      <dgm:prSet/>
      <dgm:spPr/>
      <dgm:t>
        <a:bodyPr/>
        <a:lstStyle/>
        <a:p>
          <a:endParaRPr lang="en-US"/>
        </a:p>
      </dgm:t>
    </dgm:pt>
    <dgm:pt modelId="{D32C90C4-8EA7-4291-8136-C61413905BD1}">
      <dgm:prSet/>
      <dgm:spPr/>
      <dgm:t>
        <a:bodyPr/>
        <a:lstStyle/>
        <a:p>
          <a:r>
            <a:rPr lang="en-US" b="0" i="0"/>
            <a:t>Become more familiar with the data structures in Spark so our OS can handle a data stream to send to the ground station</a:t>
          </a:r>
          <a:endParaRPr lang="en-US"/>
        </a:p>
      </dgm:t>
    </dgm:pt>
    <dgm:pt modelId="{E2308CAC-778C-43B4-B940-5D4D684E4224}" type="parTrans" cxnId="{B60BD883-5BC5-4C94-81C4-6DCC88BBA172}">
      <dgm:prSet/>
      <dgm:spPr/>
      <dgm:t>
        <a:bodyPr/>
        <a:lstStyle/>
        <a:p>
          <a:endParaRPr lang="en-US"/>
        </a:p>
      </dgm:t>
    </dgm:pt>
    <dgm:pt modelId="{BCDEEC96-EA87-4DD5-BC7F-9AFDA5C7BF34}" type="sibTrans" cxnId="{B60BD883-5BC5-4C94-81C4-6DCC88BBA172}">
      <dgm:prSet/>
      <dgm:spPr/>
      <dgm:t>
        <a:bodyPr/>
        <a:lstStyle/>
        <a:p>
          <a:endParaRPr lang="en-US"/>
        </a:p>
      </dgm:t>
    </dgm:pt>
    <dgm:pt modelId="{9647034A-8B55-47D2-A675-13C6D89B89EA}" type="pres">
      <dgm:prSet presAssocID="{1AF2AA9B-4DDF-40D2-850C-6B4D441BCEED}" presName="linear" presStyleCnt="0">
        <dgm:presLayoutVars>
          <dgm:animLvl val="lvl"/>
          <dgm:resizeHandles val="exact"/>
        </dgm:presLayoutVars>
      </dgm:prSet>
      <dgm:spPr/>
    </dgm:pt>
    <dgm:pt modelId="{5C27E480-DBF6-45A3-B09D-FC019E15624D}" type="pres">
      <dgm:prSet presAssocID="{99B325FC-1014-4976-A470-B390A72FF3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24A0A-A465-43EF-8383-795FFE213D00}" type="pres">
      <dgm:prSet presAssocID="{F80AE08C-B27F-44CB-AA36-17B02F17B862}" presName="spacer" presStyleCnt="0"/>
      <dgm:spPr/>
    </dgm:pt>
    <dgm:pt modelId="{D5377DB2-B5FD-4D9F-9B34-0365FFDA9683}" type="pres">
      <dgm:prSet presAssocID="{AB6EA323-EB84-4E36-9AB3-023CABA7B3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F66D07-742D-4FDD-AF20-8DAF04A87AEC}" type="pres">
      <dgm:prSet presAssocID="{CCD1F8FE-2118-400B-BEFA-139BF4C13E70}" presName="spacer" presStyleCnt="0"/>
      <dgm:spPr/>
    </dgm:pt>
    <dgm:pt modelId="{C303991F-0ED0-4180-BC45-4B5568E539AC}" type="pres">
      <dgm:prSet presAssocID="{D32C90C4-8EA7-4291-8136-C61413905B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5C53F05-26F7-45A7-8D70-F3CBBBA2D06D}" type="presOf" srcId="{99B325FC-1014-4976-A470-B390A72FF36B}" destId="{5C27E480-DBF6-45A3-B09D-FC019E15624D}" srcOrd="0" destOrd="0" presId="urn:microsoft.com/office/officeart/2005/8/layout/vList2"/>
    <dgm:cxn modelId="{9C327964-79AC-4A1B-92D0-A4CDFC4B3430}" type="presOf" srcId="{AB6EA323-EB84-4E36-9AB3-023CABA7B386}" destId="{D5377DB2-B5FD-4D9F-9B34-0365FFDA9683}" srcOrd="0" destOrd="0" presId="urn:microsoft.com/office/officeart/2005/8/layout/vList2"/>
    <dgm:cxn modelId="{06684356-DB4D-413F-9522-33BFBAC04B39}" srcId="{1AF2AA9B-4DDF-40D2-850C-6B4D441BCEED}" destId="{AB6EA323-EB84-4E36-9AB3-023CABA7B386}" srcOrd="1" destOrd="0" parTransId="{CC2430C0-8B42-483F-9A47-41522B9429FA}" sibTransId="{CCD1F8FE-2118-400B-BEFA-139BF4C13E70}"/>
    <dgm:cxn modelId="{B60BD883-5BC5-4C94-81C4-6DCC88BBA172}" srcId="{1AF2AA9B-4DDF-40D2-850C-6B4D441BCEED}" destId="{D32C90C4-8EA7-4291-8136-C61413905BD1}" srcOrd="2" destOrd="0" parTransId="{E2308CAC-778C-43B4-B940-5D4D684E4224}" sibTransId="{BCDEEC96-EA87-4DD5-BC7F-9AFDA5C7BF34}"/>
    <dgm:cxn modelId="{70A08094-A1CD-4987-B88C-3F2C67339A75}" type="presOf" srcId="{1AF2AA9B-4DDF-40D2-850C-6B4D441BCEED}" destId="{9647034A-8B55-47D2-A675-13C6D89B89EA}" srcOrd="0" destOrd="0" presId="urn:microsoft.com/office/officeart/2005/8/layout/vList2"/>
    <dgm:cxn modelId="{1D15B5DB-28B9-443D-B232-B7D9C421A7A6}" type="presOf" srcId="{D32C90C4-8EA7-4291-8136-C61413905BD1}" destId="{C303991F-0ED0-4180-BC45-4B5568E539AC}" srcOrd="0" destOrd="0" presId="urn:microsoft.com/office/officeart/2005/8/layout/vList2"/>
    <dgm:cxn modelId="{9FA9A1DE-DEB2-49D2-B875-96FAC02E9F1B}" srcId="{1AF2AA9B-4DDF-40D2-850C-6B4D441BCEED}" destId="{99B325FC-1014-4976-A470-B390A72FF36B}" srcOrd="0" destOrd="0" parTransId="{91F0599D-3853-4BC2-B526-20038F094DBE}" sibTransId="{F80AE08C-B27F-44CB-AA36-17B02F17B862}"/>
    <dgm:cxn modelId="{158B66C0-A46F-4897-9785-DBF8C2441310}" type="presParOf" srcId="{9647034A-8B55-47D2-A675-13C6D89B89EA}" destId="{5C27E480-DBF6-45A3-B09D-FC019E15624D}" srcOrd="0" destOrd="0" presId="urn:microsoft.com/office/officeart/2005/8/layout/vList2"/>
    <dgm:cxn modelId="{0A2064C8-9ED0-4ABC-AA2D-B47AA3B8743E}" type="presParOf" srcId="{9647034A-8B55-47D2-A675-13C6D89B89EA}" destId="{81424A0A-A465-43EF-8383-795FFE213D00}" srcOrd="1" destOrd="0" presId="urn:microsoft.com/office/officeart/2005/8/layout/vList2"/>
    <dgm:cxn modelId="{1BE8B9B4-1B9D-4F6A-8B98-5666B0246116}" type="presParOf" srcId="{9647034A-8B55-47D2-A675-13C6D89B89EA}" destId="{D5377DB2-B5FD-4D9F-9B34-0365FFDA9683}" srcOrd="2" destOrd="0" presId="urn:microsoft.com/office/officeart/2005/8/layout/vList2"/>
    <dgm:cxn modelId="{E242D2EA-A75D-414F-9F78-200335A8B5A0}" type="presParOf" srcId="{9647034A-8B55-47D2-A675-13C6D89B89EA}" destId="{C4F66D07-742D-4FDD-AF20-8DAF04A87AEC}" srcOrd="3" destOrd="0" presId="urn:microsoft.com/office/officeart/2005/8/layout/vList2"/>
    <dgm:cxn modelId="{F88ED441-BF29-4B61-9493-4C6219408190}" type="presParOf" srcId="{9647034A-8B55-47D2-A675-13C6D89B89EA}" destId="{C303991F-0ED0-4180-BC45-4B5568E539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9DEBD-6572-4236-B7B7-9D319342BFCD}">
      <dsp:nvSpPr>
        <dsp:cNvPr id="0" name=""/>
        <dsp:cNvSpPr/>
      </dsp:nvSpPr>
      <dsp:spPr>
        <a:xfrm>
          <a:off x="0" y="253001"/>
          <a:ext cx="4690291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Trello with Burndown Chart</a:t>
          </a:r>
        </a:p>
      </dsp:txBody>
      <dsp:txXfrm>
        <a:off x="29271" y="282272"/>
        <a:ext cx="4631749" cy="541083"/>
      </dsp:txXfrm>
    </dsp:sp>
    <dsp:sp modelId="{0A466F3D-AA8E-46CF-A97C-2804C59C9D6A}">
      <dsp:nvSpPr>
        <dsp:cNvPr id="0" name=""/>
        <dsp:cNvSpPr/>
      </dsp:nvSpPr>
      <dsp:spPr>
        <a:xfrm>
          <a:off x="0" y="924626"/>
          <a:ext cx="4690291" cy="59962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OS research</a:t>
          </a:r>
        </a:p>
      </dsp:txBody>
      <dsp:txXfrm>
        <a:off x="29271" y="953897"/>
        <a:ext cx="4631749" cy="541083"/>
      </dsp:txXfrm>
    </dsp:sp>
    <dsp:sp modelId="{41DE7D85-312E-4877-A3B5-37AD74E03C6C}">
      <dsp:nvSpPr>
        <dsp:cNvPr id="0" name=""/>
        <dsp:cNvSpPr/>
      </dsp:nvSpPr>
      <dsp:spPr>
        <a:xfrm>
          <a:off x="0" y="1596251"/>
          <a:ext cx="4690291" cy="5996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CubeSat design mock-up</a:t>
          </a:r>
        </a:p>
      </dsp:txBody>
      <dsp:txXfrm>
        <a:off x="29271" y="1625522"/>
        <a:ext cx="4631749" cy="541083"/>
      </dsp:txXfrm>
    </dsp:sp>
    <dsp:sp modelId="{6F27275F-D6EB-453F-B1B3-7A6E3513213C}">
      <dsp:nvSpPr>
        <dsp:cNvPr id="0" name=""/>
        <dsp:cNvSpPr/>
      </dsp:nvSpPr>
      <dsp:spPr>
        <a:xfrm>
          <a:off x="0" y="2267876"/>
          <a:ext cx="4690291" cy="59962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Updated block diagram</a:t>
          </a:r>
        </a:p>
      </dsp:txBody>
      <dsp:txXfrm>
        <a:off x="29271" y="2297147"/>
        <a:ext cx="4631749" cy="541083"/>
      </dsp:txXfrm>
    </dsp:sp>
    <dsp:sp modelId="{14AFCB38-ADA3-4033-ABD5-59C9B43963AF}">
      <dsp:nvSpPr>
        <dsp:cNvPr id="0" name=""/>
        <dsp:cNvSpPr/>
      </dsp:nvSpPr>
      <dsp:spPr>
        <a:xfrm>
          <a:off x="0" y="2939501"/>
          <a:ext cx="4690291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Power Requirement Chart</a:t>
          </a:r>
        </a:p>
      </dsp:txBody>
      <dsp:txXfrm>
        <a:off x="29271" y="2968772"/>
        <a:ext cx="4631749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A28E6-B078-4059-9D8E-0FD14C65A729}">
      <dsp:nvSpPr>
        <dsp:cNvPr id="0" name=""/>
        <dsp:cNvSpPr/>
      </dsp:nvSpPr>
      <dsp:spPr>
        <a:xfrm>
          <a:off x="0" y="22031"/>
          <a:ext cx="4690291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Salvo from Pumpkin</a:t>
          </a:r>
        </a:p>
      </dsp:txBody>
      <dsp:txXfrm>
        <a:off x="58177" y="80208"/>
        <a:ext cx="4573937" cy="1075400"/>
      </dsp:txXfrm>
    </dsp:sp>
    <dsp:sp modelId="{AA1A0474-2E6B-4835-B845-0CD6782671BD}">
      <dsp:nvSpPr>
        <dsp:cNvPr id="0" name=""/>
        <dsp:cNvSpPr/>
      </dsp:nvSpPr>
      <dsp:spPr>
        <a:xfrm>
          <a:off x="0" y="1300186"/>
          <a:ext cx="4690291" cy="11917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CubedOS</a:t>
          </a:r>
        </a:p>
      </dsp:txBody>
      <dsp:txXfrm>
        <a:off x="58177" y="1358363"/>
        <a:ext cx="4573937" cy="1075400"/>
      </dsp:txXfrm>
    </dsp:sp>
    <dsp:sp modelId="{21BFDA23-C936-4E47-8D01-9D43BE7C3138}">
      <dsp:nvSpPr>
        <dsp:cNvPr id="0" name=""/>
        <dsp:cNvSpPr/>
      </dsp:nvSpPr>
      <dsp:spPr>
        <a:xfrm>
          <a:off x="0" y="2578341"/>
          <a:ext cx="4690291" cy="11917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Robot Operating System (ROS)</a:t>
          </a:r>
        </a:p>
      </dsp:txBody>
      <dsp:txXfrm>
        <a:off x="58177" y="2636518"/>
        <a:ext cx="4573937" cy="107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59D2B-C9EA-4269-A4A9-616266378474}">
      <dsp:nvSpPr>
        <dsp:cNvPr id="0" name=""/>
        <dsp:cNvSpPr/>
      </dsp:nvSpPr>
      <dsp:spPr>
        <a:xfrm>
          <a:off x="0" y="65914"/>
          <a:ext cx="4690291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RTOS</a:t>
          </a:r>
        </a:p>
      </dsp:txBody>
      <dsp:txXfrm>
        <a:off x="40980" y="106894"/>
        <a:ext cx="4608331" cy="757514"/>
      </dsp:txXfrm>
    </dsp:sp>
    <dsp:sp modelId="{81CC20A4-99D0-4552-971D-6D316F4BE5B7}">
      <dsp:nvSpPr>
        <dsp:cNvPr id="0" name=""/>
        <dsp:cNvSpPr/>
      </dsp:nvSpPr>
      <dsp:spPr>
        <a:xfrm>
          <a:off x="0" y="1006189"/>
          <a:ext cx="4690291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Programmed in C</a:t>
          </a:r>
        </a:p>
      </dsp:txBody>
      <dsp:txXfrm>
        <a:off x="40980" y="1047169"/>
        <a:ext cx="4608331" cy="757514"/>
      </dsp:txXfrm>
    </dsp:sp>
    <dsp:sp modelId="{4E407A1A-8B42-4A6E-A218-3820505C059B}">
      <dsp:nvSpPr>
        <dsp:cNvPr id="0" name=""/>
        <dsp:cNvSpPr/>
      </dsp:nvSpPr>
      <dsp:spPr>
        <a:xfrm>
          <a:off x="0" y="1946464"/>
          <a:ext cx="4690291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Low RAM requirements</a:t>
          </a:r>
        </a:p>
      </dsp:txBody>
      <dsp:txXfrm>
        <a:off x="40980" y="1987444"/>
        <a:ext cx="4608331" cy="757514"/>
      </dsp:txXfrm>
    </dsp:sp>
    <dsp:sp modelId="{73AE93CE-0F9E-4890-BF7C-0FD3043DDA26}">
      <dsp:nvSpPr>
        <dsp:cNvPr id="0" name=""/>
        <dsp:cNvSpPr/>
      </dsp:nvSpPr>
      <dsp:spPr>
        <a:xfrm>
          <a:off x="0" y="2886738"/>
          <a:ext cx="4690291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Easily scalable</a:t>
          </a:r>
        </a:p>
      </dsp:txBody>
      <dsp:txXfrm>
        <a:off x="40980" y="2927718"/>
        <a:ext cx="4608331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EBBD-AD3B-4EF0-A179-9A631371F880}">
      <dsp:nvSpPr>
        <dsp:cNvPr id="0" name=""/>
        <dsp:cNvSpPr/>
      </dsp:nvSpPr>
      <dsp:spPr>
        <a:xfrm>
          <a:off x="0" y="471968"/>
          <a:ext cx="4690291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real time</a:t>
          </a:r>
        </a:p>
      </dsp:txBody>
      <dsp:txXfrm>
        <a:off x="32967" y="504935"/>
        <a:ext cx="4624357" cy="609393"/>
      </dsp:txXfrm>
    </dsp:sp>
    <dsp:sp modelId="{1F4E50E6-1E0F-48D1-B137-A846276A83B6}">
      <dsp:nvSpPr>
        <dsp:cNvPr id="0" name=""/>
        <dsp:cNvSpPr/>
      </dsp:nvSpPr>
      <dsp:spPr>
        <a:xfrm>
          <a:off x="0" y="1196256"/>
          <a:ext cx="4690291" cy="67532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Built on C++ and Python</a:t>
          </a:r>
        </a:p>
      </dsp:txBody>
      <dsp:txXfrm>
        <a:off x="32967" y="1229223"/>
        <a:ext cx="4624357" cy="609393"/>
      </dsp:txXfrm>
    </dsp:sp>
    <dsp:sp modelId="{1A1174DB-2CA4-412C-8DE2-CB1319053D49}">
      <dsp:nvSpPr>
        <dsp:cNvPr id="0" name=""/>
        <dsp:cNvSpPr/>
      </dsp:nvSpPr>
      <dsp:spPr>
        <a:xfrm>
          <a:off x="0" y="1920544"/>
          <a:ext cx="4690291" cy="67532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 many libraries useful to cubesat systems</a:t>
          </a:r>
        </a:p>
      </dsp:txBody>
      <dsp:txXfrm>
        <a:off x="32967" y="1953511"/>
        <a:ext cx="4624357" cy="609393"/>
      </dsp:txXfrm>
    </dsp:sp>
    <dsp:sp modelId="{3080F9D6-6AD8-4414-873A-00B3ED588290}">
      <dsp:nvSpPr>
        <dsp:cNvPr id="0" name=""/>
        <dsp:cNvSpPr/>
      </dsp:nvSpPr>
      <dsp:spPr>
        <a:xfrm>
          <a:off x="0" y="2644831"/>
          <a:ext cx="4690291" cy="6753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Would require quite a bit of work to integrate for a cubesat, as it is designed for robotic systems.</a:t>
          </a:r>
        </a:p>
      </dsp:txBody>
      <dsp:txXfrm>
        <a:off x="32967" y="2677798"/>
        <a:ext cx="4624357" cy="60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0F6BE-BF84-487D-AA66-E04E3A10B9CB}">
      <dsp:nvSpPr>
        <dsp:cNvPr id="0" name=""/>
        <dsp:cNvSpPr/>
      </dsp:nvSpPr>
      <dsp:spPr>
        <a:xfrm>
          <a:off x="0" y="4751"/>
          <a:ext cx="4690291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RTOS</a:t>
          </a:r>
        </a:p>
      </dsp:txBody>
      <dsp:txXfrm>
        <a:off x="34906" y="39657"/>
        <a:ext cx="4620479" cy="645240"/>
      </dsp:txXfrm>
    </dsp:sp>
    <dsp:sp modelId="{3E3C7F4E-FDA4-4AEF-A0BE-1BF681CA5B25}">
      <dsp:nvSpPr>
        <dsp:cNvPr id="0" name=""/>
        <dsp:cNvSpPr/>
      </dsp:nvSpPr>
      <dsp:spPr>
        <a:xfrm>
          <a:off x="0" y="771644"/>
          <a:ext cx="4690291" cy="715052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Programmed in Spark</a:t>
          </a:r>
        </a:p>
      </dsp:txBody>
      <dsp:txXfrm>
        <a:off x="34906" y="806550"/>
        <a:ext cx="4620479" cy="645240"/>
      </dsp:txXfrm>
    </dsp:sp>
    <dsp:sp modelId="{FB04BCC3-AE3B-4564-81B3-7EF41EDCFE8B}">
      <dsp:nvSpPr>
        <dsp:cNvPr id="0" name=""/>
        <dsp:cNvSpPr/>
      </dsp:nvSpPr>
      <dsp:spPr>
        <a:xfrm>
          <a:off x="0" y="1538537"/>
          <a:ext cx="4690291" cy="71505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off of NASA Goddard’s cFE system (has capability to integrate flight control systems)</a:t>
          </a:r>
        </a:p>
      </dsp:txBody>
      <dsp:txXfrm>
        <a:off x="34906" y="1573443"/>
        <a:ext cx="4620479" cy="645240"/>
      </dsp:txXfrm>
    </dsp:sp>
    <dsp:sp modelId="{2665C1B6-7196-4CAD-ACEC-8ABB4B44388B}">
      <dsp:nvSpPr>
        <dsp:cNvPr id="0" name=""/>
        <dsp:cNvSpPr/>
      </dsp:nvSpPr>
      <dsp:spPr>
        <a:xfrm>
          <a:off x="0" y="2305430"/>
          <a:ext cx="4690291" cy="715052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Designed to be incredibly modular (supports the integration of payloads)</a:t>
          </a:r>
        </a:p>
      </dsp:txBody>
      <dsp:txXfrm>
        <a:off x="34906" y="2340336"/>
        <a:ext cx="4620479" cy="645240"/>
      </dsp:txXfrm>
    </dsp:sp>
    <dsp:sp modelId="{038C0935-197D-46F8-934E-F36205214B86}">
      <dsp:nvSpPr>
        <dsp:cNvPr id="0" name=""/>
        <dsp:cNvSpPr/>
      </dsp:nvSpPr>
      <dsp:spPr>
        <a:xfrm>
          <a:off x="0" y="3072323"/>
          <a:ext cx="4690291" cy="7150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 source</a:t>
          </a:r>
        </a:p>
      </dsp:txBody>
      <dsp:txXfrm>
        <a:off x="34906" y="3107229"/>
        <a:ext cx="4620479" cy="645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07C6F-439C-4392-A9AC-97AA5307B15F}">
      <dsp:nvSpPr>
        <dsp:cNvPr id="0" name=""/>
        <dsp:cNvSpPr/>
      </dsp:nvSpPr>
      <dsp:spPr>
        <a:xfrm>
          <a:off x="0" y="59516"/>
          <a:ext cx="5188844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Constraints</a:t>
          </a:r>
          <a:endParaRPr lang="en-US" sz="1900" kern="1200"/>
        </a:p>
      </dsp:txBody>
      <dsp:txXfrm>
        <a:off x="22246" y="81762"/>
        <a:ext cx="5144352" cy="411223"/>
      </dsp:txXfrm>
    </dsp:sp>
    <dsp:sp modelId="{17B7557F-D4FC-4B48-822B-0C1FA2CBF0C4}">
      <dsp:nvSpPr>
        <dsp:cNvPr id="0" name=""/>
        <dsp:cNvSpPr/>
      </dsp:nvSpPr>
      <dsp:spPr>
        <a:xfrm>
          <a:off x="0" y="515231"/>
          <a:ext cx="5188844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4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CubeSat will be contained within a 10x10x10cm structure (U1 cube)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CubeSat will be under 5kg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Radiation shielding for CPU capable of protecting CPU from high earth orbit levels of radiation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OS functionality with allocated RAM</a:t>
          </a:r>
          <a:endParaRPr lang="en-US" sz="1500" kern="1200"/>
        </a:p>
      </dsp:txBody>
      <dsp:txXfrm>
        <a:off x="0" y="515231"/>
        <a:ext cx="5188844" cy="14552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07C6F-439C-4392-A9AC-97AA5307B15F}">
      <dsp:nvSpPr>
        <dsp:cNvPr id="0" name=""/>
        <dsp:cNvSpPr/>
      </dsp:nvSpPr>
      <dsp:spPr>
        <a:xfrm>
          <a:off x="0" y="12266"/>
          <a:ext cx="5188844" cy="3597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Specifications</a:t>
          </a:r>
        </a:p>
      </dsp:txBody>
      <dsp:txXfrm>
        <a:off x="17563" y="29829"/>
        <a:ext cx="5153718" cy="324648"/>
      </dsp:txXfrm>
    </dsp:sp>
    <dsp:sp modelId="{17B7557F-D4FC-4B48-822B-0C1FA2CBF0C4}">
      <dsp:nvSpPr>
        <dsp:cNvPr id="0" name=""/>
        <dsp:cNvSpPr/>
      </dsp:nvSpPr>
      <dsp:spPr>
        <a:xfrm>
          <a:off x="0" y="372041"/>
          <a:ext cx="5188844" cy="16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High Frequency and X band capable transceiver array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Communications array capable of comms up to 36,000 km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Two Raspberry Pi CPU’s which can reset each other in case of error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Command Line interface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Universal interfaces for sensors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***power specs***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b="0" i="0" kern="1200"/>
            <a:t>Real Time OS utilizing a FIFO Queue</a:t>
          </a:r>
          <a:endParaRPr lang="en-US" sz="1200" b="0" i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b="0" i="0" kern="1200" dirty="0"/>
        </a:p>
      </dsp:txBody>
      <dsp:txXfrm>
        <a:off x="0" y="372041"/>
        <a:ext cx="5188844" cy="1645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F2B9D-F3B5-40FD-AF1A-BFD0BB5B5517}">
      <dsp:nvSpPr>
        <dsp:cNvPr id="0" name=""/>
        <dsp:cNvSpPr/>
      </dsp:nvSpPr>
      <dsp:spPr>
        <a:xfrm>
          <a:off x="0" y="44313"/>
          <a:ext cx="469029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GPS/GLONASS receiver SX-NAV-03</a:t>
          </a:r>
          <a:endParaRPr lang="en-US" sz="2000" kern="1200"/>
        </a:p>
      </dsp:txBody>
      <dsp:txXfrm>
        <a:off x="23417" y="67730"/>
        <a:ext cx="4643457" cy="432866"/>
      </dsp:txXfrm>
    </dsp:sp>
    <dsp:sp modelId="{A8782B58-AC47-43A9-95E1-FFC149B23B69}">
      <dsp:nvSpPr>
        <dsp:cNvPr id="0" name=""/>
        <dsp:cNvSpPr/>
      </dsp:nvSpPr>
      <dsp:spPr>
        <a:xfrm>
          <a:off x="0" y="581614"/>
          <a:ext cx="4690291" cy="47970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TI TMP117</a:t>
          </a:r>
          <a:endParaRPr lang="en-US" sz="2000" kern="1200"/>
        </a:p>
      </dsp:txBody>
      <dsp:txXfrm>
        <a:off x="23417" y="605031"/>
        <a:ext cx="4643457" cy="432866"/>
      </dsp:txXfrm>
    </dsp:sp>
    <dsp:sp modelId="{6B29C587-E270-44B9-88A1-E21C2252A612}">
      <dsp:nvSpPr>
        <dsp:cNvPr id="0" name=""/>
        <dsp:cNvSpPr/>
      </dsp:nvSpPr>
      <dsp:spPr>
        <a:xfrm>
          <a:off x="0" y="1118914"/>
          <a:ext cx="4690291" cy="4797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EnduroSat UHF Transceiver II</a:t>
          </a:r>
          <a:endParaRPr lang="en-US" sz="2000" kern="1200"/>
        </a:p>
      </dsp:txBody>
      <dsp:txXfrm>
        <a:off x="23417" y="1142331"/>
        <a:ext cx="4643457" cy="432866"/>
      </dsp:txXfrm>
    </dsp:sp>
    <dsp:sp modelId="{1093FC17-A5B3-4537-B119-4AAA70FEF1D2}">
      <dsp:nvSpPr>
        <dsp:cNvPr id="0" name=""/>
        <dsp:cNvSpPr/>
      </dsp:nvSpPr>
      <dsp:spPr>
        <a:xfrm>
          <a:off x="0" y="1656214"/>
          <a:ext cx="4690291" cy="4797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Cubetorquer and CubeCoil</a:t>
          </a:r>
          <a:endParaRPr lang="en-US" sz="2000" kern="1200"/>
        </a:p>
      </dsp:txBody>
      <dsp:txXfrm>
        <a:off x="23417" y="1679631"/>
        <a:ext cx="4643457" cy="432866"/>
      </dsp:txXfrm>
    </dsp:sp>
    <dsp:sp modelId="{7C81C315-00DA-4320-BB49-B88AEF04A22F}">
      <dsp:nvSpPr>
        <dsp:cNvPr id="0" name=""/>
        <dsp:cNvSpPr/>
      </dsp:nvSpPr>
      <dsp:spPr>
        <a:xfrm>
          <a:off x="0" y="2193514"/>
          <a:ext cx="4690291" cy="4797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Raspberry Pi Compute Module</a:t>
          </a:r>
          <a:endParaRPr lang="en-US" sz="2000" kern="1200"/>
        </a:p>
      </dsp:txBody>
      <dsp:txXfrm>
        <a:off x="23417" y="2216931"/>
        <a:ext cx="4643457" cy="432866"/>
      </dsp:txXfrm>
    </dsp:sp>
    <dsp:sp modelId="{ACAD2443-5D98-4917-B723-744BDEDCBF2B}">
      <dsp:nvSpPr>
        <dsp:cNvPr id="0" name=""/>
        <dsp:cNvSpPr/>
      </dsp:nvSpPr>
      <dsp:spPr>
        <a:xfrm>
          <a:off x="0" y="2730814"/>
          <a:ext cx="4690291" cy="47970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The NanoPower P31u </a:t>
          </a:r>
          <a:endParaRPr lang="en-US" sz="2000" kern="1200"/>
        </a:p>
      </dsp:txBody>
      <dsp:txXfrm>
        <a:off x="23417" y="2754231"/>
        <a:ext cx="4643457" cy="432866"/>
      </dsp:txXfrm>
    </dsp:sp>
    <dsp:sp modelId="{B5C55CB8-DE17-4B42-B797-828C2DD66390}">
      <dsp:nvSpPr>
        <dsp:cNvPr id="0" name=""/>
        <dsp:cNvSpPr/>
      </dsp:nvSpPr>
      <dsp:spPr>
        <a:xfrm>
          <a:off x="0" y="3268114"/>
          <a:ext cx="4690291" cy="479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Endurosat Solar Panel</a:t>
          </a:r>
          <a:endParaRPr lang="en-US" sz="2000" kern="1200"/>
        </a:p>
      </dsp:txBody>
      <dsp:txXfrm>
        <a:off x="23417" y="3291531"/>
        <a:ext cx="4643457" cy="432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7E480-DBF6-45A3-B09D-FC019E15624D}">
      <dsp:nvSpPr>
        <dsp:cNvPr id="0" name=""/>
        <dsp:cNvSpPr/>
      </dsp:nvSpPr>
      <dsp:spPr>
        <a:xfrm>
          <a:off x="0" y="188763"/>
          <a:ext cx="4690291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order to image our CubeSat with the operating system we choose, we have to become more familiar with hardware</a:t>
          </a:r>
          <a:endParaRPr lang="en-US" sz="2000" kern="1200"/>
        </a:p>
      </dsp:txBody>
      <dsp:txXfrm>
        <a:off x="53688" y="242451"/>
        <a:ext cx="4582915" cy="992424"/>
      </dsp:txXfrm>
    </dsp:sp>
    <dsp:sp modelId="{D5377DB2-B5FD-4D9F-9B34-0365FFDA9683}">
      <dsp:nvSpPr>
        <dsp:cNvPr id="0" name=""/>
        <dsp:cNvSpPr/>
      </dsp:nvSpPr>
      <dsp:spPr>
        <a:xfrm>
          <a:off x="0" y="1346163"/>
          <a:ext cx="4690291" cy="1099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We will have to become familiar with the coding language Spark ADA as that is the language our OS runs</a:t>
          </a:r>
          <a:endParaRPr lang="en-US" sz="2000" kern="1200"/>
        </a:p>
      </dsp:txBody>
      <dsp:txXfrm>
        <a:off x="53688" y="1399851"/>
        <a:ext cx="4582915" cy="992424"/>
      </dsp:txXfrm>
    </dsp:sp>
    <dsp:sp modelId="{C303991F-0ED0-4180-BC45-4B5568E539AC}">
      <dsp:nvSpPr>
        <dsp:cNvPr id="0" name=""/>
        <dsp:cNvSpPr/>
      </dsp:nvSpPr>
      <dsp:spPr>
        <a:xfrm>
          <a:off x="0" y="2503564"/>
          <a:ext cx="4690291" cy="1099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Become more familiar with the data structures in Spark so our OS can handle a data stream to send to the ground station</a:t>
          </a:r>
          <a:endParaRPr lang="en-US" sz="2000" kern="1200"/>
        </a:p>
      </dsp:txBody>
      <dsp:txXfrm>
        <a:off x="53688" y="2557252"/>
        <a:ext cx="4582915" cy="99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537412c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d537412c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d537412c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d537412c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537412c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d537412c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d537412c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d537412c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d537412c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d537412c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d537412c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d537412c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d537412c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fd537412c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943842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943842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d537412c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d537412c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537412c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537412c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d537412c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d537412c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9438420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9438420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d537412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d537412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537412c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537412c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537412c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537412c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Arial Rounded"/>
              <a:buNone/>
              <a:defRPr sz="4400" b="1">
                <a:solidFill>
                  <a:srgbClr val="538CD5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A9D0-4ABA-464D-B913-D8A4B0BDD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CC5D8-1496-4D43-BFE5-C30F6CCAF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F6C3-C054-4250-A9EA-8E00660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75B8-BD50-40E6-AA38-1C062E2B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F99A-C850-4441-8F37-6549644A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9079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D706-592C-4903-9342-1B4AEF2A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AA7D-2459-4132-BCA1-84E5D1D6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340F-A974-4A61-BB5F-7A37895E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FCE4-1975-42BE-9340-EBF644DF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B446-100D-4240-8EA2-D0901DB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03096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D027-D6E4-44BF-9916-ABD1C235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6090-D417-4A63-AEEE-23691DFA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A40C-AD44-495F-8CB1-1F27E7D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1D2B-C1E8-4A25-93A1-7D1ECE2E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BF4C-66BF-491B-884D-4FB3078A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55177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147F-B9D0-4F84-875B-CCAB989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6B3F-B2CF-4265-B9AF-8983FFFB8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1788-AC17-42F8-B45D-8517A28F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92A5-9760-4F31-955D-9AA2CAD6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4DCE6-422E-44BD-ACC4-E13DD848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7D35-8E64-4D3B-A0C1-C86C8DB2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6999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8788-6AED-412A-AC18-CEC46C10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A0FE-3E3A-41C1-B55D-3E31D919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EC05E-51D5-4393-A136-7A5CBAA6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BEE6A-3042-41AF-A5E4-54800F72B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61BAD-640E-448D-BE13-0108FDA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AAC0A-00F8-4CA1-BB79-E063DE1A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ED10C-9A9F-4328-806A-7674607D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EEC2F-3483-4DBE-B2C4-861EEEB3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4504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FBA4-C663-431C-A158-C3DF19AF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D1691-A67F-45C0-B4EE-3179B377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9085E-A91A-42B2-8615-A76E8B80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4FFB9-7C43-4066-B134-749772D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4313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39720-7AB1-4BEA-823E-194335E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100DD-8060-457D-B192-C651651E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E7ECA-994C-4F71-9229-F8ECB33D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18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CCC2-9017-45BE-BF47-F4240B1F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4DDA-7A6D-442A-99F9-37CA5A05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4501-E39B-4658-81F3-EF6C7B04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6625-51BE-4807-AD16-15294EEB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655FC-5727-4AC5-9673-193E1A93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61C1-210E-45E4-A744-333C5883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9278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1F0-6597-47C9-B306-3F29BB65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A555-1904-46F3-9442-8EA16D4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ED292-DF2A-4F12-823B-15CDF67A0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E53CA-C174-42C6-B5BB-FB853F6C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7848-5C85-43C8-BA8D-CF093DC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CE04-B281-4566-8E25-A6F78958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505634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A30-DA6E-4C88-BA88-0291832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3778F-322A-469C-B68B-C9D867FD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852E-7B6A-4F81-B5FA-66827B52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7F99-EE67-4024-8263-0C37D4C1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D9A5-73AA-4D09-839F-F272C2E3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306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8CCA8-D9A9-493F-A8A1-AC875CF70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E7868-78E9-4640-9607-27134737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3B76-F206-43B3-B50A-52E6A313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42DC-5AAC-4A6E-8C64-1C18720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3548-A86B-43E7-A274-EA3AE1B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22496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Arial Rounded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Arial Rounde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000"/>
              <a:buFont typeface="Arial Rounded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000"/>
              <a:buFont typeface="Arial Rounded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Arial Rounded"/>
              <a:buNone/>
              <a:defRPr sz="4400" b="1" i="0" u="none" strike="noStrike" cap="none">
                <a:solidFill>
                  <a:srgbClr val="538CD5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C854C-C392-4350-B305-6447588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102D-FA4F-4C30-8A69-DC2455A9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4378-5727-4ABC-8F70-FDFBB8AF8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50F2-FFDE-4244-B165-6F62A48A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3549-56B9-40FD-AA58-B1932604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39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3669030"/>
            <a:ext cx="8661654" cy="123444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539014" y="3818821"/>
            <a:ext cx="5613590" cy="94844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6451589" y="3818822"/>
            <a:ext cx="2153396" cy="94844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900">
                <a:solidFill>
                  <a:srgbClr val="FFC000"/>
                </a:solidFill>
              </a:rPr>
              <a:t>By: CDTs Gohar, Gover, Nguyen, Placke and Valle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900">
                <a:solidFill>
                  <a:srgbClr val="FFC000"/>
                </a:solidFill>
              </a:rPr>
              <a:t>Product Owner: LTC Craig Boucher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900">
                <a:solidFill>
                  <a:srgbClr val="FFC000"/>
                </a:solidFill>
              </a:rPr>
              <a:t>Faculty Advisor: LTC James Finocchiaro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4F241607-CC1B-43A8-9859-A1326A64F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12" r="-1" b="8497"/>
          <a:stretch/>
        </p:blipFill>
        <p:spPr>
          <a:xfrm>
            <a:off x="240030" y="240030"/>
            <a:ext cx="8661654" cy="3346704"/>
          </a:xfrm>
          <a:prstGeom prst="rect">
            <a:avLst/>
          </a:prstGeom>
        </p:spPr>
      </p:pic>
      <p:cxnSp>
        <p:nvCxnSpPr>
          <p:cNvPr id="13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77C9B20-1925-470C-9A29-919D74D0E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00787" flipH="1">
            <a:off x="1573195" y="858954"/>
            <a:ext cx="74823" cy="959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CubedOS</a:t>
            </a:r>
          </a:p>
        </p:txBody>
      </p:sp>
      <p:graphicFrame>
        <p:nvGraphicFramePr>
          <p:cNvPr id="183" name="Google Shape;181;p33">
            <a:extLst>
              <a:ext uri="{FF2B5EF4-FFF2-40B4-BE49-F238E27FC236}">
                <a16:creationId xmlns:a16="http://schemas.microsoft.com/office/drawing/2014/main" id="{4D59DA9D-819B-45B0-9358-2D22364AA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474289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97" name="Oval 14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4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4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4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15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15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Updated Specifications and Constraints</a:t>
            </a:r>
          </a:p>
        </p:txBody>
      </p:sp>
      <p:graphicFrame>
        <p:nvGraphicFramePr>
          <p:cNvPr id="203" name="Google Shape;194;p35">
            <a:extLst>
              <a:ext uri="{FF2B5EF4-FFF2-40B4-BE49-F238E27FC236}">
                <a16:creationId xmlns:a16="http://schemas.microsoft.com/office/drawing/2014/main" id="{FF390B96-35C4-410F-BA92-BC4FF959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892920"/>
              </p:ext>
            </p:extLst>
          </p:nvPr>
        </p:nvGraphicFramePr>
        <p:xfrm>
          <a:off x="3781281" y="386016"/>
          <a:ext cx="5188844" cy="202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8" name="Google Shape;194;p35">
            <a:extLst>
              <a:ext uri="{FF2B5EF4-FFF2-40B4-BE49-F238E27FC236}">
                <a16:creationId xmlns:a16="http://schemas.microsoft.com/office/drawing/2014/main" id="{5C55546A-D1C9-424E-AF58-A3277A575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790861"/>
              </p:ext>
            </p:extLst>
          </p:nvPr>
        </p:nvGraphicFramePr>
        <p:xfrm>
          <a:off x="3781281" y="2735701"/>
          <a:ext cx="5188844" cy="202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763088-FF2C-43BA-850F-09C1FC8A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Parts Choices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D72867A-A5B2-4EE1-958D-D0DEF30DE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086212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36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33586"/>
            <a:ext cx="3249230" cy="4634664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557212" y="557213"/>
            <a:ext cx="2607469" cy="37218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CubeSat design mock-up</a:t>
            </a: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45213" y="369429"/>
            <a:ext cx="4355464" cy="4410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8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33586"/>
            <a:ext cx="3249230" cy="4634664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557212" y="557213"/>
            <a:ext cx="2607469" cy="37218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Updated block diagram</a:t>
            </a: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65366" y="860566"/>
            <a:ext cx="4915159" cy="3428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9105CEF-3024-4DCC-B6B3-5AEC0A84C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1615BE6-BB5D-47E2-AF16-A7B7ABB75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91">
            <a:extLst>
              <a:ext uri="{FF2B5EF4-FFF2-40B4-BE49-F238E27FC236}">
                <a16:creationId xmlns:a16="http://schemas.microsoft.com/office/drawing/2014/main" id="{AFF97D57-E591-41FE-B85C-99A9AC0B0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742906A-B011-4430-BEBC-BE8944396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93">
              <a:extLst>
                <a:ext uri="{FF2B5EF4-FFF2-40B4-BE49-F238E27FC236}">
                  <a16:creationId xmlns:a16="http://schemas.microsoft.com/office/drawing/2014/main" id="{1D2173A0-CFA2-4CAD-970D-2C2429E7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6B18EA-9F89-4CF1-8A95-ED5F5E20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B76AF42-C4AC-4593-9230-5324E414C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C28B20-4F7E-4C76-9DE7-9C3A13A53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D369062-6EFD-44DE-927C-B4ECBD7CB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B845-CAA1-4885-99D9-10EEED9CE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13F4936-8C6F-4CE3-A4EA-FED76F764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484433-3A0D-4EFE-A3D6-7805A0C34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73F57FA-1343-44FF-A148-8DF22796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A4169D-3A86-4D9D-AF11-DC56E121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A4DE08-83A8-4402-9B15-4BE50687B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C5FED84-F820-488A-A974-94F5E979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F3E2FC4-8DA6-4E60-93F8-1EE49C0CC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37BE0C-1FB1-4D5F-AB83-A2F91C145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D845A01-081B-4119-8571-6A42E8D02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139926-E05D-459C-A2F3-798D98C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F71FEF-CE35-499D-AE77-5FF4C091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00632E-38C0-4AB6-86B8-B8E08690F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0134E9E-9A3E-4116-BC20-40685DC39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1CC05E-67C0-44BA-9D5F-3DD58253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913263-9283-4B2C-85EE-893F7D81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CE5EDC8-2563-4DFB-A804-798D99180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472230" y="473203"/>
            <a:ext cx="8320640" cy="578194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Power Requirements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DF96203-9911-4F97-A236-49DC3C81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87751" y="16052"/>
            <a:ext cx="304800" cy="322326"/>
            <a:chOff x="215328" y="-46937"/>
            <a:chExt cx="304800" cy="2773841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4245BC0-80D4-4306-A45F-E18C6822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4F4C0E9-AFF0-4843-8F52-23DA160DB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8348773-FC4B-44F7-81AD-ABDB46EF0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2A4C5A-EDAA-4CFB-99B7-EF8DB0EB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F3E53-F49D-461B-BE20-6DB2906E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36610"/>
              </p:ext>
            </p:extLst>
          </p:nvPr>
        </p:nvGraphicFramePr>
        <p:xfrm>
          <a:off x="350600" y="999245"/>
          <a:ext cx="8563899" cy="394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032">
                  <a:extLst>
                    <a:ext uri="{9D8B030D-6E8A-4147-A177-3AD203B41FA5}">
                      <a16:colId xmlns:a16="http://schemas.microsoft.com/office/drawing/2014/main" val="1419449038"/>
                    </a:ext>
                  </a:extLst>
                </a:gridCol>
                <a:gridCol w="794555">
                  <a:extLst>
                    <a:ext uri="{9D8B030D-6E8A-4147-A177-3AD203B41FA5}">
                      <a16:colId xmlns:a16="http://schemas.microsoft.com/office/drawing/2014/main" val="311893670"/>
                    </a:ext>
                  </a:extLst>
                </a:gridCol>
                <a:gridCol w="715305">
                  <a:extLst>
                    <a:ext uri="{9D8B030D-6E8A-4147-A177-3AD203B41FA5}">
                      <a16:colId xmlns:a16="http://schemas.microsoft.com/office/drawing/2014/main" val="1944749663"/>
                    </a:ext>
                  </a:extLst>
                </a:gridCol>
                <a:gridCol w="1675988">
                  <a:extLst>
                    <a:ext uri="{9D8B030D-6E8A-4147-A177-3AD203B41FA5}">
                      <a16:colId xmlns:a16="http://schemas.microsoft.com/office/drawing/2014/main" val="1418583230"/>
                    </a:ext>
                  </a:extLst>
                </a:gridCol>
                <a:gridCol w="1134758">
                  <a:extLst>
                    <a:ext uri="{9D8B030D-6E8A-4147-A177-3AD203B41FA5}">
                      <a16:colId xmlns:a16="http://schemas.microsoft.com/office/drawing/2014/main" val="299665490"/>
                    </a:ext>
                  </a:extLst>
                </a:gridCol>
                <a:gridCol w="1030378">
                  <a:extLst>
                    <a:ext uri="{9D8B030D-6E8A-4147-A177-3AD203B41FA5}">
                      <a16:colId xmlns:a16="http://schemas.microsoft.com/office/drawing/2014/main" val="980616393"/>
                    </a:ext>
                  </a:extLst>
                </a:gridCol>
                <a:gridCol w="1092235">
                  <a:extLst>
                    <a:ext uri="{9D8B030D-6E8A-4147-A177-3AD203B41FA5}">
                      <a16:colId xmlns:a16="http://schemas.microsoft.com/office/drawing/2014/main" val="2725213530"/>
                    </a:ext>
                  </a:extLst>
                </a:gridCol>
                <a:gridCol w="1022648">
                  <a:extLst>
                    <a:ext uri="{9D8B030D-6E8A-4147-A177-3AD203B41FA5}">
                      <a16:colId xmlns:a16="http://schemas.microsoft.com/office/drawing/2014/main" val="768137561"/>
                    </a:ext>
                  </a:extLst>
                </a:gridCol>
              </a:tblGrid>
              <a:tr h="35986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Component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>
                          <a:effectLst/>
                        </a:rPr>
                        <a:t>Voltage (V)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>
                          <a:effectLst/>
                        </a:rPr>
                        <a:t>Current (A)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>
                          <a:effectLst/>
                        </a:rPr>
                        <a:t>Power (W)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Duty Cycle (%)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Total Power (W)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Contingency (%)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Grand Total (W)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3839917544"/>
                  </a:ext>
                </a:extLst>
              </a:tr>
              <a:tr h="267706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Temp Sensor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5.00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0.01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0.03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 dirty="0">
                          <a:effectLst/>
                        </a:rPr>
                        <a:t>100%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0.03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30%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0.03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3653860197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GPS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3.30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0.56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0.10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0.10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5%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0.11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2976361143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Antenna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5.00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0.40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2.00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2.00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2.20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3803703377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transceiver 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5.00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0.40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4.00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4.00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4.40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3644333656"/>
                  </a:ext>
                </a:extLst>
              </a:tr>
              <a:tr h="35986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Altitude contoler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5.00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0.40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0.10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 dirty="0">
                          <a:effectLst/>
                        </a:rPr>
                        <a:t>100%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0.10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0.11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1664564235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CPU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5.00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0.54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2.70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100%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2.70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30%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3.51</a:t>
                      </a: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2311582208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1597754401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2921268040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2640662054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1642165830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Total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6.74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W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2747742338"/>
                  </a:ext>
                </a:extLst>
              </a:tr>
              <a:tr h="35986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Time to Run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2.00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hours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90 minutes to orbit the earth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50">
                          <a:effectLst/>
                        </a:rPr>
                        <a:t>0.3333333333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Margin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3954691068"/>
                  </a:ext>
                </a:extLst>
              </a:tr>
              <a:tr h="267706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Energy Used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13475.00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mWh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4015696787"/>
                  </a:ext>
                </a:extLst>
              </a:tr>
              <a:tr h="35986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Battery Capacity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20000.00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mWh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2861907735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1">
                          <a:effectLst/>
                        </a:rPr>
                        <a:t>Margin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>
                          <a:effectLst/>
                        </a:rPr>
                        <a:t>48.42%</a:t>
                      </a: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effectLst/>
                      </a:endParaRPr>
                    </a:p>
                  </a:txBody>
                  <a:tcPr marL="6467" marR="6467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6467" marR="6467" marT="0" marB="0" anchor="b"/>
                </a:tc>
                <a:extLst>
                  <a:ext uri="{0D108BD9-81ED-4DB2-BD59-A6C34878D82A}">
                    <a16:rowId xmlns:a16="http://schemas.microsoft.com/office/drawing/2014/main" val="30999794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for next sprint</a:t>
            </a:r>
          </a:p>
        </p:txBody>
      </p:sp>
      <p:graphicFrame>
        <p:nvGraphicFramePr>
          <p:cNvPr id="220" name="Google Shape;218;p39">
            <a:extLst>
              <a:ext uri="{FF2B5EF4-FFF2-40B4-BE49-F238E27FC236}">
                <a16:creationId xmlns:a16="http://schemas.microsoft.com/office/drawing/2014/main" id="{0AE9909F-EDEE-4262-8B8B-CE5F3F4CF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431255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40"/>
          <p:cNvGraphicFramePr/>
          <p:nvPr/>
        </p:nvGraphicFramePr>
        <p:xfrm>
          <a:off x="8907" y="650003"/>
          <a:ext cx="9135050" cy="3836770"/>
        </p:xfrm>
        <a:graphic>
          <a:graphicData uri="http://schemas.openxmlformats.org/drawingml/2006/table">
            <a:tbl>
              <a:tblPr firstRow="1" bandRow="1">
                <a:noFill/>
                <a:tableStyleId>{96202871-D7A4-4EDE-B95C-065473BC789D}</a:tableStyleId>
              </a:tblPr>
              <a:tblGrid>
                <a:gridCol w="10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/>
                        <a:t>Product Roadmap</a:t>
                      </a:r>
                      <a:endParaRPr sz="1100"/>
                    </a:p>
                  </a:txBody>
                  <a:tcPr marL="68575" marR="68575" marT="25725" marB="25725"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Sprint 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1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(8 OCT 2021)</a:t>
                      </a:r>
                      <a:endParaRPr sz="1100" dirty="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Sprint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(3 NOV 2021)</a:t>
                      </a:r>
                      <a:endParaRPr sz="70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Sprint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(7 DEC 2021)</a:t>
                      </a:r>
                      <a:endParaRPr sz="110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Sprint 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(~7 FEB 2022)</a:t>
                      </a:r>
                      <a:endParaRPr sz="70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Sprint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(~25 MAR 2022)</a:t>
                      </a:r>
                      <a:endParaRPr sz="110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Sprint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(~24 APR 2022)</a:t>
                      </a:r>
                      <a:endParaRPr sz="110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Sprint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(~14 Jun 2022)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68575" marR="68575" marT="25725" marB="25725">
                    <a:solidFill>
                      <a:srgbClr val="244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Sprint Goal (abbrev)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Develop a functional block diagram which will layout the components in the CubeSat and a parts matrix.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Operating systems will be researched in order to determine the best fit for our Cubesat in addition to refining our product matrices.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CubeStar OS will be imaged to Raspberry Pi and will be able to handle compiling the data stream into a succinct package. 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After receiving the components, a prototype table-top model will be developed.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The prototype Cubesat will be ready for in flight testing and balloon sat testing.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The Cubesat will be prepared for a Projects Day presentation to include presentation materials.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/>
                        <a:t>The Cubesat team will develop a paper to be published.</a:t>
                      </a:r>
                      <a:endParaRPr sz="1100"/>
                    </a:p>
                  </a:txBody>
                  <a:tcPr marL="68575" marR="68575" marT="25725" marB="2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Major Feature Additions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Component List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Functional block diagram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Establishment of Github repo and Trello</a:t>
                      </a:r>
                      <a:endParaRPr sz="1100"/>
                    </a:p>
                    <a:p>
                      <a:pPr marL="88900" marR="0" lvl="0" indent="-50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600"/>
                    </a:p>
                    <a:p>
                      <a:pPr marL="88900" marR="0" lvl="0" indent="-50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600"/>
                    </a:p>
                    <a:p>
                      <a:pPr marL="1270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6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CubeSat design mock-up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Early CAD mock-up of our CubeSat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Data handling process added to the Operating System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Physical Model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Circuit Diagram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6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Table-top will be converted to a flight model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UHF frequencies programmed to handle flight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Github and Trello will be refined for presentation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Cubesat will be ready to present in a labeled table-top model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Presentation materials developed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Paper ready for publishing</a:t>
                      </a:r>
                      <a:endParaRPr sz="1100"/>
                    </a:p>
                  </a:txBody>
                  <a:tcPr marL="68575" marR="68575" marT="25725" marB="2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Architecture Upgrades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No upgrades, just the establishment of the foundational architecture 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Functional block diagram was upgraded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CubeStar OS will have an architecture update which will include data stream handling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Digital Architecture will be realized using the physical parts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The physical model will be stored within a U1 cube 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Table-top model will be labeled and ready for presentation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Refinement of products</a:t>
                      </a:r>
                      <a:endParaRPr sz="1100"/>
                    </a:p>
                  </a:txBody>
                  <a:tcPr marL="68575" marR="68575" marT="25725" marB="2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Communication Events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Product Owner discussion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Sprint Review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/>
                        <a:t>Sprint Review</a:t>
                      </a:r>
                      <a:endParaRPr sz="600" b="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Char char="•"/>
                      </a:pPr>
                      <a:r>
                        <a:rPr lang="en" sz="600"/>
                        <a:t>System Specifications Document</a:t>
                      </a:r>
                      <a:endParaRPr sz="6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/>
                        <a:t>Product Owner Discussion</a:t>
                      </a:r>
                      <a:endParaRPr sz="600" b="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Char char="•"/>
                      </a:pPr>
                      <a:r>
                        <a:rPr lang="en" sz="600"/>
                        <a:t>Sprint Review</a:t>
                      </a:r>
                      <a:endParaRPr sz="6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1"/>
                        <a:t>Critical Design Review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Product Owner Discussion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1"/>
                        <a:t>Final Design Review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1"/>
                        <a:t>Picatinny Arsenal Demo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/>
                        <a:t>Product Owner Discussion</a:t>
                      </a:r>
                      <a:endParaRPr sz="600" b="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1"/>
                        <a:t>Prototype Demo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1"/>
                        <a:t>Projects Day – 2 May</a:t>
                      </a:r>
                      <a:endParaRPr sz="1100"/>
                    </a:p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 b="0"/>
                        <a:t>Product Owner Discussion</a:t>
                      </a:r>
                      <a:endParaRPr sz="600" b="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en" sz="600"/>
                        <a:t>Paper presentation</a:t>
                      </a:r>
                      <a:endParaRPr sz="1100"/>
                    </a:p>
                  </a:txBody>
                  <a:tcPr marL="68575" marR="68575" marT="25725" marB="2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Release Goal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Component List 1.0 and Functional Block Diagram 1.0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CubeSat design will be published to include all selected parts.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Cubestar OS Version 1.0 published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Early table-top prototype developed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Flight model 1.0  tested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Table-top model ready for demo</a:t>
                      </a:r>
                      <a:endParaRPr sz="1100"/>
                    </a:p>
                  </a:txBody>
                  <a:tcPr marL="68575" marR="68575" marT="25725" marB="2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/>
                        <a:t>Capstone project is published</a:t>
                      </a:r>
                      <a:endParaRPr sz="600" dirty="0"/>
                    </a:p>
                  </a:txBody>
                  <a:tcPr marL="68575" marR="68575" marT="25725" marB="2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4" name="Google Shape;224;p40"/>
          <p:cNvSpPr/>
          <p:nvPr/>
        </p:nvSpPr>
        <p:spPr>
          <a:xfrm rot="561387">
            <a:off x="7740460" y="685026"/>
            <a:ext cx="600531" cy="217819"/>
          </a:xfrm>
          <a:prstGeom prst="irregularSeal2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7712684" y="708112"/>
            <a:ext cx="63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 rot="561387">
            <a:off x="4220915" y="663874"/>
            <a:ext cx="600531" cy="217819"/>
          </a:xfrm>
          <a:prstGeom prst="irregularSeal2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4298135" y="673600"/>
            <a:ext cx="42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XE401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ends</a:t>
            </a:r>
            <a:endParaRPr/>
          </a:p>
        </p:txBody>
      </p:sp>
      <p:sp>
        <p:nvSpPr>
          <p:cNvPr id="228" name="Google Shape;228;p40"/>
          <p:cNvSpPr/>
          <p:nvPr/>
        </p:nvSpPr>
        <p:spPr>
          <a:xfrm>
            <a:off x="2832401" y="1028700"/>
            <a:ext cx="1680000" cy="753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Parts Order Window</a:t>
            </a:r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457200" y="-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000"/>
              <a:buFont typeface="Arial"/>
              <a:buNone/>
            </a:pPr>
            <a:r>
              <a:rPr lang="en" sz="4000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XE401/2 Product Roadmap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/>
          <a:srcRect t="4343" b="13541"/>
          <a:stretch/>
        </p:blipFill>
        <p:spPr>
          <a:xfrm>
            <a:off x="20" y="10"/>
            <a:ext cx="9143979" cy="5143490"/>
          </a:xfrm>
          <a:prstGeom prst="rect">
            <a:avLst/>
          </a:prstGeom>
          <a:noFill/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32086" y="1435462"/>
            <a:ext cx="3153102" cy="100706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Brief overview of the project</a:t>
            </a:r>
          </a:p>
        </p:txBody>
      </p:sp>
      <p:cxnSp>
        <p:nvCxnSpPr>
          <p:cNvPr id="140" name="Straight Connector 79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94137" y="2563179"/>
            <a:ext cx="3444765" cy="19648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Five year program from SMDC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Universal compute module to be used in many sub-models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Military in nature: assist in defense, and gathering information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/>
              <a:t>Outcomes: command data handling systems, TT&amp;C, and power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08" y="781953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73202" y="473202"/>
            <a:ext cx="3742438" cy="4108980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Goal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50800" y="373339"/>
            <a:ext cx="4258818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531459" y="473202"/>
            <a:ext cx="3736705" cy="4109004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6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sym typeface="Calibri"/>
              </a:rPr>
              <a:t>Potential operating systems will be researched in order to determine the best fit for our Cubesat in addition to refining our product matrices.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73202" y="473202"/>
            <a:ext cx="4172309" cy="1974060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Hours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73202" y="2571750"/>
            <a:ext cx="4172312" cy="2121669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Allocated Time: 121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Actual Time: 140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02357" y="506410"/>
            <a:ext cx="304800" cy="322326"/>
            <a:chOff x="215328" y="-46937"/>
            <a:chExt cx="304800" cy="2773841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1" name="Google Shape;151;p28"/>
          <p:cNvGraphicFramePr/>
          <p:nvPr>
            <p:extLst>
              <p:ext uri="{D42A27DB-BD31-4B8C-83A1-F6EECF244321}">
                <p14:modId xmlns:p14="http://schemas.microsoft.com/office/powerpoint/2010/main" val="2615451542"/>
              </p:ext>
            </p:extLst>
          </p:nvPr>
        </p:nvGraphicFramePr>
        <p:xfrm>
          <a:off x="5457041" y="791358"/>
          <a:ext cx="3100579" cy="35838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9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cap="none" spc="0">
                          <a:solidFill>
                            <a:schemeClr val="bg1"/>
                          </a:solidFill>
                        </a:rPr>
                        <a:t>Label</a:t>
                      </a:r>
                      <a:endParaRPr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833" marR="85833" marT="85848" marB="858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cap="none" spc="0">
                          <a:solidFill>
                            <a:schemeClr val="bg1"/>
                          </a:solidFill>
                        </a:rPr>
                        <a:t>Planned Hours</a:t>
                      </a:r>
                      <a:endParaRPr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833" marR="85833" marT="85848" marB="858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cap="none" spc="0">
                          <a:solidFill>
                            <a:schemeClr val="bg1"/>
                          </a:solidFill>
                        </a:rPr>
                        <a:t>Actual Hours</a:t>
                      </a:r>
                      <a:endParaRPr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833" marR="85833" marT="85848" marB="858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Knowledge Acquisition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46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46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Work Environment Setup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Requirements Generation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51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53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Design Diagramming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23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Project Communication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14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14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833" marR="85833" marT="85848" marB="858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of Results</a:t>
            </a:r>
          </a:p>
        </p:txBody>
      </p:sp>
      <p:graphicFrame>
        <p:nvGraphicFramePr>
          <p:cNvPr id="159" name="Google Shape;157;p29">
            <a:extLst>
              <a:ext uri="{FF2B5EF4-FFF2-40B4-BE49-F238E27FC236}">
                <a16:creationId xmlns:a16="http://schemas.microsoft.com/office/drawing/2014/main" id="{AF8DD0D2-D468-4B06-B544-0F7C707FB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25978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9105CEF-3024-4DCC-B6B3-5AEC0A84C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1615BE6-BB5D-47E2-AF16-A7B7ABB75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F97D57-E591-41FE-B85C-99A9AC0B0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42906A-B011-4430-BEBC-BE8944396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D2173A0-CFA2-4CAD-970D-2C2429E7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A6B18EA-9F89-4CF1-8A95-ED5F5E20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B76AF42-C4AC-4593-9230-5324E414C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6C28B20-4F7E-4C76-9DE7-9C3A13A53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D369062-6EFD-44DE-927C-B4ECBD7CB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4B4B845-CAA1-4885-99D9-10EEED9CE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13F4936-8C6F-4CE3-A4EA-FED76F764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0484433-3A0D-4EFE-A3D6-7805A0C34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3F57FA-1343-44FF-A148-8DF22796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1A4169D-3A86-4D9D-AF11-DC56E121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5A4DE08-83A8-4402-9B15-4BE50687B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5FED84-F820-488A-A974-94F5E979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F3E2FC4-8DA6-4E60-93F8-1EE49C0CC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37BE0C-1FB1-4D5F-AB83-A2F91C145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D845A01-081B-4119-8571-6A42E8D02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1139926-E05D-459C-A2F3-798D98C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F71FEF-CE35-499D-AE77-5FF4C091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00632E-38C0-4AB6-86B8-B8E08690F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0134E9E-9A3E-4116-BC20-40685DC39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D1CC05E-67C0-44BA-9D5F-3DD58253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A913263-9283-4B2C-85EE-893F7D81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CE5EDC8-2563-4DFB-A804-798D99180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2229" y="473202"/>
            <a:ext cx="8285115" cy="4143911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Trello Burndown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12558D-EB36-4B45-9AFF-B054E01E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403" y="1112394"/>
            <a:ext cx="8338907" cy="3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DF96203-9911-4F97-A236-49DC3C81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87751" y="16052"/>
            <a:ext cx="304800" cy="322326"/>
            <a:chOff x="215328" y="-46937"/>
            <a:chExt cx="304800" cy="2773841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4245BC0-80D4-4306-A45F-E18C6822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4F4C0E9-AFF0-4843-8F52-23DA160DB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8348773-FC4B-44F7-81AD-ABDB46EF0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A2A4C5A-EDAA-4CFB-99B7-EF8DB0EB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 Options</a:t>
            </a:r>
          </a:p>
        </p:txBody>
      </p:sp>
      <p:graphicFrame>
        <p:nvGraphicFramePr>
          <p:cNvPr id="171" name="Google Shape;169;p31">
            <a:extLst>
              <a:ext uri="{FF2B5EF4-FFF2-40B4-BE49-F238E27FC236}">
                <a16:creationId xmlns:a16="http://schemas.microsoft.com/office/drawing/2014/main" id="{7AFDAEE9-A91C-4E7D-8769-AFAC177A6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940146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3" name="Group 23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251" name="Straight Connector 23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Salvo from Pumpkin</a:t>
            </a:r>
          </a:p>
        </p:txBody>
      </p:sp>
      <p:graphicFrame>
        <p:nvGraphicFramePr>
          <p:cNvPr id="229" name="Google Shape;175;p32">
            <a:extLst>
              <a:ext uri="{FF2B5EF4-FFF2-40B4-BE49-F238E27FC236}">
                <a16:creationId xmlns:a16="http://schemas.microsoft.com/office/drawing/2014/main" id="{8951EA20-E0A3-4289-899A-353D8536B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643793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489254"/>
            <a:ext cx="304800" cy="322326"/>
            <a:chOff x="215328" y="-46937"/>
            <a:chExt cx="304800" cy="2773841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473202" y="371994"/>
            <a:ext cx="3146355" cy="422912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ROS</a:t>
            </a:r>
          </a:p>
        </p:txBody>
      </p:sp>
      <p:graphicFrame>
        <p:nvGraphicFramePr>
          <p:cNvPr id="196" name="Google Shape;187;p34">
            <a:extLst>
              <a:ext uri="{FF2B5EF4-FFF2-40B4-BE49-F238E27FC236}">
                <a16:creationId xmlns:a16="http://schemas.microsoft.com/office/drawing/2014/main" id="{AF95F9B0-DC8A-4F27-B841-2DB78F3FA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062568"/>
              </p:ext>
            </p:extLst>
          </p:nvPr>
        </p:nvGraphicFramePr>
        <p:xfrm>
          <a:off x="3686960" y="649938"/>
          <a:ext cx="4690291" cy="379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On-screen Show (16:9)</PresentationFormat>
  <Paragraphs>245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</vt:lpstr>
      <vt:lpstr>Calibri</vt:lpstr>
      <vt:lpstr>Calibri Light</vt:lpstr>
      <vt:lpstr>Verdana</vt:lpstr>
      <vt:lpstr>Office Theme</vt:lpstr>
      <vt:lpstr>1_Office Theme</vt:lpstr>
      <vt:lpstr>Sprint 2</vt:lpstr>
      <vt:lpstr>Brief overview of the project</vt:lpstr>
      <vt:lpstr>Sprint Goal</vt:lpstr>
      <vt:lpstr>Sprint Hours</vt:lpstr>
      <vt:lpstr>Demonstration of Results</vt:lpstr>
      <vt:lpstr>Trello Burndown Chart</vt:lpstr>
      <vt:lpstr>OS Options</vt:lpstr>
      <vt:lpstr>Salvo from Pumpkin</vt:lpstr>
      <vt:lpstr>ROS</vt:lpstr>
      <vt:lpstr>CubedOS</vt:lpstr>
      <vt:lpstr>Updated Specifications and Constraints</vt:lpstr>
      <vt:lpstr>Final Parts Choices </vt:lpstr>
      <vt:lpstr>CubeSat design mock-up</vt:lpstr>
      <vt:lpstr>Updated block diagram</vt:lpstr>
      <vt:lpstr>System Power Requirements</vt:lpstr>
      <vt:lpstr>Recommendations for next sprint</vt:lpstr>
      <vt:lpstr>XE401/2 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cp:lastModifiedBy>Thomas Gover</cp:lastModifiedBy>
  <cp:revision>1</cp:revision>
  <dcterms:modified xsi:type="dcterms:W3CDTF">2021-11-03T13:12:08Z</dcterms:modified>
</cp:coreProperties>
</file>