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56c0b6d9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56c0b6d9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56823c6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56823c6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56c0b6d9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56c0b6d9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56c0b6d9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56c0b6d9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56c0b6d9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56c0b6d9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56c0b6d9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56c0b6d9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Blackjack</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Tse Saunders, Thomas Schmidt, and Aaron Tyler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3937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Vision/Motivation</a:t>
            </a:r>
            <a:endParaRPr/>
          </a:p>
        </p:txBody>
      </p:sp>
      <p:pic>
        <p:nvPicPr>
          <p:cNvPr id="66" name="Google Shape;66;p14"/>
          <p:cNvPicPr preferRelativeResize="0"/>
          <p:nvPr/>
        </p:nvPicPr>
        <p:blipFill>
          <a:blip r:embed="rId3">
            <a:alphaModFix/>
          </a:blip>
          <a:stretch>
            <a:fillRect/>
          </a:stretch>
        </p:blipFill>
        <p:spPr>
          <a:xfrm>
            <a:off x="5786050" y="338450"/>
            <a:ext cx="3037300" cy="4466600"/>
          </a:xfrm>
          <a:prstGeom prst="rect">
            <a:avLst/>
          </a:prstGeom>
          <a:noFill/>
          <a:ln>
            <a:noFill/>
          </a:ln>
        </p:spPr>
      </p:pic>
      <p:sp>
        <p:nvSpPr>
          <p:cNvPr id="67" name="Google Shape;67;p14"/>
          <p:cNvSpPr txBox="1"/>
          <p:nvPr/>
        </p:nvSpPr>
        <p:spPr>
          <a:xfrm>
            <a:off x="380675" y="1167250"/>
            <a:ext cx="5025000" cy="3637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A fun, yet competitive luck-influenced strategic game to play with friends</a:t>
            </a:r>
            <a:endParaRPr sz="18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0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Very easy to understand, but has a shockingly high skill ceiling.</a:t>
            </a:r>
            <a:endParaRPr sz="18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0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Good form of digital interaction with lighthearted fun.</a:t>
            </a:r>
            <a:endParaRPr sz="18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0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No actual gambling functionality, so it will serve as a way to play blackjack without monetary risks</a:t>
            </a:r>
            <a:endParaRPr sz="1800">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TA Feedback</a:t>
            </a:r>
            <a:endParaRPr/>
          </a:p>
        </p:txBody>
      </p:sp>
      <p:sp>
        <p:nvSpPr>
          <p:cNvPr id="73" name="Google Shape;73;p15"/>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a:t>
            </a:r>
            <a:r>
              <a:rPr lang="en"/>
              <a:t>creation and maintenance of player/client IDs</a:t>
            </a:r>
            <a:endParaRPr/>
          </a:p>
        </p:txBody>
      </p:sp>
      <p:sp>
        <p:nvSpPr>
          <p:cNvPr id="74" name="Google Shape;74;p15"/>
          <p:cNvSpPr txBox="1"/>
          <p:nvPr>
            <p:ph idx="2" type="body"/>
          </p:nvPr>
        </p:nvSpPr>
        <p:spPr>
          <a:xfrm>
            <a:off x="4939500" y="399100"/>
            <a:ext cx="3837000" cy="40203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There was a struggle finding a way to maintain unique IDs for players to keep server-client interactions specific to certain </a:t>
            </a:r>
            <a:r>
              <a:rPr lang="en"/>
              <a:t>players</a:t>
            </a:r>
            <a:endParaRPr/>
          </a:p>
          <a:p>
            <a:pPr indent="-342900" lvl="0" marL="457200" rtl="0" algn="l">
              <a:spcBef>
                <a:spcPts val="0"/>
              </a:spcBef>
              <a:spcAft>
                <a:spcPts val="0"/>
              </a:spcAft>
              <a:buSzPts val="1800"/>
              <a:buChar char="-"/>
            </a:pPr>
            <a:r>
              <a:rPr lang="en"/>
              <a:t>TA recommendations:</a:t>
            </a:r>
            <a:endParaRPr/>
          </a:p>
          <a:p>
            <a:pPr indent="-317500" lvl="1" marL="914400" rtl="0" algn="l">
              <a:spcBef>
                <a:spcPts val="0"/>
              </a:spcBef>
              <a:spcAft>
                <a:spcPts val="0"/>
              </a:spcAft>
              <a:buSzPts val="1400"/>
              <a:buChar char="-"/>
            </a:pPr>
            <a:r>
              <a:rPr lang="en"/>
              <a:t>Server assigns IDs when connection is made</a:t>
            </a:r>
            <a:endParaRPr/>
          </a:p>
          <a:p>
            <a:pPr indent="-317500" lvl="1" marL="914400" rtl="0" algn="l">
              <a:spcBef>
                <a:spcPts val="0"/>
              </a:spcBef>
              <a:spcAft>
                <a:spcPts val="0"/>
              </a:spcAft>
              <a:buSzPts val="1400"/>
              <a:buChar char="-"/>
            </a:pPr>
            <a:r>
              <a:rPr lang="en"/>
              <a:t>Server keeps IDs unique</a:t>
            </a:r>
            <a:endParaRPr/>
          </a:p>
          <a:p>
            <a:pPr indent="-317500" lvl="1" marL="914400" rtl="0" algn="l">
              <a:spcBef>
                <a:spcPts val="0"/>
              </a:spcBef>
              <a:spcAft>
                <a:spcPts val="0"/>
              </a:spcAft>
              <a:buSzPts val="1400"/>
              <a:buChar char="-"/>
            </a:pPr>
            <a:r>
              <a:rPr lang="en"/>
              <a:t>Tracks IDs in cases of connections/disconnections</a:t>
            </a:r>
            <a:endParaRPr/>
          </a:p>
          <a:p>
            <a:pPr indent="-317500" lvl="1" marL="914400" rtl="0" algn="l">
              <a:spcBef>
                <a:spcPts val="0"/>
              </a:spcBef>
              <a:spcAft>
                <a:spcPts val="0"/>
              </a:spcAft>
              <a:buSzPts val="1400"/>
              <a:buChar char="-"/>
            </a:pPr>
            <a:r>
              <a:rPr lang="en"/>
              <a:t>Sends IDs back to clients so clients can know where to load GUI elements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Problems…</a:t>
            </a:r>
            <a:endParaRPr/>
          </a:p>
        </p:txBody>
      </p:sp>
      <p:sp>
        <p:nvSpPr>
          <p:cNvPr id="80" name="Google Shape;80;p16"/>
          <p:cNvSpPr txBox="1"/>
          <p:nvPr>
            <p:ph idx="1" type="body"/>
          </p:nvPr>
        </p:nvSpPr>
        <p:spPr>
          <a:xfrm>
            <a:off x="311700" y="1152475"/>
            <a:ext cx="8520600" cy="280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How will networking be implemented properly to connect users?</a:t>
            </a:r>
            <a:endParaRPr/>
          </a:p>
          <a:p>
            <a:pPr indent="0" lvl="0" marL="0" rtl="0" algn="l">
              <a:spcBef>
                <a:spcPts val="0"/>
              </a:spcBef>
              <a:spcAft>
                <a:spcPts val="0"/>
              </a:spcAft>
              <a:buNone/>
            </a:pPr>
            <a:r>
              <a:t/>
            </a:r>
            <a:endParaRPr sz="1000"/>
          </a:p>
          <a:p>
            <a:pPr indent="-342900" lvl="0" marL="457200" rtl="0" algn="l">
              <a:spcBef>
                <a:spcPts val="0"/>
              </a:spcBef>
              <a:spcAft>
                <a:spcPts val="0"/>
              </a:spcAft>
              <a:buSzPts val="1800"/>
              <a:buAutoNum type="arabicPeriod"/>
            </a:pPr>
            <a:r>
              <a:rPr lang="en"/>
              <a:t>How can we have the server constantly monitoring the state of the game?</a:t>
            </a:r>
            <a:endParaRPr/>
          </a:p>
          <a:p>
            <a:pPr indent="0" lvl="0" marL="0" rtl="0" algn="l">
              <a:spcBef>
                <a:spcPts val="0"/>
              </a:spcBef>
              <a:spcAft>
                <a:spcPts val="0"/>
              </a:spcAft>
              <a:buNone/>
            </a:pPr>
            <a:r>
              <a:t/>
            </a:r>
            <a:endParaRPr sz="1000"/>
          </a:p>
          <a:p>
            <a:pPr indent="-342900" lvl="0" marL="457200" rtl="0" algn="l">
              <a:spcBef>
                <a:spcPts val="0"/>
              </a:spcBef>
              <a:spcAft>
                <a:spcPts val="0"/>
              </a:spcAft>
              <a:buSzPts val="1800"/>
              <a:buAutoNum type="arabicPeriod"/>
            </a:pPr>
            <a:r>
              <a:rPr lang="en"/>
              <a:t>What should be the range of chips a user may have? What rules should be in place? Round limits? Different ways to design the game.</a:t>
            </a:r>
            <a:endParaRPr/>
          </a:p>
          <a:p>
            <a:pPr indent="0" lvl="0" marL="0" rtl="0" algn="l">
              <a:spcBef>
                <a:spcPts val="0"/>
              </a:spcBef>
              <a:spcAft>
                <a:spcPts val="0"/>
              </a:spcAft>
              <a:buNone/>
            </a:pPr>
            <a:r>
              <a:t/>
            </a:r>
            <a:endParaRPr sz="1000"/>
          </a:p>
          <a:p>
            <a:pPr indent="-342900" lvl="0" marL="457200" rtl="0" algn="l">
              <a:spcBef>
                <a:spcPts val="0"/>
              </a:spcBef>
              <a:spcAft>
                <a:spcPts val="0"/>
              </a:spcAft>
              <a:buSzPts val="1800"/>
              <a:buAutoNum type="arabicPeriod"/>
            </a:pPr>
            <a:r>
              <a:rPr lang="en"/>
              <a:t>Frontend design: How do we have it differ for each user without affecting the gameplay/design too much?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26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We Actually Ran Into…</a:t>
            </a:r>
            <a:endParaRPr/>
          </a:p>
        </p:txBody>
      </p:sp>
      <p:sp>
        <p:nvSpPr>
          <p:cNvPr id="86" name="Google Shape;86;p17"/>
          <p:cNvSpPr txBox="1"/>
          <p:nvPr>
            <p:ph idx="1" type="body"/>
          </p:nvPr>
        </p:nvSpPr>
        <p:spPr>
          <a:xfrm>
            <a:off x="311700" y="983300"/>
            <a:ext cx="5855400" cy="394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Assigning</a:t>
            </a:r>
            <a:r>
              <a:rPr lang="en" sz="1400"/>
              <a:t> each </a:t>
            </a:r>
            <a:r>
              <a:rPr lang="en" sz="1400"/>
              <a:t>player</a:t>
            </a:r>
            <a:r>
              <a:rPr lang="en" sz="1400"/>
              <a:t> their own ID once joining the server</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 sz="1400"/>
              <a:t>Monitoring 4 decks, 6 player hands, a </a:t>
            </a:r>
            <a:r>
              <a:rPr lang="en" sz="1400"/>
              <a:t>dealer's</a:t>
            </a:r>
            <a:r>
              <a:rPr lang="en" sz="1400"/>
              <a:t> hand, and all player moves at the same time</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 sz="1400"/>
              <a:t>Monitoring gameplay with the potential of a player hitting 4+ times (and ensuring all other players see them doing so)</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 sz="1400"/>
              <a:t>Certain PNGs and JLabels/Buttons </a:t>
            </a:r>
            <a:r>
              <a:rPr lang="en" sz="1400"/>
              <a:t>disappearing</a:t>
            </a:r>
            <a:r>
              <a:rPr lang="en" sz="1400"/>
              <a:t> randomly</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 sz="1400"/>
              <a:t>Total chip amount visible for some screens but not others?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 sz="1400"/>
              <a:t>Implementing the split function</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 sz="1400"/>
              <a:t>One works = One breaks</a:t>
            </a:r>
            <a:endParaRPr sz="1400"/>
          </a:p>
        </p:txBody>
      </p:sp>
      <p:pic>
        <p:nvPicPr>
          <p:cNvPr id="87" name="Google Shape;87;p17"/>
          <p:cNvPicPr preferRelativeResize="0"/>
          <p:nvPr/>
        </p:nvPicPr>
        <p:blipFill>
          <a:blip r:embed="rId3">
            <a:alphaModFix/>
          </a:blip>
          <a:stretch>
            <a:fillRect/>
          </a:stretch>
        </p:blipFill>
        <p:spPr>
          <a:xfrm>
            <a:off x="6167100" y="683200"/>
            <a:ext cx="2875248" cy="37770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37050" y="377350"/>
            <a:ext cx="51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GUI</a:t>
            </a:r>
            <a:endParaRPr/>
          </a:p>
        </p:txBody>
      </p:sp>
      <p:sp>
        <p:nvSpPr>
          <p:cNvPr id="93" name="Google Shape;93;p18"/>
          <p:cNvSpPr txBox="1"/>
          <p:nvPr>
            <p:ph idx="1" type="body"/>
          </p:nvPr>
        </p:nvSpPr>
        <p:spPr>
          <a:xfrm>
            <a:off x="311700" y="1093275"/>
            <a:ext cx="52464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Our GUI Evolved from a few PNGs textures found through google search.. After facing some difficulties in design, we were successful in getting the chip amounts in the bottom right, the betting amount in the red chips above all white squares (player slots, where yours is indicated by a yellow star, and the dealer cards + hand value.</a:t>
            </a:r>
            <a:endParaRPr sz="1400"/>
          </a:p>
        </p:txBody>
      </p:sp>
      <p:pic>
        <p:nvPicPr>
          <p:cNvPr id="94" name="Google Shape;94;p18"/>
          <p:cNvPicPr preferRelativeResize="0"/>
          <p:nvPr/>
        </p:nvPicPr>
        <p:blipFill>
          <a:blip r:embed="rId3">
            <a:alphaModFix/>
          </a:blip>
          <a:stretch>
            <a:fillRect/>
          </a:stretch>
        </p:blipFill>
        <p:spPr>
          <a:xfrm>
            <a:off x="176350" y="2973400"/>
            <a:ext cx="6280477" cy="1992326"/>
          </a:xfrm>
          <a:prstGeom prst="rect">
            <a:avLst/>
          </a:prstGeom>
          <a:noFill/>
          <a:ln cap="flat" cmpd="sng" w="28575">
            <a:solidFill>
              <a:schemeClr val="dk2"/>
            </a:solidFill>
            <a:prstDash val="solid"/>
            <a:round/>
            <a:headEnd len="sm" w="sm" type="none"/>
            <a:tailEnd len="sm" w="sm" type="none"/>
          </a:ln>
        </p:spPr>
      </p:pic>
      <p:pic>
        <p:nvPicPr>
          <p:cNvPr id="95" name="Google Shape;95;p18"/>
          <p:cNvPicPr preferRelativeResize="0"/>
          <p:nvPr/>
        </p:nvPicPr>
        <p:blipFill rotWithShape="1">
          <a:blip r:embed="rId4">
            <a:alphaModFix/>
          </a:blip>
          <a:srcRect b="-210" l="0" r="14170" t="0"/>
          <a:stretch/>
        </p:blipFill>
        <p:spPr>
          <a:xfrm rot="-5400000">
            <a:off x="6775775" y="2951825"/>
            <a:ext cx="1669900" cy="2476250"/>
          </a:xfrm>
          <a:prstGeom prst="rect">
            <a:avLst/>
          </a:prstGeom>
          <a:noFill/>
          <a:ln cap="flat" cmpd="sng" w="28575">
            <a:solidFill>
              <a:schemeClr val="dk2"/>
            </a:solidFill>
            <a:prstDash val="solid"/>
            <a:round/>
            <a:headEnd len="sm" w="sm" type="none"/>
            <a:tailEnd len="sm" w="sm" type="none"/>
          </a:ln>
        </p:spPr>
      </p:pic>
      <p:pic>
        <p:nvPicPr>
          <p:cNvPr id="96" name="Google Shape;96;p18"/>
          <p:cNvPicPr preferRelativeResize="0"/>
          <p:nvPr/>
        </p:nvPicPr>
        <p:blipFill>
          <a:blip r:embed="rId5">
            <a:alphaModFix/>
          </a:blip>
          <a:stretch>
            <a:fillRect/>
          </a:stretch>
        </p:blipFill>
        <p:spPr>
          <a:xfrm>
            <a:off x="6372600" y="159875"/>
            <a:ext cx="2579599" cy="2813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18650" y="250450"/>
            <a:ext cx="1743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Plan</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Although we need to test a multitude of scenarios, here are a few examples of what we looked for throughout the coding process:</a:t>
            </a:r>
            <a:endParaRPr/>
          </a:p>
          <a:p>
            <a:pPr indent="-317500" lvl="0" marL="457200" rtl="0" algn="l">
              <a:spcBef>
                <a:spcPts val="1200"/>
              </a:spcBef>
              <a:spcAft>
                <a:spcPts val="0"/>
              </a:spcAft>
              <a:buSzPts val="1400"/>
              <a:buAutoNum type="arabicPeriod"/>
            </a:pPr>
            <a:r>
              <a:rPr lang="en" sz="1400"/>
              <a:t>Confirming that 5 clients are able to connect to the server and the sixth is refused due to the game room being full.</a:t>
            </a:r>
            <a:endParaRPr sz="1400"/>
          </a:p>
          <a:p>
            <a:pPr indent="0" lvl="0" marL="0" rtl="0" algn="l">
              <a:spcBef>
                <a:spcPts val="0"/>
              </a:spcBef>
              <a:spcAft>
                <a:spcPts val="0"/>
              </a:spcAft>
              <a:buNone/>
            </a:pPr>
            <a:r>
              <a:t/>
            </a:r>
            <a:endParaRPr sz="1000"/>
          </a:p>
          <a:p>
            <a:pPr indent="-317500" lvl="0" marL="457200" rtl="0" algn="l">
              <a:spcBef>
                <a:spcPts val="0"/>
              </a:spcBef>
              <a:spcAft>
                <a:spcPts val="0"/>
              </a:spcAft>
              <a:buSzPts val="1400"/>
              <a:buAutoNum type="arabicPeriod"/>
            </a:pPr>
            <a:r>
              <a:rPr lang="en" sz="1400"/>
              <a:t>Check that the betting amounts are within the bounds that we set (greater than 25, less than x) where x is the amount of chips a player has.</a:t>
            </a:r>
            <a:endParaRPr sz="1400"/>
          </a:p>
          <a:p>
            <a:pPr indent="0" lvl="0" marL="0" rtl="0" algn="l">
              <a:spcBef>
                <a:spcPts val="0"/>
              </a:spcBef>
              <a:spcAft>
                <a:spcPts val="0"/>
              </a:spcAft>
              <a:buNone/>
            </a:pPr>
            <a:r>
              <a:t/>
            </a:r>
            <a:endParaRPr sz="1000"/>
          </a:p>
          <a:p>
            <a:pPr indent="-317500" lvl="0" marL="457200" rtl="0" algn="l">
              <a:spcBef>
                <a:spcPts val="0"/>
              </a:spcBef>
              <a:spcAft>
                <a:spcPts val="0"/>
              </a:spcAft>
              <a:buSzPts val="1400"/>
              <a:buAutoNum type="arabicPeriod"/>
            </a:pPr>
            <a:r>
              <a:rPr lang="en" sz="1400"/>
              <a:t>Deliverables are functional, including the server that the clients connect to, the threads and sockets used to run each function, and the GUI of the blackjack table because that is how the client will interact with the server.</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