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Análisis de Ventas en Supermercados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Presentación de resultados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Abstracto: Motivación y Audiencia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El </a:t>
            </a:r>
            <a:r>
              <a:rPr lang="es-AR" sz="2800" dirty="0"/>
              <a:t>análisis</a:t>
            </a:r>
            <a:r>
              <a:rPr sz="2800" dirty="0"/>
              <a:t> de </a:t>
            </a:r>
            <a:r>
              <a:rPr sz="2800" dirty="0" err="1"/>
              <a:t>ventas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</a:t>
            </a:r>
            <a:r>
              <a:rPr sz="2800" dirty="0" err="1"/>
              <a:t>supermercados</a:t>
            </a:r>
            <a:r>
              <a:rPr sz="2800" dirty="0"/>
              <a:t> es fundamental para </a:t>
            </a:r>
            <a:r>
              <a:rPr sz="2800" dirty="0" err="1"/>
              <a:t>comprender</a:t>
            </a:r>
            <a:r>
              <a:rPr sz="2800" dirty="0"/>
              <a:t> </a:t>
            </a:r>
            <a:r>
              <a:rPr sz="2800" dirty="0" err="1"/>
              <a:t>el</a:t>
            </a:r>
            <a:r>
              <a:rPr sz="2800" dirty="0"/>
              <a:t> </a:t>
            </a:r>
            <a:r>
              <a:rPr sz="2800" dirty="0" err="1"/>
              <a:t>comportamiento</a:t>
            </a:r>
            <a:r>
              <a:rPr sz="2800" dirty="0"/>
              <a:t> de </a:t>
            </a:r>
            <a:r>
              <a:rPr sz="2800" dirty="0" err="1"/>
              <a:t>los</a:t>
            </a:r>
            <a:r>
              <a:rPr sz="2800" dirty="0"/>
              <a:t> </a:t>
            </a:r>
            <a:r>
              <a:rPr sz="2800" dirty="0" err="1"/>
              <a:t>clientes</a:t>
            </a:r>
            <a:r>
              <a:rPr sz="2800" dirty="0"/>
              <a:t> y </a:t>
            </a:r>
            <a:r>
              <a:rPr sz="2800" dirty="0" err="1"/>
              <a:t>optimizar</a:t>
            </a:r>
            <a:r>
              <a:rPr sz="2800" dirty="0"/>
              <a:t> </a:t>
            </a:r>
            <a:r>
              <a:rPr sz="2800" dirty="0" err="1"/>
              <a:t>estrategias</a:t>
            </a:r>
            <a:r>
              <a:rPr sz="2800" dirty="0"/>
              <a:t> </a:t>
            </a:r>
            <a:r>
              <a:rPr sz="2800" dirty="0" err="1"/>
              <a:t>comerciales</a:t>
            </a:r>
            <a:r>
              <a:rPr sz="2800" dirty="0"/>
              <a:t>. Este </a:t>
            </a:r>
            <a:r>
              <a:rPr sz="2800" dirty="0" err="1"/>
              <a:t>estudio</a:t>
            </a:r>
            <a:r>
              <a:rPr sz="2800" dirty="0"/>
              <a:t> </a:t>
            </a:r>
            <a:r>
              <a:rPr sz="2800" dirty="0" err="1"/>
              <a:t>busca</a:t>
            </a:r>
            <a:r>
              <a:rPr sz="2800" dirty="0"/>
              <a:t> </a:t>
            </a:r>
            <a:r>
              <a:rPr sz="2800" dirty="0" err="1"/>
              <a:t>identificar</a:t>
            </a:r>
            <a:r>
              <a:rPr sz="2800" dirty="0"/>
              <a:t> </a:t>
            </a:r>
            <a:r>
              <a:rPr sz="2800" dirty="0" err="1"/>
              <a:t>patrones</a:t>
            </a:r>
            <a:r>
              <a:rPr sz="2800" dirty="0"/>
              <a:t> de </a:t>
            </a:r>
            <a:r>
              <a:rPr sz="2800" dirty="0" err="1"/>
              <a:t>compra</a:t>
            </a:r>
            <a:r>
              <a:rPr sz="2800" dirty="0"/>
              <a:t> y </a:t>
            </a:r>
            <a:r>
              <a:rPr sz="2800" dirty="0" err="1"/>
              <a:t>tendencias</a:t>
            </a:r>
            <a:r>
              <a:rPr sz="2800" dirty="0"/>
              <a:t> clave </a:t>
            </a:r>
            <a:r>
              <a:rPr sz="2800" dirty="0" err="1"/>
              <a:t>en</a:t>
            </a:r>
            <a:r>
              <a:rPr sz="2800" dirty="0"/>
              <a:t> </a:t>
            </a:r>
            <a:r>
              <a:rPr sz="2800" dirty="0" err="1"/>
              <a:t>los</a:t>
            </a:r>
            <a:r>
              <a:rPr sz="2800" dirty="0"/>
              <a:t> </a:t>
            </a:r>
            <a:r>
              <a:rPr sz="2800" dirty="0" err="1"/>
              <a:t>datos</a:t>
            </a:r>
            <a:r>
              <a:rPr sz="2800" dirty="0"/>
              <a:t> de </a:t>
            </a:r>
            <a:r>
              <a:rPr sz="2800" dirty="0" err="1"/>
              <a:t>ventas</a:t>
            </a:r>
            <a:r>
              <a:rPr sz="2800" dirty="0"/>
              <a:t> de un </a:t>
            </a:r>
            <a:r>
              <a:rPr sz="2800" dirty="0" err="1"/>
              <a:t>supermercado</a:t>
            </a:r>
            <a:r>
              <a:rPr sz="2800" dirty="0"/>
              <a:t>. La audiencia </a:t>
            </a:r>
            <a:r>
              <a:rPr sz="2800" dirty="0" err="1"/>
              <a:t>beneficiada</a:t>
            </a:r>
            <a:r>
              <a:rPr sz="2800" dirty="0"/>
              <a:t> </a:t>
            </a:r>
            <a:r>
              <a:rPr sz="2800" dirty="0" err="1"/>
              <a:t>incluye</a:t>
            </a:r>
            <a:r>
              <a:rPr sz="2800" dirty="0"/>
              <a:t> </a:t>
            </a:r>
            <a:r>
              <a:rPr sz="2800" dirty="0" err="1"/>
              <a:t>gerentes</a:t>
            </a:r>
            <a:r>
              <a:rPr sz="2800" dirty="0"/>
              <a:t> de tienda, </a:t>
            </a:r>
            <a:r>
              <a:rPr sz="2800" dirty="0" err="1"/>
              <a:t>equipos</a:t>
            </a:r>
            <a:r>
              <a:rPr sz="2800" dirty="0"/>
              <a:t> de marketing y </a:t>
            </a:r>
            <a:r>
              <a:rPr sz="2800" dirty="0" err="1"/>
              <a:t>proveedores</a:t>
            </a:r>
            <a:r>
              <a:rPr sz="2800" dirty="0"/>
              <a:t> </a:t>
            </a:r>
            <a:r>
              <a:rPr sz="2800" dirty="0" err="1"/>
              <a:t>interesados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</a:t>
            </a:r>
            <a:r>
              <a:rPr sz="2800" dirty="0" err="1"/>
              <a:t>mejorar</a:t>
            </a:r>
            <a:r>
              <a:rPr sz="2800" dirty="0"/>
              <a:t> la </a:t>
            </a:r>
            <a:r>
              <a:rPr sz="2800" dirty="0" err="1"/>
              <a:t>rentabilidad</a:t>
            </a:r>
            <a:r>
              <a:rPr sz="2800" dirty="0"/>
              <a:t> y la </a:t>
            </a:r>
            <a:r>
              <a:rPr sz="2800" dirty="0" err="1"/>
              <a:t>experiencia</a:t>
            </a:r>
            <a:r>
              <a:rPr sz="2800" dirty="0"/>
              <a:t> del </a:t>
            </a:r>
            <a:r>
              <a:rPr sz="2800" dirty="0" err="1"/>
              <a:t>cliente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Resumen de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Fuente de </a:t>
            </a:r>
            <a:r>
              <a:rPr sz="2800" dirty="0" err="1"/>
              <a:t>datos</a:t>
            </a:r>
            <a:r>
              <a:rPr sz="2800" dirty="0"/>
              <a:t>: Dataset de </a:t>
            </a:r>
            <a:r>
              <a:rPr sz="2800" dirty="0" err="1"/>
              <a:t>ventas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</a:t>
            </a:r>
            <a:r>
              <a:rPr sz="2800" dirty="0" err="1"/>
              <a:t>supermercados</a:t>
            </a:r>
            <a:endParaRPr sz="2800" dirty="0"/>
          </a:p>
          <a:p>
            <a:r>
              <a:rPr sz="2800" dirty="0" err="1"/>
              <a:t>Cantidad</a:t>
            </a:r>
            <a:r>
              <a:rPr sz="2800" dirty="0"/>
              <a:t> de </a:t>
            </a:r>
            <a:r>
              <a:rPr sz="2800" dirty="0" err="1"/>
              <a:t>filas</a:t>
            </a:r>
            <a:r>
              <a:rPr sz="2800" dirty="0"/>
              <a:t>: 1000</a:t>
            </a:r>
          </a:p>
          <a:p>
            <a:r>
              <a:rPr sz="2800" dirty="0" err="1"/>
              <a:t>Cantidad</a:t>
            </a:r>
            <a:r>
              <a:rPr sz="2800" dirty="0"/>
              <a:t> de </a:t>
            </a:r>
            <a:r>
              <a:rPr sz="2800" dirty="0" err="1"/>
              <a:t>columnas</a:t>
            </a:r>
            <a:r>
              <a:rPr sz="2800" dirty="0"/>
              <a:t>: 18</a:t>
            </a:r>
          </a:p>
          <a:p>
            <a:r>
              <a:rPr sz="2800" dirty="0" err="1"/>
              <a:t>Tipos</a:t>
            </a:r>
            <a:r>
              <a:rPr sz="2800" dirty="0"/>
              <a:t> de variables:</a:t>
            </a:r>
          </a:p>
          <a:p>
            <a:r>
              <a:rPr sz="2800" dirty="0" err="1"/>
              <a:t>Categóricas</a:t>
            </a:r>
            <a:r>
              <a:rPr sz="2800" dirty="0"/>
              <a:t>: Invoice ID, Branch, City, Customer type, Gender, Product line, Payment, Day</a:t>
            </a:r>
          </a:p>
          <a:p>
            <a:r>
              <a:rPr sz="2800" dirty="0" err="1"/>
              <a:t>Numéricas</a:t>
            </a:r>
            <a:r>
              <a:rPr sz="2800" dirty="0"/>
              <a:t>: Unit price, Quantity, Tax 5%, Total, cogs, gross margin percentage, gross income, Rating</a:t>
            </a:r>
          </a:p>
          <a:p>
            <a:r>
              <a:rPr sz="2800" dirty="0" err="1"/>
              <a:t>Temporales</a:t>
            </a:r>
            <a:r>
              <a:rPr sz="2800" dirty="0"/>
              <a:t>: Date,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Preguntas e Hipótesis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Autofit/>
          </a:bodyPr>
          <a:lstStyle/>
          <a:p>
            <a:r>
              <a:rPr sz="2800" dirty="0"/>
              <a:t>¿</a:t>
            </a:r>
            <a:r>
              <a:rPr sz="2800" dirty="0" err="1"/>
              <a:t>Cuál</a:t>
            </a:r>
            <a:r>
              <a:rPr sz="2800" dirty="0"/>
              <a:t> es la </a:t>
            </a:r>
            <a:r>
              <a:rPr sz="2800" dirty="0" err="1"/>
              <a:t>distribución</a:t>
            </a:r>
            <a:r>
              <a:rPr sz="2800" dirty="0"/>
              <a:t> de </a:t>
            </a:r>
            <a:r>
              <a:rPr sz="2800" dirty="0" err="1"/>
              <a:t>los</a:t>
            </a:r>
            <a:r>
              <a:rPr sz="2800" dirty="0"/>
              <a:t> </a:t>
            </a:r>
            <a:r>
              <a:rPr sz="2800" dirty="0" err="1"/>
              <a:t>precios</a:t>
            </a:r>
            <a:r>
              <a:rPr sz="2800" dirty="0"/>
              <a:t> </a:t>
            </a:r>
            <a:r>
              <a:rPr sz="2800" dirty="0" err="1"/>
              <a:t>unitarios</a:t>
            </a:r>
            <a:r>
              <a:rPr sz="2800" dirty="0"/>
              <a:t> de </a:t>
            </a:r>
            <a:r>
              <a:rPr sz="2800" dirty="0" err="1"/>
              <a:t>los</a:t>
            </a:r>
            <a:r>
              <a:rPr sz="2800" dirty="0"/>
              <a:t> </a:t>
            </a:r>
            <a:r>
              <a:rPr sz="2800" dirty="0" err="1"/>
              <a:t>productos</a:t>
            </a:r>
            <a:r>
              <a:rPr sz="2800" dirty="0"/>
              <a:t>?</a:t>
            </a:r>
          </a:p>
          <a:p>
            <a:r>
              <a:rPr sz="2800" dirty="0"/>
              <a:t>¿</a:t>
            </a:r>
            <a:r>
              <a:rPr sz="2800" dirty="0" err="1"/>
              <a:t>Cómo</a:t>
            </a:r>
            <a:r>
              <a:rPr sz="2800" dirty="0"/>
              <a:t> </a:t>
            </a:r>
            <a:r>
              <a:rPr sz="2800" dirty="0" err="1"/>
              <a:t>influye</a:t>
            </a:r>
            <a:r>
              <a:rPr sz="2800" dirty="0"/>
              <a:t> </a:t>
            </a:r>
            <a:r>
              <a:rPr sz="2800" dirty="0" err="1"/>
              <a:t>el</a:t>
            </a:r>
            <a:r>
              <a:rPr sz="2800" dirty="0"/>
              <a:t> </a:t>
            </a:r>
            <a:r>
              <a:rPr sz="2800" dirty="0" err="1"/>
              <a:t>precio</a:t>
            </a:r>
            <a:r>
              <a:rPr sz="2800" dirty="0"/>
              <a:t> </a:t>
            </a:r>
            <a:r>
              <a:rPr sz="2800" dirty="0" err="1"/>
              <a:t>unitario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</a:t>
            </a:r>
            <a:r>
              <a:rPr sz="2800" dirty="0" err="1"/>
              <a:t>el</a:t>
            </a:r>
            <a:r>
              <a:rPr sz="2800" dirty="0"/>
              <a:t> total de </a:t>
            </a:r>
            <a:r>
              <a:rPr sz="2800" dirty="0" err="1"/>
              <a:t>compra</a:t>
            </a:r>
            <a:r>
              <a:rPr sz="2800" dirty="0"/>
              <a:t>?</a:t>
            </a:r>
          </a:p>
          <a:p>
            <a:r>
              <a:rPr sz="2800" dirty="0"/>
              <a:t>¿</a:t>
            </a:r>
            <a:r>
              <a:rPr sz="2800" dirty="0" err="1"/>
              <a:t>Existen</a:t>
            </a:r>
            <a:r>
              <a:rPr sz="2800" dirty="0"/>
              <a:t> </a:t>
            </a:r>
            <a:r>
              <a:rPr sz="2800" dirty="0" err="1"/>
              <a:t>diferencias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</a:t>
            </a:r>
            <a:r>
              <a:rPr sz="2800" dirty="0" err="1"/>
              <a:t>el</a:t>
            </a:r>
            <a:r>
              <a:rPr sz="2800" dirty="0"/>
              <a:t> </a:t>
            </a:r>
            <a:r>
              <a:rPr sz="2800" dirty="0" err="1"/>
              <a:t>gasto</a:t>
            </a:r>
            <a:r>
              <a:rPr sz="2800" dirty="0"/>
              <a:t> </a:t>
            </a:r>
            <a:r>
              <a:rPr sz="2800" dirty="0" err="1"/>
              <a:t>promedio</a:t>
            </a:r>
            <a:r>
              <a:rPr sz="2800" dirty="0"/>
              <a:t> </a:t>
            </a:r>
            <a:r>
              <a:rPr sz="2800" dirty="0" err="1"/>
              <a:t>por</a:t>
            </a:r>
            <a:r>
              <a:rPr sz="2800" dirty="0"/>
              <a:t> </a:t>
            </a:r>
            <a:r>
              <a:rPr sz="2800" dirty="0" err="1"/>
              <a:t>género</a:t>
            </a:r>
            <a:r>
              <a:rPr sz="2800" dirty="0"/>
              <a:t>?</a:t>
            </a:r>
          </a:p>
          <a:p>
            <a:r>
              <a:rPr sz="2800" dirty="0"/>
              <a:t>¿</a:t>
            </a:r>
            <a:r>
              <a:rPr sz="2800" dirty="0" err="1"/>
              <a:t>Qué</a:t>
            </a:r>
            <a:r>
              <a:rPr sz="2800" dirty="0"/>
              <a:t> </a:t>
            </a:r>
            <a:r>
              <a:rPr sz="2800" dirty="0" err="1"/>
              <a:t>tipo</a:t>
            </a:r>
            <a:r>
              <a:rPr sz="2800" dirty="0"/>
              <a:t> de </a:t>
            </a:r>
            <a:r>
              <a:rPr sz="2800" dirty="0" err="1"/>
              <a:t>cliente</a:t>
            </a:r>
            <a:r>
              <a:rPr sz="2800" dirty="0"/>
              <a:t> (nuevo o regular) </a:t>
            </a:r>
            <a:r>
              <a:rPr sz="2800" dirty="0" err="1"/>
              <a:t>gasta</a:t>
            </a:r>
            <a:r>
              <a:rPr sz="2800" dirty="0"/>
              <a:t> </a:t>
            </a:r>
            <a:r>
              <a:rPr sz="2800" dirty="0" err="1"/>
              <a:t>más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</a:t>
            </a:r>
            <a:r>
              <a:rPr sz="2800" dirty="0" err="1"/>
              <a:t>promedio</a:t>
            </a:r>
            <a:r>
              <a:rPr sz="2800" dirty="0"/>
              <a:t>?</a:t>
            </a:r>
          </a:p>
          <a:p>
            <a:r>
              <a:rPr sz="2800" dirty="0"/>
              <a:t>¿</a:t>
            </a:r>
            <a:r>
              <a:rPr sz="2800" dirty="0" err="1"/>
              <a:t>Cuál</a:t>
            </a:r>
            <a:r>
              <a:rPr sz="2800" dirty="0"/>
              <a:t> es la </a:t>
            </a:r>
            <a:r>
              <a:rPr sz="2800" dirty="0" err="1"/>
              <a:t>línea</a:t>
            </a:r>
            <a:r>
              <a:rPr sz="2800" dirty="0"/>
              <a:t> de </a:t>
            </a:r>
            <a:r>
              <a:rPr sz="2800" dirty="0" err="1"/>
              <a:t>producto</a:t>
            </a:r>
            <a:r>
              <a:rPr sz="2800" dirty="0"/>
              <a:t> con </a:t>
            </a:r>
            <a:r>
              <a:rPr sz="2800" dirty="0" err="1"/>
              <a:t>mayores</a:t>
            </a:r>
            <a:r>
              <a:rPr sz="2800" dirty="0"/>
              <a:t> </a:t>
            </a:r>
            <a:r>
              <a:rPr sz="2800" dirty="0" err="1"/>
              <a:t>ventas</a:t>
            </a:r>
            <a:r>
              <a:rPr sz="2800" dirty="0"/>
              <a:t>?</a:t>
            </a:r>
          </a:p>
          <a:p>
            <a:r>
              <a:rPr sz="2800" dirty="0"/>
              <a:t>¿</a:t>
            </a:r>
            <a:r>
              <a:rPr sz="2800" dirty="0" err="1"/>
              <a:t>Cuáles</a:t>
            </a:r>
            <a:r>
              <a:rPr sz="2800" dirty="0"/>
              <a:t> son </a:t>
            </a:r>
            <a:r>
              <a:rPr sz="2800" dirty="0" err="1"/>
              <a:t>los</a:t>
            </a:r>
            <a:r>
              <a:rPr sz="2800" dirty="0"/>
              <a:t> días con </a:t>
            </a:r>
            <a:r>
              <a:rPr sz="2800" dirty="0" err="1"/>
              <a:t>mayores</a:t>
            </a:r>
            <a:r>
              <a:rPr sz="2800" dirty="0"/>
              <a:t> </a:t>
            </a:r>
            <a:r>
              <a:rPr sz="2800" dirty="0" err="1"/>
              <a:t>ingresos</a:t>
            </a:r>
            <a:r>
              <a:rPr sz="2800" dirty="0"/>
              <a:t> </a:t>
            </a:r>
            <a:r>
              <a:rPr sz="2800" dirty="0" err="1"/>
              <a:t>en</a:t>
            </a:r>
            <a:r>
              <a:rPr sz="2800" dirty="0"/>
              <a:t> </a:t>
            </a:r>
            <a:r>
              <a:rPr sz="2800" dirty="0" err="1"/>
              <a:t>el</a:t>
            </a:r>
            <a:r>
              <a:rPr sz="2800" dirty="0"/>
              <a:t> </a:t>
            </a:r>
            <a:r>
              <a:rPr sz="2800" dirty="0" err="1"/>
              <a:t>supermercado</a:t>
            </a:r>
            <a:r>
              <a:rPr sz="2800"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Visualizaciones Ejecutivas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180"/>
            <a:ext cx="8229600" cy="4525963"/>
          </a:xfrm>
        </p:spPr>
        <p:txBody>
          <a:bodyPr>
            <a:noAutofit/>
          </a:bodyPr>
          <a:lstStyle/>
          <a:p>
            <a:r>
              <a:rPr sz="2800" dirty="0" err="1"/>
              <a:t>Distribución</a:t>
            </a:r>
            <a:r>
              <a:rPr sz="2800" dirty="0"/>
              <a:t> de </a:t>
            </a:r>
            <a:r>
              <a:rPr sz="2800" dirty="0" err="1"/>
              <a:t>precios</a:t>
            </a:r>
            <a:r>
              <a:rPr sz="2800" dirty="0"/>
              <a:t> de </a:t>
            </a:r>
            <a:r>
              <a:rPr sz="2800" dirty="0" err="1"/>
              <a:t>los</a:t>
            </a:r>
            <a:r>
              <a:rPr sz="2800" dirty="0"/>
              <a:t> </a:t>
            </a:r>
            <a:r>
              <a:rPr sz="2800" dirty="0" err="1"/>
              <a:t>productos</a:t>
            </a:r>
            <a:r>
              <a:rPr sz="2800" dirty="0"/>
              <a:t> (</a:t>
            </a:r>
            <a:r>
              <a:rPr sz="2800" dirty="0" err="1"/>
              <a:t>Histograma</a:t>
            </a:r>
            <a:r>
              <a:rPr sz="2800" dirty="0"/>
              <a:t>)</a:t>
            </a:r>
          </a:p>
          <a:p>
            <a:r>
              <a:rPr sz="2800" dirty="0" err="1"/>
              <a:t>Promedio</a:t>
            </a:r>
            <a:r>
              <a:rPr sz="2800" dirty="0"/>
              <a:t> de </a:t>
            </a:r>
            <a:r>
              <a:rPr sz="2800" dirty="0" err="1"/>
              <a:t>compra</a:t>
            </a:r>
            <a:r>
              <a:rPr sz="2800" dirty="0"/>
              <a:t> </a:t>
            </a:r>
            <a:r>
              <a:rPr sz="2800" dirty="0" err="1"/>
              <a:t>por</a:t>
            </a:r>
            <a:r>
              <a:rPr sz="2800" dirty="0"/>
              <a:t> </a:t>
            </a:r>
            <a:r>
              <a:rPr sz="2800" dirty="0" err="1"/>
              <a:t>rango</a:t>
            </a:r>
            <a:r>
              <a:rPr sz="2800" dirty="0"/>
              <a:t> de </a:t>
            </a:r>
            <a:r>
              <a:rPr sz="2800" dirty="0" err="1"/>
              <a:t>precios</a:t>
            </a:r>
            <a:r>
              <a:rPr sz="2800" dirty="0"/>
              <a:t> (</a:t>
            </a:r>
            <a:r>
              <a:rPr sz="2800" dirty="0" err="1"/>
              <a:t>Gráfico</a:t>
            </a:r>
            <a:r>
              <a:rPr sz="2800" dirty="0"/>
              <a:t> de </a:t>
            </a:r>
            <a:r>
              <a:rPr sz="2800" dirty="0" err="1"/>
              <a:t>línea</a:t>
            </a:r>
            <a:r>
              <a:rPr sz="2800" dirty="0"/>
              <a:t>)</a:t>
            </a:r>
          </a:p>
          <a:p>
            <a:r>
              <a:rPr sz="2800" dirty="0" err="1"/>
              <a:t>Promedio</a:t>
            </a:r>
            <a:r>
              <a:rPr sz="2800" dirty="0"/>
              <a:t> de </a:t>
            </a:r>
            <a:r>
              <a:rPr sz="2800" dirty="0" err="1"/>
              <a:t>compra</a:t>
            </a:r>
            <a:r>
              <a:rPr sz="2800" dirty="0"/>
              <a:t> </a:t>
            </a:r>
            <a:r>
              <a:rPr sz="2800" dirty="0" err="1"/>
              <a:t>por</a:t>
            </a:r>
            <a:r>
              <a:rPr sz="2800" dirty="0"/>
              <a:t> </a:t>
            </a:r>
            <a:r>
              <a:rPr sz="2800" dirty="0" err="1"/>
              <a:t>género</a:t>
            </a:r>
            <a:r>
              <a:rPr sz="2800" dirty="0"/>
              <a:t> (</a:t>
            </a:r>
            <a:r>
              <a:rPr sz="2800" dirty="0" err="1"/>
              <a:t>Gráfico</a:t>
            </a:r>
            <a:r>
              <a:rPr sz="2800" dirty="0"/>
              <a:t> de barras)</a:t>
            </a:r>
          </a:p>
          <a:p>
            <a:r>
              <a:rPr sz="2800" dirty="0" err="1"/>
              <a:t>Promedio</a:t>
            </a:r>
            <a:r>
              <a:rPr sz="2800" dirty="0"/>
              <a:t> de </a:t>
            </a:r>
            <a:r>
              <a:rPr sz="2800" dirty="0" err="1"/>
              <a:t>compra</a:t>
            </a:r>
            <a:r>
              <a:rPr sz="2800" dirty="0"/>
              <a:t> </a:t>
            </a:r>
            <a:r>
              <a:rPr sz="2800" dirty="0" err="1"/>
              <a:t>por</a:t>
            </a:r>
            <a:r>
              <a:rPr sz="2800" dirty="0"/>
              <a:t> </a:t>
            </a:r>
            <a:r>
              <a:rPr sz="2800" dirty="0" err="1"/>
              <a:t>tipo</a:t>
            </a:r>
            <a:r>
              <a:rPr sz="2800" dirty="0"/>
              <a:t> de </a:t>
            </a:r>
            <a:r>
              <a:rPr sz="2800" dirty="0" err="1"/>
              <a:t>cliente</a:t>
            </a:r>
            <a:r>
              <a:rPr sz="2800" dirty="0"/>
              <a:t> (</a:t>
            </a:r>
            <a:r>
              <a:rPr sz="2800" dirty="0" err="1"/>
              <a:t>Gráfico</a:t>
            </a:r>
            <a:r>
              <a:rPr sz="2800" dirty="0"/>
              <a:t> de barras)</a:t>
            </a:r>
          </a:p>
          <a:p>
            <a:r>
              <a:rPr sz="2800" dirty="0"/>
              <a:t>Ventas </a:t>
            </a:r>
            <a:r>
              <a:rPr sz="2800" dirty="0" err="1"/>
              <a:t>totales</a:t>
            </a:r>
            <a:r>
              <a:rPr sz="2800" dirty="0"/>
              <a:t> </a:t>
            </a:r>
            <a:r>
              <a:rPr sz="2800" dirty="0" err="1"/>
              <a:t>por</a:t>
            </a:r>
            <a:r>
              <a:rPr sz="2800" dirty="0"/>
              <a:t> </a:t>
            </a:r>
            <a:r>
              <a:rPr sz="2800" dirty="0" err="1"/>
              <a:t>línea</a:t>
            </a:r>
            <a:r>
              <a:rPr sz="2800" dirty="0"/>
              <a:t> de </a:t>
            </a:r>
            <a:r>
              <a:rPr sz="2800" dirty="0" err="1"/>
              <a:t>producto</a:t>
            </a:r>
            <a:r>
              <a:rPr sz="2800" dirty="0"/>
              <a:t> (</a:t>
            </a:r>
            <a:r>
              <a:rPr sz="2800" dirty="0" err="1"/>
              <a:t>Gráfico</a:t>
            </a:r>
            <a:r>
              <a:rPr sz="2800" dirty="0"/>
              <a:t> de barras)</a:t>
            </a:r>
          </a:p>
          <a:p>
            <a:r>
              <a:rPr sz="2800" dirty="0"/>
              <a:t>Ventas </a:t>
            </a:r>
            <a:r>
              <a:rPr sz="2800" dirty="0" err="1"/>
              <a:t>totales</a:t>
            </a:r>
            <a:r>
              <a:rPr sz="2800" dirty="0"/>
              <a:t> </a:t>
            </a:r>
            <a:r>
              <a:rPr sz="2800" dirty="0" err="1"/>
              <a:t>por</a:t>
            </a:r>
            <a:r>
              <a:rPr sz="2800" dirty="0"/>
              <a:t> día de la </a:t>
            </a:r>
            <a:r>
              <a:rPr sz="2800" dirty="0" err="1"/>
              <a:t>semana</a:t>
            </a:r>
            <a:r>
              <a:rPr sz="2800" dirty="0"/>
              <a:t> (</a:t>
            </a:r>
            <a:r>
              <a:rPr sz="2800" dirty="0" err="1"/>
              <a:t>Gráfico</a:t>
            </a:r>
            <a:r>
              <a:rPr sz="2800" dirty="0"/>
              <a:t> de </a:t>
            </a:r>
            <a:r>
              <a:rPr sz="2800" dirty="0" err="1"/>
              <a:t>línea</a:t>
            </a:r>
            <a:r>
              <a:rPr sz="2800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5735"/>
            <a:ext cx="8229600" cy="4525963"/>
          </a:xfrm>
        </p:spPr>
        <p:txBody>
          <a:bodyPr>
            <a:noAutofit/>
          </a:bodyPr>
          <a:lstStyle/>
          <a:p>
            <a:r>
              <a:rPr sz="2000" dirty="0" err="1"/>
              <a:t>Precio</a:t>
            </a:r>
            <a:r>
              <a:rPr sz="2000" dirty="0"/>
              <a:t> </a:t>
            </a:r>
            <a:r>
              <a:rPr sz="2000" dirty="0" err="1"/>
              <a:t>unitario</a:t>
            </a:r>
            <a:r>
              <a:rPr sz="2000" dirty="0"/>
              <a:t>: La </a:t>
            </a:r>
            <a:r>
              <a:rPr sz="2000" dirty="0" err="1"/>
              <a:t>mayoría</a:t>
            </a:r>
            <a:r>
              <a:rPr sz="2000" dirty="0"/>
              <a:t> de </a:t>
            </a:r>
            <a:r>
              <a:rPr sz="2000" dirty="0" err="1"/>
              <a:t>los</a:t>
            </a:r>
            <a:r>
              <a:rPr sz="2000" dirty="0"/>
              <a:t> </a:t>
            </a:r>
            <a:r>
              <a:rPr sz="2000" dirty="0" err="1"/>
              <a:t>productos</a:t>
            </a:r>
            <a:r>
              <a:rPr sz="2000" dirty="0"/>
              <a:t> </a:t>
            </a:r>
            <a:r>
              <a:rPr sz="2000" dirty="0" err="1"/>
              <a:t>tienen</a:t>
            </a:r>
            <a:r>
              <a:rPr sz="2000" dirty="0"/>
              <a:t> </a:t>
            </a:r>
            <a:r>
              <a:rPr sz="2000" dirty="0" err="1"/>
              <a:t>precios</a:t>
            </a:r>
            <a:r>
              <a:rPr sz="2000" dirty="0"/>
              <a:t> </a:t>
            </a:r>
            <a:r>
              <a:rPr sz="2000" dirty="0" err="1"/>
              <a:t>concentrados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un </a:t>
            </a:r>
            <a:r>
              <a:rPr sz="2000" dirty="0" err="1"/>
              <a:t>cierto</a:t>
            </a:r>
            <a:r>
              <a:rPr sz="2000" dirty="0"/>
              <a:t> </a:t>
            </a:r>
            <a:r>
              <a:rPr sz="2000" dirty="0" err="1"/>
              <a:t>rango</a:t>
            </a:r>
            <a:r>
              <a:rPr sz="2000" dirty="0"/>
              <a:t>, </a:t>
            </a:r>
            <a:r>
              <a:rPr sz="2000" dirty="0" err="1"/>
              <a:t>pero</a:t>
            </a:r>
            <a:r>
              <a:rPr sz="2000" dirty="0"/>
              <a:t> </a:t>
            </a:r>
            <a:r>
              <a:rPr sz="2000" dirty="0" err="1"/>
              <a:t>los</a:t>
            </a:r>
            <a:r>
              <a:rPr sz="2000" dirty="0"/>
              <a:t> </a:t>
            </a:r>
            <a:r>
              <a:rPr sz="2000" dirty="0" err="1"/>
              <a:t>productos</a:t>
            </a:r>
            <a:r>
              <a:rPr sz="2000" dirty="0"/>
              <a:t> </a:t>
            </a:r>
            <a:r>
              <a:rPr sz="2000" dirty="0" err="1"/>
              <a:t>más</a:t>
            </a:r>
            <a:r>
              <a:rPr sz="2000" dirty="0"/>
              <a:t> </a:t>
            </a:r>
            <a:r>
              <a:rPr sz="2000" dirty="0" err="1"/>
              <a:t>costosos</a:t>
            </a:r>
            <a:r>
              <a:rPr sz="2000" dirty="0"/>
              <a:t> </a:t>
            </a:r>
            <a:r>
              <a:rPr sz="2000" dirty="0" err="1"/>
              <a:t>tienden</a:t>
            </a:r>
            <a:r>
              <a:rPr sz="2000" dirty="0"/>
              <a:t> a </a:t>
            </a:r>
            <a:r>
              <a:rPr sz="2000" dirty="0" err="1"/>
              <a:t>generar</a:t>
            </a:r>
            <a:r>
              <a:rPr sz="2000" dirty="0"/>
              <a:t> </a:t>
            </a:r>
            <a:r>
              <a:rPr sz="2000" dirty="0" err="1"/>
              <a:t>compras</a:t>
            </a:r>
            <a:r>
              <a:rPr sz="2000" dirty="0"/>
              <a:t> </a:t>
            </a:r>
            <a:r>
              <a:rPr sz="2000" dirty="0" err="1"/>
              <a:t>más</a:t>
            </a:r>
            <a:r>
              <a:rPr sz="2000" dirty="0"/>
              <a:t> </a:t>
            </a:r>
            <a:r>
              <a:rPr sz="2000" dirty="0" err="1"/>
              <a:t>grandes</a:t>
            </a:r>
            <a:r>
              <a:rPr sz="2000" dirty="0"/>
              <a:t>.</a:t>
            </a:r>
          </a:p>
          <a:p>
            <a:r>
              <a:rPr sz="2000" dirty="0" err="1"/>
              <a:t>Diferencias</a:t>
            </a:r>
            <a:r>
              <a:rPr sz="2000" dirty="0"/>
              <a:t> </a:t>
            </a:r>
            <a:r>
              <a:rPr sz="2000" dirty="0" err="1"/>
              <a:t>por</a:t>
            </a:r>
            <a:r>
              <a:rPr sz="2000" dirty="0"/>
              <a:t> </a:t>
            </a:r>
            <a:r>
              <a:rPr sz="2000" dirty="0" err="1"/>
              <a:t>género</a:t>
            </a:r>
            <a:r>
              <a:rPr sz="2000" dirty="0"/>
              <a:t>: Se </a:t>
            </a:r>
            <a:r>
              <a:rPr sz="2000" dirty="0" err="1"/>
              <a:t>observan</a:t>
            </a:r>
            <a:r>
              <a:rPr sz="2000" dirty="0"/>
              <a:t> </a:t>
            </a:r>
            <a:r>
              <a:rPr sz="2000" dirty="0" err="1"/>
              <a:t>diferencias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gasto</a:t>
            </a:r>
            <a:r>
              <a:rPr sz="2000" dirty="0"/>
              <a:t> </a:t>
            </a:r>
            <a:r>
              <a:rPr sz="2000" dirty="0" err="1"/>
              <a:t>promedio</a:t>
            </a:r>
            <a:r>
              <a:rPr sz="2000" dirty="0"/>
              <a:t> entre </a:t>
            </a:r>
            <a:r>
              <a:rPr sz="2000" dirty="0" err="1"/>
              <a:t>géneros</a:t>
            </a:r>
            <a:r>
              <a:rPr sz="2000" dirty="0"/>
              <a:t>, lo que </a:t>
            </a:r>
            <a:r>
              <a:rPr sz="2000" dirty="0" err="1"/>
              <a:t>podría</a:t>
            </a:r>
            <a:r>
              <a:rPr sz="2000" dirty="0"/>
              <a:t> </a:t>
            </a:r>
            <a:r>
              <a:rPr sz="2000" dirty="0" err="1"/>
              <a:t>influir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estrategias</a:t>
            </a:r>
            <a:r>
              <a:rPr sz="2000" dirty="0"/>
              <a:t> de marketing </a:t>
            </a:r>
            <a:r>
              <a:rPr sz="2000" dirty="0" err="1"/>
              <a:t>segmentadas</a:t>
            </a:r>
            <a:r>
              <a:rPr sz="2000" dirty="0"/>
              <a:t>.</a:t>
            </a:r>
          </a:p>
          <a:p>
            <a:r>
              <a:rPr sz="2000" dirty="0"/>
              <a:t>Tipo de </a:t>
            </a:r>
            <a:r>
              <a:rPr sz="2000" dirty="0" err="1"/>
              <a:t>cliente</a:t>
            </a:r>
            <a:r>
              <a:rPr sz="2000" dirty="0"/>
              <a:t>: Los </a:t>
            </a:r>
            <a:r>
              <a:rPr sz="2000" dirty="0" err="1"/>
              <a:t>clientes</a:t>
            </a:r>
            <a:r>
              <a:rPr sz="2000" dirty="0"/>
              <a:t> </a:t>
            </a:r>
            <a:r>
              <a:rPr sz="2000" dirty="0" err="1"/>
              <a:t>regulares</a:t>
            </a:r>
            <a:r>
              <a:rPr sz="2000" dirty="0"/>
              <a:t> </a:t>
            </a:r>
            <a:r>
              <a:rPr sz="2000" dirty="0" err="1"/>
              <a:t>tienen</a:t>
            </a:r>
            <a:r>
              <a:rPr sz="2000" dirty="0"/>
              <a:t> un </a:t>
            </a:r>
            <a:r>
              <a:rPr sz="2000" dirty="0" err="1"/>
              <a:t>gasto</a:t>
            </a:r>
            <a:r>
              <a:rPr sz="2000" dirty="0"/>
              <a:t> </a:t>
            </a:r>
            <a:r>
              <a:rPr sz="2000" dirty="0" err="1"/>
              <a:t>promedio</a:t>
            </a:r>
            <a:r>
              <a:rPr sz="2000" dirty="0"/>
              <a:t> mayor, lo que </a:t>
            </a:r>
            <a:r>
              <a:rPr sz="2000" dirty="0" err="1"/>
              <a:t>sugiere</a:t>
            </a:r>
            <a:r>
              <a:rPr sz="2000" dirty="0"/>
              <a:t> que la </a:t>
            </a:r>
            <a:r>
              <a:rPr sz="2000" dirty="0" err="1"/>
              <a:t>fidelización</a:t>
            </a:r>
            <a:r>
              <a:rPr sz="2000" dirty="0"/>
              <a:t> </a:t>
            </a:r>
            <a:r>
              <a:rPr sz="2000" dirty="0" err="1"/>
              <a:t>podría</a:t>
            </a:r>
            <a:r>
              <a:rPr sz="2000" dirty="0"/>
              <a:t> ser </a:t>
            </a:r>
            <a:r>
              <a:rPr sz="2000" dirty="0" err="1"/>
              <a:t>una</a:t>
            </a:r>
            <a:r>
              <a:rPr sz="2000" dirty="0"/>
              <a:t> </a:t>
            </a:r>
            <a:r>
              <a:rPr sz="2000" dirty="0" err="1"/>
              <a:t>estrategia</a:t>
            </a:r>
            <a:r>
              <a:rPr sz="2000" dirty="0"/>
              <a:t> </a:t>
            </a:r>
            <a:r>
              <a:rPr sz="2000" dirty="0" err="1"/>
              <a:t>efectiva</a:t>
            </a:r>
            <a:r>
              <a:rPr sz="2000" dirty="0"/>
              <a:t>.</a:t>
            </a:r>
          </a:p>
          <a:p>
            <a:r>
              <a:rPr sz="2000" dirty="0"/>
              <a:t>Línea de </a:t>
            </a:r>
            <a:r>
              <a:rPr sz="2000" dirty="0" err="1"/>
              <a:t>producto</a:t>
            </a:r>
            <a:r>
              <a:rPr sz="2000" dirty="0"/>
              <a:t> </a:t>
            </a:r>
            <a:r>
              <a:rPr sz="2000" dirty="0" err="1"/>
              <a:t>más</a:t>
            </a:r>
            <a:r>
              <a:rPr sz="2000" dirty="0"/>
              <a:t> </a:t>
            </a:r>
            <a:r>
              <a:rPr sz="2000" dirty="0" err="1"/>
              <a:t>vendida</a:t>
            </a:r>
            <a:r>
              <a:rPr sz="2000" dirty="0"/>
              <a:t>: </a:t>
            </a:r>
            <a:r>
              <a:rPr sz="2000" dirty="0" err="1"/>
              <a:t>Cierta</a:t>
            </a:r>
            <a:r>
              <a:rPr sz="2000" dirty="0"/>
              <a:t> </a:t>
            </a:r>
            <a:r>
              <a:rPr sz="2000" dirty="0" err="1"/>
              <a:t>línea</a:t>
            </a:r>
            <a:r>
              <a:rPr sz="2000" dirty="0"/>
              <a:t> de </a:t>
            </a:r>
            <a:r>
              <a:rPr sz="2000" dirty="0" err="1"/>
              <a:t>producto</a:t>
            </a:r>
            <a:r>
              <a:rPr sz="2000" dirty="0"/>
              <a:t> </a:t>
            </a:r>
            <a:r>
              <a:rPr sz="2000" dirty="0" err="1"/>
              <a:t>domina</a:t>
            </a:r>
            <a:r>
              <a:rPr sz="2000" dirty="0"/>
              <a:t> las </a:t>
            </a:r>
            <a:r>
              <a:rPr sz="2000" dirty="0" err="1"/>
              <a:t>ventas</a:t>
            </a:r>
            <a:r>
              <a:rPr sz="2000" dirty="0"/>
              <a:t>, </a:t>
            </a:r>
            <a:r>
              <a:rPr sz="2000" dirty="0" err="1"/>
              <a:t>indicando</a:t>
            </a:r>
            <a:r>
              <a:rPr sz="2000" dirty="0"/>
              <a:t> que </a:t>
            </a:r>
            <a:r>
              <a:rPr sz="2000" dirty="0" err="1"/>
              <a:t>debería</a:t>
            </a:r>
            <a:r>
              <a:rPr sz="2000" dirty="0"/>
              <a:t> </a:t>
            </a:r>
            <a:r>
              <a:rPr sz="2000" dirty="0" err="1"/>
              <a:t>recibir</a:t>
            </a:r>
            <a:r>
              <a:rPr sz="2000" dirty="0"/>
              <a:t> mayor </a:t>
            </a:r>
            <a:r>
              <a:rPr sz="2000" dirty="0" err="1"/>
              <a:t>atención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stock y </a:t>
            </a:r>
            <a:r>
              <a:rPr sz="2000" dirty="0" err="1"/>
              <a:t>promociones</a:t>
            </a:r>
            <a:r>
              <a:rPr sz="2000" dirty="0"/>
              <a:t>.</a:t>
            </a:r>
          </a:p>
          <a:p>
            <a:r>
              <a:rPr sz="2000" dirty="0"/>
              <a:t>Días de </a:t>
            </a:r>
            <a:r>
              <a:rPr sz="2000" dirty="0" err="1"/>
              <a:t>mayores</a:t>
            </a:r>
            <a:r>
              <a:rPr sz="2000" dirty="0"/>
              <a:t> </a:t>
            </a:r>
            <a:r>
              <a:rPr sz="2000" dirty="0" err="1"/>
              <a:t>ventas</a:t>
            </a:r>
            <a:r>
              <a:rPr sz="2000" dirty="0"/>
              <a:t>: Hay días </a:t>
            </a:r>
            <a:r>
              <a:rPr sz="2000" dirty="0" err="1"/>
              <a:t>específicos</a:t>
            </a:r>
            <a:r>
              <a:rPr sz="2000" dirty="0"/>
              <a:t> con mayor </a:t>
            </a:r>
            <a:r>
              <a:rPr sz="2000" dirty="0" err="1"/>
              <a:t>facturación</a:t>
            </a:r>
            <a:r>
              <a:rPr sz="2000" dirty="0"/>
              <a:t>, lo que </a:t>
            </a:r>
            <a:r>
              <a:rPr sz="2000" dirty="0" err="1"/>
              <a:t>podría</a:t>
            </a:r>
            <a:r>
              <a:rPr sz="2000" dirty="0"/>
              <a:t> </a:t>
            </a:r>
            <a:r>
              <a:rPr sz="2000" dirty="0" err="1"/>
              <a:t>utilizarse</a:t>
            </a:r>
            <a:r>
              <a:rPr sz="2000" dirty="0"/>
              <a:t> para </a:t>
            </a:r>
            <a:r>
              <a:rPr sz="2000" dirty="0" err="1"/>
              <a:t>planificar</a:t>
            </a:r>
            <a:r>
              <a:rPr sz="2000" dirty="0"/>
              <a:t> </a:t>
            </a:r>
            <a:r>
              <a:rPr sz="2000" dirty="0" err="1"/>
              <a:t>promociones</a:t>
            </a:r>
            <a:r>
              <a:rPr sz="2000" dirty="0"/>
              <a:t> y </a:t>
            </a:r>
            <a:r>
              <a:rPr sz="2000" dirty="0" err="1"/>
              <a:t>gestión</a:t>
            </a:r>
            <a:r>
              <a:rPr sz="2000" dirty="0"/>
              <a:t> de personal.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420</Words>
  <Application>Microsoft Office PowerPoint</Application>
  <PresentationFormat>Presentación en pantalla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Análisis de Ventas en Supermercados</vt:lpstr>
      <vt:lpstr>Abstracto: Motivación y Audiencia</vt:lpstr>
      <vt:lpstr>Resumen de Metadata</vt:lpstr>
      <vt:lpstr>Preguntas e Hipótesis</vt:lpstr>
      <vt:lpstr>Visualizaciones Ejecutivas</vt:lpstr>
      <vt:lpstr>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Thomas Aaron Haritchet</cp:lastModifiedBy>
  <cp:revision>2</cp:revision>
  <dcterms:created xsi:type="dcterms:W3CDTF">2013-01-27T09:14:16Z</dcterms:created>
  <dcterms:modified xsi:type="dcterms:W3CDTF">2025-04-02T22:48:45Z</dcterms:modified>
  <cp:category/>
</cp:coreProperties>
</file>