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6020" r:id="rId5"/>
    <p:sldMasterId id="2147486002" r:id="rId6"/>
  </p:sldMasterIdLst>
  <p:notesMasterIdLst>
    <p:notesMasterId r:id="rId20"/>
  </p:notesMasterIdLst>
  <p:handoutMasterIdLst>
    <p:handoutMasterId r:id="rId21"/>
  </p:handoutMasterIdLst>
  <p:sldIdLst>
    <p:sldId id="334" r:id="rId7"/>
    <p:sldId id="345" r:id="rId8"/>
    <p:sldId id="361" r:id="rId9"/>
    <p:sldId id="348" r:id="rId10"/>
    <p:sldId id="362" r:id="rId11"/>
    <p:sldId id="360" r:id="rId12"/>
    <p:sldId id="350" r:id="rId13"/>
    <p:sldId id="352" r:id="rId14"/>
    <p:sldId id="363" r:id="rId15"/>
    <p:sldId id="364" r:id="rId16"/>
    <p:sldId id="353" r:id="rId17"/>
    <p:sldId id="351" r:id="rId18"/>
    <p:sldId id="335" r:id="rId19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82"/>
    <a:srgbClr val="002754"/>
    <a:srgbClr val="FFFFFF"/>
    <a:srgbClr val="D4D6E8"/>
    <a:srgbClr val="5C7694"/>
    <a:srgbClr val="0095D8"/>
    <a:srgbClr val="94A6CC"/>
    <a:srgbClr val="94A66F"/>
    <a:srgbClr val="A50000"/>
    <a:srgbClr val="A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02B0CA-FC54-4496-8BCA-5EF66A818D29}"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4660"/>
  </p:normalViewPr>
  <p:slideViewPr>
    <p:cSldViewPr>
      <p:cViewPr varScale="1">
        <p:scale>
          <a:sx n="109" d="100"/>
          <a:sy n="109" d="100"/>
        </p:scale>
        <p:origin x="960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D9070-DBFC-4CF9-BCA1-D82221F14D9E}" type="datetimeFigureOut">
              <a:rPr lang="de-DE" smtClean="0"/>
              <a:pPr/>
              <a:t>31.03.2017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C7D69-B25F-42B4-8558-1A3B11BB1F2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544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6BF44F7-141A-4C1E-A2D4-07FC17256405}" type="datetimeFigureOut">
              <a:rPr lang="de-DE"/>
              <a:pPr>
                <a:defRPr/>
              </a:pPr>
              <a:t>31.03.2017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25A641-1A11-4DD9-9C30-5A193660B84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821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962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138A658-E782-4271-A8F3-F31E0F303D7B}" type="slidenum">
              <a:rPr lang="de-DE" smtClean="0">
                <a:cs typeface="Arial" charset="0"/>
              </a:rPr>
              <a:pPr/>
              <a:t>1</a:t>
            </a:fld>
            <a:endParaRPr lang="de-DE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99332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2F6006-C082-441F-BA35-1F7CC4288A98}" type="slidenum">
              <a:rPr lang="de-DE" smtClean="0">
                <a:cs typeface="Arial" charset="0"/>
              </a:rPr>
              <a:pPr/>
              <a:t>2</a:t>
            </a:fld>
            <a:endParaRPr lang="de-DE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0035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169783-4A6D-42D8-A612-0BEEC20217DE}" type="slidenum">
              <a:rPr lang="de-DE" smtClean="0">
                <a:cs typeface="Arial" charset="0"/>
              </a:rPr>
              <a:pPr/>
              <a:t>13</a:t>
            </a:fld>
            <a:endParaRPr lang="de-DE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Canvas mit Schrift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1520" y="988006"/>
            <a:ext cx="8640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95288" y="1131888"/>
            <a:ext cx="8353425" cy="3600450"/>
          </a:xfrm>
        </p:spPr>
        <p:txBody>
          <a:bodyPr/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1/2 Canvas mit Schrift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716018" y="987552"/>
            <a:ext cx="4176522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3888486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</a:lstStyle>
          <a:p>
            <a:pPr lvl="0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Textmasterformat bearbeiten</a:t>
            </a:r>
          </a:p>
          <a:p>
            <a:pPr lvl="1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Zweite Ebene</a:t>
            </a:r>
          </a:p>
          <a:p>
            <a:pPr lvl="2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Dritte Ebene</a:t>
            </a:r>
          </a:p>
          <a:p>
            <a:pPr lvl="3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Vierte Ebene</a:t>
            </a:r>
          </a:p>
          <a:p>
            <a:pPr lvl="4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1/2 Canvas mit Schrift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716018" y="987552"/>
            <a:ext cx="4176522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3888486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1/2 Canvas mit Schrift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716018" y="987552"/>
            <a:ext cx="4176522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3888486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hts 1/2 Canvas mit Schrift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4716016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7"/>
          </p:nvPr>
        </p:nvSpPr>
        <p:spPr>
          <a:xfrm>
            <a:off x="251520" y="987552"/>
            <a:ext cx="4176522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4860032" y="1131570"/>
            <a:ext cx="3888486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</a:lstStyle>
          <a:p>
            <a:pPr lvl="0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Textmasterformat bearbeiten</a:t>
            </a:r>
          </a:p>
          <a:p>
            <a:pPr lvl="1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Zweite Ebene</a:t>
            </a:r>
          </a:p>
          <a:p>
            <a:pPr lvl="2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Dritte Ebene</a:t>
            </a:r>
          </a:p>
          <a:p>
            <a:pPr lvl="3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Vierte Ebene</a:t>
            </a:r>
          </a:p>
          <a:p>
            <a:pPr lvl="4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hts 1/2 Canvas mit Schrift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4716016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7"/>
          </p:nvPr>
        </p:nvSpPr>
        <p:spPr>
          <a:xfrm>
            <a:off x="251520" y="987552"/>
            <a:ext cx="4176522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4860032" y="1131570"/>
            <a:ext cx="3888486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hts 1/2 Canvas mit Schrift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4716016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251520" y="987552"/>
            <a:ext cx="4176522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4860032" y="1131570"/>
            <a:ext cx="3888486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2/3 Canvas mit Schrift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987574"/>
            <a:ext cx="5760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6300216" y="987552"/>
            <a:ext cx="2592324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5472684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8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8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6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2/3 Canvas mit Schrift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987574"/>
            <a:ext cx="5760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6300216" y="987552"/>
            <a:ext cx="2592324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5472684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2/3 Canvas mit Schrift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987574"/>
            <a:ext cx="5760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6300216" y="987552"/>
            <a:ext cx="2592324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5472684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defRPr lang="de-DE" sz="14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defRPr lang="de-DE" sz="14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defRPr lang="de-DE" sz="14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defRPr lang="de-DE" sz="14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defRPr lang="de-DE" sz="12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</a:lstStyle>
          <a:p>
            <a:pPr lvl="0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buSzPct val="100000"/>
            </a:pPr>
            <a:r>
              <a:rPr lang="de-DE" noProof="0"/>
              <a:t>Textmasterformat bearbeiten</a:t>
            </a:r>
          </a:p>
          <a:p>
            <a:pPr lvl="1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buSzPct val="100000"/>
            </a:pPr>
            <a:r>
              <a:rPr lang="de-DE" noProof="0"/>
              <a:t>Zweite Ebene</a:t>
            </a:r>
          </a:p>
          <a:p>
            <a:pPr lvl="2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buSzPct val="100000"/>
            </a:pPr>
            <a:r>
              <a:rPr lang="de-DE" noProof="0"/>
              <a:t>Dritte Ebene</a:t>
            </a:r>
          </a:p>
          <a:p>
            <a:pPr lvl="3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buSzPct val="100000"/>
            </a:pPr>
            <a:r>
              <a:rPr lang="de-DE" noProof="0"/>
              <a:t>Vierte Ebene</a:t>
            </a:r>
          </a:p>
          <a:p>
            <a:pPr lvl="4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buSzPct val="100000"/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hts 2/3 Canvas mit Schrift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131840" y="987574"/>
            <a:ext cx="5760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251520" y="987552"/>
            <a:ext cx="2592324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275780" y="1131570"/>
            <a:ext cx="5472684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8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8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6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Canvas mit Schrift 16p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1520" y="987574"/>
            <a:ext cx="8640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8353044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lnSpc>
                <a:spcPts val="1800"/>
              </a:lnSpc>
              <a:spcAft>
                <a:spcPts val="500"/>
              </a:spcAft>
              <a:defRPr/>
            </a:lvl1pPr>
            <a:lvl2pPr>
              <a:lnSpc>
                <a:spcPts val="1800"/>
              </a:lnSpc>
              <a:spcAft>
                <a:spcPts val="500"/>
              </a:spcAft>
              <a:defRPr/>
            </a:lvl2pPr>
            <a:lvl3pPr>
              <a:lnSpc>
                <a:spcPts val="1800"/>
              </a:lnSpc>
              <a:spcAft>
                <a:spcPts val="500"/>
              </a:spcAft>
              <a:defRPr/>
            </a:lvl3pPr>
            <a:lvl4pPr>
              <a:lnSpc>
                <a:spcPts val="1800"/>
              </a:lnSpc>
              <a:spcAft>
                <a:spcPts val="500"/>
              </a:spcAft>
              <a:defRPr/>
            </a:lvl4pPr>
            <a:lvl5pPr>
              <a:lnSpc>
                <a:spcPts val="1800"/>
              </a:lnSpc>
              <a:spcAft>
                <a:spcPts val="500"/>
              </a:spcAft>
              <a:defRPr/>
            </a:lvl5pPr>
            <a:lvl6pPr>
              <a:lnSpc>
                <a:spcPts val="1800"/>
              </a:lnSpc>
              <a:spcAft>
                <a:spcPts val="500"/>
              </a:spcAft>
              <a:defRPr/>
            </a:lvl6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hts 2/3 Canvas mit Schrift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131840" y="987574"/>
            <a:ext cx="5760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251520" y="987552"/>
            <a:ext cx="2592324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275856" y="1131570"/>
            <a:ext cx="5472684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hts 2/3 Canvas mit Schrift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131840" y="987574"/>
            <a:ext cx="5760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251520" y="987552"/>
            <a:ext cx="2592324" cy="3889248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275856" y="1131570"/>
            <a:ext cx="5472684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defRPr lang="de-DE" sz="14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defRPr lang="de-DE" sz="14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defRPr lang="de-DE" sz="14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defRPr lang="de-DE" sz="14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defRPr lang="de-DE" sz="12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</a:lstStyle>
          <a:p>
            <a:pPr lvl="0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buSzPct val="100000"/>
            </a:pPr>
            <a:r>
              <a:rPr lang="de-DE" noProof="0"/>
              <a:t>Textmasterformat bearbeiten</a:t>
            </a:r>
          </a:p>
          <a:p>
            <a:pPr lvl="1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buSzPct val="100000"/>
            </a:pPr>
            <a:r>
              <a:rPr lang="de-DE" noProof="0"/>
              <a:t>Zweite Ebene</a:t>
            </a:r>
          </a:p>
          <a:p>
            <a:pPr lvl="2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buSzPct val="100000"/>
            </a:pPr>
            <a:r>
              <a:rPr lang="de-DE" noProof="0"/>
              <a:t>Dritte Ebene</a:t>
            </a:r>
          </a:p>
          <a:p>
            <a:pPr lvl="3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buSzPct val="100000"/>
            </a:pPr>
            <a:r>
              <a:rPr lang="de-DE" noProof="0"/>
              <a:t>Vierte Ebene</a:t>
            </a:r>
          </a:p>
          <a:p>
            <a:pPr lvl="4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0"/>
              </a:spcAft>
              <a:buSzPct val="100000"/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1/3 Fond mit Schrift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50825" y="987574"/>
            <a:ext cx="2772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186113" y="987574"/>
            <a:ext cx="2771775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119813" y="987574"/>
            <a:ext cx="2773362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7" y="3435858"/>
            <a:ext cx="2447711" cy="129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4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  <a:lvl6pPr>
              <a:spcAft>
                <a:spcPts val="0"/>
              </a:spcAft>
              <a:defRPr sz="1300"/>
            </a:lvl6pPr>
          </a:lstStyle>
          <a:p>
            <a:pPr lvl="0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Textmasterformat bearbeiten</a:t>
            </a:r>
          </a:p>
          <a:p>
            <a:pPr lvl="1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Zweite Ebene</a:t>
            </a:r>
          </a:p>
          <a:p>
            <a:pPr lvl="2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Dritte Ebene</a:t>
            </a:r>
          </a:p>
          <a:p>
            <a:pPr lvl="3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Vierte Ebene</a:t>
            </a:r>
          </a:p>
          <a:p>
            <a:pPr lvl="4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6"/>
          </p:nvPr>
        </p:nvSpPr>
        <p:spPr>
          <a:xfrm>
            <a:off x="395288" y="1131888"/>
            <a:ext cx="2448520" cy="2159952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3347864" y="1131888"/>
            <a:ext cx="2448520" cy="2159952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6300192" y="1131888"/>
            <a:ext cx="2448520" cy="2159952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idx="19"/>
          </p:nvPr>
        </p:nvSpPr>
        <p:spPr bwMode="auto">
          <a:xfrm>
            <a:off x="3347864" y="3435858"/>
            <a:ext cx="2447711" cy="129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4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  <a:lvl6pPr>
              <a:spcAft>
                <a:spcPts val="0"/>
              </a:spcAft>
              <a:defRPr sz="1300"/>
            </a:lvl6pPr>
          </a:lstStyle>
          <a:p>
            <a:pPr lvl="0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Textmasterformat bearbeiten</a:t>
            </a:r>
          </a:p>
          <a:p>
            <a:pPr lvl="1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Zweite Ebene</a:t>
            </a:r>
          </a:p>
          <a:p>
            <a:pPr lvl="2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Dritte Ebene</a:t>
            </a:r>
          </a:p>
          <a:p>
            <a:pPr lvl="3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Vierte Ebene</a:t>
            </a:r>
          </a:p>
          <a:p>
            <a:pPr lvl="4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idx="20"/>
          </p:nvPr>
        </p:nvSpPr>
        <p:spPr bwMode="auto">
          <a:xfrm>
            <a:off x="6300192" y="3435858"/>
            <a:ext cx="2447711" cy="129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4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  <a:lvl6pPr>
              <a:spcAft>
                <a:spcPts val="0"/>
              </a:spcAft>
              <a:defRPr sz="1300"/>
            </a:lvl6pPr>
          </a:lstStyle>
          <a:p>
            <a:pPr lvl="0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Textmasterformat bearbeiten</a:t>
            </a:r>
          </a:p>
          <a:p>
            <a:pPr lvl="1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Zweite Ebene</a:t>
            </a:r>
          </a:p>
          <a:p>
            <a:pPr lvl="2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Dritte Ebene</a:t>
            </a:r>
          </a:p>
          <a:p>
            <a:pPr lvl="3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Vierte Ebene</a:t>
            </a:r>
          </a:p>
          <a:p>
            <a:pPr lvl="4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1/3 Fond mit Schrift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50825" y="987574"/>
            <a:ext cx="2771775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186113" y="987574"/>
            <a:ext cx="2771775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119813" y="987574"/>
            <a:ext cx="2773362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7" y="3435858"/>
            <a:ext cx="2447711" cy="129616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4" name="Textplatzhalter 2"/>
          <p:cNvSpPr>
            <a:spLocks noGrp="1"/>
          </p:cNvSpPr>
          <p:nvPr>
            <p:ph idx="14"/>
          </p:nvPr>
        </p:nvSpPr>
        <p:spPr bwMode="auto">
          <a:xfrm>
            <a:off x="3347863" y="3435858"/>
            <a:ext cx="2447711" cy="129616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5" name="Textplatzhalter 2"/>
          <p:cNvSpPr>
            <a:spLocks noGrp="1"/>
          </p:cNvSpPr>
          <p:nvPr>
            <p:ph idx="15"/>
          </p:nvPr>
        </p:nvSpPr>
        <p:spPr bwMode="auto">
          <a:xfrm>
            <a:off x="6300191" y="3435858"/>
            <a:ext cx="2447711" cy="129616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6"/>
          </p:nvPr>
        </p:nvSpPr>
        <p:spPr>
          <a:xfrm>
            <a:off x="395288" y="1131888"/>
            <a:ext cx="2448520" cy="2159952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3347864" y="1131888"/>
            <a:ext cx="2448520" cy="2159952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6300192" y="1131888"/>
            <a:ext cx="2448520" cy="2159952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unten 1/3 Fond mit Schrift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50824" y="3164210"/>
            <a:ext cx="2016000" cy="17116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>
          <a:xfrm>
            <a:off x="2459302" y="3164210"/>
            <a:ext cx="2016000" cy="17116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7" y="3331429"/>
            <a:ext cx="1728251" cy="140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4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  <a:lvl6pPr>
              <a:spcAft>
                <a:spcPts val="0"/>
              </a:spcAft>
              <a:defRPr sz="1300"/>
            </a:lvl6pPr>
          </a:lstStyle>
          <a:p>
            <a:pPr lvl="0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Textmasterformat bearbeiten</a:t>
            </a:r>
          </a:p>
          <a:p>
            <a:pPr lvl="1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Zweite Ebene</a:t>
            </a:r>
          </a:p>
          <a:p>
            <a:pPr lvl="2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Dritte Ebene</a:t>
            </a:r>
          </a:p>
          <a:p>
            <a:pPr lvl="3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Vierte Ebene</a:t>
            </a:r>
          </a:p>
          <a:p>
            <a:pPr lvl="4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Fünfte Ebene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idx="19"/>
          </p:nvPr>
        </p:nvSpPr>
        <p:spPr bwMode="auto">
          <a:xfrm>
            <a:off x="2627783" y="3319724"/>
            <a:ext cx="1728193" cy="140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4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  <a:lvl6pPr>
              <a:spcAft>
                <a:spcPts val="0"/>
              </a:spcAft>
              <a:defRPr sz="1300"/>
            </a:lvl6pPr>
          </a:lstStyle>
          <a:p>
            <a:pPr lvl="0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Textmasterformat bearbeiten</a:t>
            </a:r>
          </a:p>
          <a:p>
            <a:pPr lvl="1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Zweite Ebene</a:t>
            </a:r>
          </a:p>
          <a:p>
            <a:pPr lvl="2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Dritte Ebene</a:t>
            </a:r>
          </a:p>
          <a:p>
            <a:pPr lvl="3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Vierte Ebene</a:t>
            </a:r>
          </a:p>
          <a:p>
            <a:pPr lvl="4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4667780" y="3147814"/>
            <a:ext cx="2016000" cy="17116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>
          <a:xfrm>
            <a:off x="6876257" y="3147814"/>
            <a:ext cx="2016006" cy="17116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20" name="Textplatzhalter 2"/>
          <p:cNvSpPr>
            <a:spLocks noGrp="1"/>
          </p:cNvSpPr>
          <p:nvPr>
            <p:ph idx="20"/>
          </p:nvPr>
        </p:nvSpPr>
        <p:spPr bwMode="auto">
          <a:xfrm>
            <a:off x="4788025" y="3303328"/>
            <a:ext cx="1800200" cy="140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4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  <a:lvl6pPr>
              <a:spcAft>
                <a:spcPts val="0"/>
              </a:spcAft>
              <a:defRPr sz="1300"/>
            </a:lvl6pPr>
          </a:lstStyle>
          <a:p>
            <a:pPr lvl="0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Textmasterformat bearbeiten</a:t>
            </a:r>
          </a:p>
          <a:p>
            <a:pPr lvl="1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Zweite Ebene</a:t>
            </a:r>
          </a:p>
          <a:p>
            <a:pPr lvl="2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Dritte Ebene</a:t>
            </a:r>
          </a:p>
          <a:p>
            <a:pPr lvl="3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Vierte Ebene</a:t>
            </a:r>
          </a:p>
          <a:p>
            <a:pPr lvl="4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Fünfte Ebene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idx="21"/>
          </p:nvPr>
        </p:nvSpPr>
        <p:spPr bwMode="auto">
          <a:xfrm>
            <a:off x="7020273" y="3314924"/>
            <a:ext cx="1755170" cy="140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defRPr lang="de-DE" sz="14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  <a:lvl6pPr>
              <a:spcAft>
                <a:spcPts val="0"/>
              </a:spcAft>
              <a:defRPr sz="1300"/>
            </a:lvl6pPr>
          </a:lstStyle>
          <a:p>
            <a:pPr lvl="0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Textmasterformat bearbeiten</a:t>
            </a:r>
          </a:p>
          <a:p>
            <a:pPr lvl="1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Zweite Ebene</a:t>
            </a:r>
          </a:p>
          <a:p>
            <a:pPr lvl="2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Dritte Ebene</a:t>
            </a:r>
          </a:p>
          <a:p>
            <a:pPr lvl="3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Vierte Ebene</a:t>
            </a:r>
          </a:p>
          <a:p>
            <a:pPr lvl="4"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Fünfte Ebene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unten 1/3 Fond mit Schrift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50825" y="3291830"/>
            <a:ext cx="2771775" cy="158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186113" y="3291830"/>
            <a:ext cx="2771775" cy="158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119813" y="3291830"/>
            <a:ext cx="2773362" cy="158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7" y="3435858"/>
            <a:ext cx="2447711" cy="129616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4" name="Textplatzhalter 2"/>
          <p:cNvSpPr>
            <a:spLocks noGrp="1"/>
          </p:cNvSpPr>
          <p:nvPr>
            <p:ph idx="14"/>
          </p:nvPr>
        </p:nvSpPr>
        <p:spPr bwMode="auto">
          <a:xfrm>
            <a:off x="3347863" y="3435858"/>
            <a:ext cx="2447711" cy="129616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5" name="Textplatzhalter 2"/>
          <p:cNvSpPr>
            <a:spLocks noGrp="1"/>
          </p:cNvSpPr>
          <p:nvPr>
            <p:ph idx="15"/>
          </p:nvPr>
        </p:nvSpPr>
        <p:spPr bwMode="auto">
          <a:xfrm>
            <a:off x="6300191" y="3435858"/>
            <a:ext cx="2447711" cy="129616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6F25-E008-454B-8C69-80127ABB9DE1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10DF-5B5C-421E-956E-9ADE5F98F4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69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6F25-E008-454B-8C69-80127ABB9DE1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10DF-5B5C-421E-956E-9ADE5F98F4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9437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6F25-E008-454B-8C69-80127ABB9DE1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10DF-5B5C-421E-956E-9ADE5F98F4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3716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6F25-E008-454B-8C69-80127ABB9DE1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10DF-5B5C-421E-956E-9ADE5F98F4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14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Canvas mit Schrift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988006"/>
            <a:ext cx="8640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8353044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6F25-E008-454B-8C69-80127ABB9DE1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10DF-5B5C-421E-956E-9ADE5F98F4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786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6F25-E008-454B-8C69-80127ABB9DE1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10DF-5B5C-421E-956E-9ADE5F98F4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9319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6F25-E008-454B-8C69-80127ABB9DE1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10DF-5B5C-421E-956E-9ADE5F98F4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1990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6F25-E008-454B-8C69-80127ABB9DE1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10DF-5B5C-421E-956E-9ADE5F98F4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033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6F25-E008-454B-8C69-80127ABB9DE1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10DF-5B5C-421E-956E-9ADE5F98F4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573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6F25-E008-454B-8C69-80127ABB9DE1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10DF-5B5C-421E-956E-9ADE5F98F4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9711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6F25-E008-454B-8C69-80127ABB9DE1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10DF-5B5C-421E-956E-9ADE5F98F4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6241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ohne Canvas mit Zwischentitel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3"/>
          <p:cNvSpPr>
            <a:spLocks noGrp="1"/>
          </p:cNvSpPr>
          <p:nvPr>
            <p:ph type="title"/>
          </p:nvPr>
        </p:nvSpPr>
        <p:spPr>
          <a:xfrm>
            <a:off x="395536" y="4013683"/>
            <a:ext cx="6938365" cy="718307"/>
          </a:xfrm>
          <a:prstGeom prst="rect">
            <a:avLst/>
          </a:prstGeom>
          <a:solidFill>
            <a:srgbClr val="0095D8"/>
          </a:solidFill>
          <a:ln w="9525">
            <a:noFill/>
            <a:miter lim="800000"/>
            <a:headEnd/>
            <a:tailEnd/>
          </a:ln>
        </p:spPr>
        <p:txBody>
          <a:bodyPr vert="horz" wrap="none" lIns="288000" tIns="172800" rIns="288000" bIns="172800" numCol="1" rtlCol="0" anchor="ctr" anchorCtr="0" compatLnSpc="1">
            <a:prstTxWarp prst="textNoShape">
              <a:avLst/>
            </a:prstTxWarp>
            <a:spAutoFit/>
          </a:bodyPr>
          <a:lstStyle>
            <a:lvl1pPr>
              <a:def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ohne Canvas mit Zwischentitel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3"/>
          <p:cNvSpPr>
            <a:spLocks noGrp="1"/>
          </p:cNvSpPr>
          <p:nvPr>
            <p:ph type="title"/>
          </p:nvPr>
        </p:nvSpPr>
        <p:spPr>
          <a:xfrm>
            <a:off x="395536" y="554400"/>
            <a:ext cx="6938365" cy="718307"/>
          </a:xfrm>
          <a:prstGeom prst="rect">
            <a:avLst/>
          </a:prstGeom>
          <a:solidFill>
            <a:srgbClr val="0095D8"/>
          </a:solidFill>
          <a:ln w="9525">
            <a:noFill/>
            <a:miter lim="800000"/>
            <a:headEnd/>
            <a:tailEnd/>
          </a:ln>
        </p:spPr>
        <p:txBody>
          <a:bodyPr vert="horz" wrap="none" lIns="288000" tIns="172800" rIns="288000" bIns="172800" numCol="1" rtlCol="0" anchor="ctr" anchorCtr="0" compatLnSpc="1">
            <a:prstTxWarp prst="textNoShape">
              <a:avLst/>
            </a:prstTxWarp>
            <a:spAutoFit/>
          </a:bodyPr>
          <a:lstStyle>
            <a:lvl1pPr>
              <a:def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369751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ohne Canvas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3816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Canvas ohn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251520" y="988006"/>
            <a:ext cx="8640000" cy="38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ohne Canvas 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ohne Canvas ohne Titel ohne Kopf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6" descr="03_INME_Himmel_72dpi_rh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360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1/2 Canvas mit Schrift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251520" y="987574"/>
            <a:ext cx="4176464" cy="38884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>
              <a:defRPr lang="de-DE" sz="18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>
              <a:defRPr lang="de-DE" sz="18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>
              <a:defRPr lang="de-DE" sz="16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</a:lstStyle>
          <a:p>
            <a:pPr lvl="0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Textmasterformate durch Klicken bearbeiten</a:t>
            </a:r>
          </a:p>
          <a:p>
            <a:pPr lvl="1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 dirty="0"/>
              <a:t>Zweite Ebene</a:t>
            </a:r>
          </a:p>
          <a:p>
            <a:pPr marL="207963" lvl="2" indent="-207963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buFontTx/>
              <a:buBlip>
                <a:blip r:embed="rId2"/>
              </a:buBlip>
            </a:pPr>
            <a:r>
              <a:rPr lang="de-DE" noProof="0" dirty="0"/>
              <a:t>Dritte Ebene</a:t>
            </a:r>
          </a:p>
          <a:p>
            <a:pPr marL="431800" lvl="3" indent="-215900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buFontTx/>
              <a:buBlip>
                <a:blip r:embed="rId2"/>
              </a:buBlip>
            </a:pPr>
            <a:r>
              <a:rPr lang="de-DE" noProof="0" dirty="0"/>
              <a:t>Vierte Ebene</a:t>
            </a:r>
          </a:p>
          <a:p>
            <a:pPr marL="647700" lvl="4" indent="-215900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  <a:buFontTx/>
              <a:buBlip>
                <a:blip r:embed="rId3"/>
              </a:buBlip>
            </a:pPr>
            <a:r>
              <a:rPr lang="de-DE" noProof="0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1/2 Canvas mit Schrift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251520" y="987574"/>
            <a:ext cx="4176464" cy="38884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1/2 Canvas mit Schrift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251520" y="987574"/>
            <a:ext cx="4176464" cy="38884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ohne Canvas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/1 ohne Canvas 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1/2 Canvas mit Schrift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988006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716016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3888486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</a:lstStyle>
          <a:p>
            <a:pPr lvl="0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Textmasterformat bearbeiten</a:t>
            </a:r>
          </a:p>
          <a:p>
            <a:pPr lvl="1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Zweite Ebene</a:t>
            </a:r>
          </a:p>
          <a:p>
            <a:pPr lvl="2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Dritte Ebene</a:t>
            </a:r>
          </a:p>
          <a:p>
            <a:pPr lvl="3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Vierte Ebene</a:t>
            </a:r>
          </a:p>
          <a:p>
            <a:pPr lvl="4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8" name="Textplatzhalter 2"/>
          <p:cNvSpPr>
            <a:spLocks noGrp="1"/>
          </p:cNvSpPr>
          <p:nvPr>
            <p:ph idx="14"/>
          </p:nvPr>
        </p:nvSpPr>
        <p:spPr bwMode="auto">
          <a:xfrm>
            <a:off x="4860036" y="1131570"/>
            <a:ext cx="3888486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b="1" kern="1200" noProof="0" dirty="0" smtClean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b="1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800" kern="1200" noProof="0" dirty="0" smtClean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algn="l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defRPr lang="de-DE" sz="1600" kern="1200" noProof="0" dirty="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</a:lstStyle>
          <a:p>
            <a:pPr lvl="0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Textmasterformat bearbeiten</a:t>
            </a:r>
          </a:p>
          <a:p>
            <a:pPr lvl="1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Zweite Ebene</a:t>
            </a:r>
          </a:p>
          <a:p>
            <a:pPr lvl="2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Dritte Ebene</a:t>
            </a:r>
          </a:p>
          <a:p>
            <a:pPr lvl="3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Vierte Ebene</a:t>
            </a:r>
          </a:p>
          <a:p>
            <a:pPr lvl="4" algn="l" defTabSz="863600" rtl="0" eaLnBrk="1" fontAlgn="base" hangingPunct="1">
              <a:lnSpc>
                <a:spcPct val="100000"/>
              </a:lnSpc>
              <a:spcBef>
                <a:spcPts val="163"/>
              </a:spcBef>
              <a:spcAft>
                <a:spcPts val="500"/>
              </a:spcAft>
              <a:buSzPct val="100000"/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1/2 Canvas mit Schrift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716016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3888486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8" name="Textplatzhalter 2"/>
          <p:cNvSpPr>
            <a:spLocks noGrp="1"/>
          </p:cNvSpPr>
          <p:nvPr>
            <p:ph idx="14"/>
          </p:nvPr>
        </p:nvSpPr>
        <p:spPr bwMode="auto">
          <a:xfrm>
            <a:off x="4860036" y="1131570"/>
            <a:ext cx="3888486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1/2 Canvas mit Schrift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1520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716480" y="987574"/>
            <a:ext cx="4176000" cy="38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395478" y="1131570"/>
            <a:ext cx="3888486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idx="14"/>
          </p:nvPr>
        </p:nvSpPr>
        <p:spPr bwMode="auto">
          <a:xfrm>
            <a:off x="4860671" y="1131570"/>
            <a:ext cx="3888486" cy="3600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4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400"/>
            </a:lvl4pPr>
            <a:lvl5pPr>
              <a:spcAft>
                <a:spcPts val="0"/>
              </a:spcAft>
              <a:defRPr sz="1200"/>
            </a:lvl5pPr>
            <a:lvl6pPr>
              <a:spcAft>
                <a:spcPts val="0"/>
              </a:spcAft>
              <a:defRPr sz="1300"/>
            </a:lvl6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Relationship Id="rId30" Type="http://schemas.openxmlformats.org/officeDocument/2006/relationships/image" Target="../media/image4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1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40.xml"/><Relationship Id="rId9" Type="http://schemas.openxmlformats.org/officeDocument/2006/relationships/theme" Target="../theme/theme3.xml"/><Relationship Id="rId1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9144000" cy="2716213"/>
          </a:xfrm>
          <a:prstGeom prst="rect">
            <a:avLst/>
          </a:prstGeom>
          <a:solidFill>
            <a:srgbClr val="D4D6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CACFE5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2427288"/>
            <a:ext cx="9144000" cy="2716212"/>
          </a:xfrm>
          <a:prstGeom prst="rect">
            <a:avLst/>
          </a:prstGeom>
          <a:solidFill>
            <a:srgbClr val="BDC2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>
                <a:solidFill>
                  <a:srgbClr val="CACFE5"/>
                </a:solidFill>
              </a:rPr>
              <a:t>  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250825" y="0"/>
            <a:ext cx="0" cy="266700"/>
          </a:xfrm>
          <a:prstGeom prst="line">
            <a:avLst/>
          </a:prstGeom>
          <a:ln w="12700">
            <a:solidFill>
              <a:srgbClr val="94A6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403350" y="0"/>
            <a:ext cx="0" cy="266700"/>
          </a:xfrm>
          <a:prstGeom prst="line">
            <a:avLst/>
          </a:prstGeom>
          <a:ln w="12700">
            <a:solidFill>
              <a:srgbClr val="94A6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Textfeld 14"/>
          <p:cNvSpPr txBox="1">
            <a:spLocks noChangeArrowheads="1"/>
          </p:cNvSpPr>
          <p:nvPr/>
        </p:nvSpPr>
        <p:spPr bwMode="auto">
          <a:xfrm>
            <a:off x="1547813" y="0"/>
            <a:ext cx="1441450" cy="2667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003882"/>
                </a:solidFill>
              </a:rPr>
              <a:t>Engineering Performance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130550" y="0"/>
            <a:ext cx="0" cy="266700"/>
          </a:xfrm>
          <a:prstGeom prst="line">
            <a:avLst/>
          </a:prstGeom>
          <a:ln w="12700">
            <a:solidFill>
              <a:srgbClr val="94A6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8893175" y="0"/>
            <a:ext cx="0" cy="266700"/>
          </a:xfrm>
          <a:prstGeom prst="line">
            <a:avLst/>
          </a:prstGeom>
          <a:ln w="12700">
            <a:solidFill>
              <a:srgbClr val="94A6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8" name="Textfeld 19"/>
          <p:cNvSpPr txBox="1">
            <a:spLocks noChangeArrowheads="1"/>
          </p:cNvSpPr>
          <p:nvPr/>
        </p:nvSpPr>
        <p:spPr bwMode="auto">
          <a:xfrm>
            <a:off x="8027988" y="0"/>
            <a:ext cx="720725" cy="2667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DAFC8165-DBE0-45F2-9747-81A10D968356}" type="slidenum">
              <a:rPr lang="de-DE" sz="1000" smtClean="0">
                <a:solidFill>
                  <a:srgbClr val="003882"/>
                </a:solidFill>
              </a:rPr>
              <a:pPr algn="r" eaLnBrk="1" hangingPunct="1">
                <a:defRPr/>
              </a:pPr>
              <a:t>‹Nr.›</a:t>
            </a:fld>
            <a:endParaRPr lang="de-DE" sz="1000" dirty="0">
              <a:solidFill>
                <a:srgbClr val="003882"/>
              </a:solidFill>
            </a:endParaRPr>
          </a:p>
        </p:txBody>
      </p:sp>
      <p:sp>
        <p:nvSpPr>
          <p:cNvPr id="18" name="Textplatzhalter 10"/>
          <p:cNvSpPr txBox="1">
            <a:spLocks/>
          </p:cNvSpPr>
          <p:nvPr/>
        </p:nvSpPr>
        <p:spPr>
          <a:xfrm>
            <a:off x="3276600" y="0"/>
            <a:ext cx="4608513" cy="2667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000" kern="1200" baseline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358775" indent="-358775" algn="l" rtl="0" eaLnBrk="0" fontAlgn="base" hangingPunct="0">
              <a:spcBef>
                <a:spcPts val="763"/>
              </a:spcBef>
              <a:spcAft>
                <a:spcPct val="0"/>
              </a:spcAft>
              <a:buSzPct val="100000"/>
              <a:buBlip>
                <a:blip r:embed="rId27"/>
              </a:buBlip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358775" indent="-358775" algn="l" rtl="0" eaLnBrk="0" fontAlgn="base" hangingPunct="0">
              <a:spcBef>
                <a:spcPts val="763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358775" indent="-358775" algn="l" rtl="0" eaLnBrk="0" fontAlgn="base" hangingPunct="0">
              <a:spcBef>
                <a:spcPts val="763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358775" indent="-358775" algn="l" rtl="0" eaLnBrk="0" fontAlgn="base" hangingPunct="0">
              <a:spcBef>
                <a:spcPts val="763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baseline="0" dirty="0">
                <a:solidFill>
                  <a:srgbClr val="0095D8"/>
                </a:solidFill>
              </a:rPr>
              <a:t>Gestensteuerung mit dem Wii Balance Board</a:t>
            </a:r>
            <a:endParaRPr lang="de-DE" dirty="0">
              <a:solidFill>
                <a:srgbClr val="0095D8"/>
              </a:solidFill>
            </a:endParaRPr>
          </a:p>
        </p:txBody>
      </p:sp>
      <p:sp>
        <p:nvSpPr>
          <p:cNvPr id="1036" name="Titelplatzhalter 3"/>
          <p:cNvSpPr>
            <a:spLocks noGrp="1"/>
          </p:cNvSpPr>
          <p:nvPr>
            <p:ph type="title"/>
          </p:nvPr>
        </p:nvSpPr>
        <p:spPr bwMode="auto">
          <a:xfrm>
            <a:off x="250825" y="411087"/>
            <a:ext cx="3054390" cy="431614"/>
          </a:xfrm>
          <a:prstGeom prst="rect">
            <a:avLst/>
          </a:prstGeom>
          <a:solidFill>
            <a:srgbClr val="003882"/>
          </a:solidFill>
          <a:ln w="9525">
            <a:noFill/>
            <a:miter lim="800000"/>
            <a:headEnd/>
            <a:tailEnd/>
          </a:ln>
        </p:spPr>
        <p:txBody>
          <a:bodyPr vert="horz" wrap="none" lIns="144000" tIns="90000" rIns="144000" bIns="936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5" name="Picture 2" descr="F:\INME PPT Master Mai 2013\INME_Logos\Logo_InMediasP_wortmarke.emf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395478" y="141795"/>
            <a:ext cx="864000" cy="944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974" r:id="rId1"/>
    <p:sldLayoutId id="2147485975" r:id="rId2"/>
    <p:sldLayoutId id="2147485976" r:id="rId3"/>
    <p:sldLayoutId id="2147485977" r:id="rId4"/>
    <p:sldLayoutId id="2147485988" r:id="rId5"/>
    <p:sldLayoutId id="2147485973" r:id="rId6"/>
    <p:sldLayoutId id="2147485989" r:id="rId7"/>
    <p:sldLayoutId id="2147485982" r:id="rId8"/>
    <p:sldLayoutId id="2147485984" r:id="rId9"/>
    <p:sldLayoutId id="2147485990" r:id="rId10"/>
    <p:sldLayoutId id="2147485981" r:id="rId11"/>
    <p:sldLayoutId id="2147485983" r:id="rId12"/>
    <p:sldLayoutId id="2147485991" r:id="rId13"/>
    <p:sldLayoutId id="2147485992" r:id="rId14"/>
    <p:sldLayoutId id="2147485993" r:id="rId15"/>
    <p:sldLayoutId id="2147485994" r:id="rId16"/>
    <p:sldLayoutId id="2147485985" r:id="rId17"/>
    <p:sldLayoutId id="2147485995" r:id="rId18"/>
    <p:sldLayoutId id="2147485996" r:id="rId19"/>
    <p:sldLayoutId id="2147485997" r:id="rId20"/>
    <p:sldLayoutId id="2147485998" r:id="rId21"/>
    <p:sldLayoutId id="2147485999" r:id="rId22"/>
    <p:sldLayoutId id="2147485987" r:id="rId23"/>
    <p:sldLayoutId id="2147486000" r:id="rId24"/>
    <p:sldLayoutId id="2147486001" r:id="rId2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 kern="1200">
          <a:solidFill>
            <a:srgbClr val="FFFFFF"/>
          </a:solidFill>
          <a:latin typeface="Arial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algn="l" defTabSz="863600" rtl="0" eaLnBrk="1" fontAlgn="base" hangingPunct="1">
        <a:lnSpc>
          <a:spcPts val="1800"/>
        </a:lnSpc>
        <a:spcBef>
          <a:spcPts val="163"/>
        </a:spcBef>
        <a:spcAft>
          <a:spcPts val="500"/>
        </a:spcAft>
        <a:buSzPct val="100000"/>
        <a:defRPr lang="de-DE" sz="1600" b="1" kern="1200" dirty="0">
          <a:solidFill>
            <a:srgbClr val="0095D8"/>
          </a:solidFill>
          <a:latin typeface="Arial"/>
          <a:ea typeface="ＭＳ Ｐゴシック" charset="0"/>
          <a:cs typeface="ＭＳ Ｐゴシック" charset="0"/>
        </a:defRPr>
      </a:lvl1pPr>
      <a:lvl2pPr algn="l" defTabSz="1254125" rtl="0" eaLnBrk="1" fontAlgn="base" hangingPunct="1">
        <a:lnSpc>
          <a:spcPts val="1800"/>
        </a:lnSpc>
        <a:spcBef>
          <a:spcPts val="163"/>
        </a:spcBef>
        <a:spcAft>
          <a:spcPts val="500"/>
        </a:spcAft>
        <a:buSzPct val="100000"/>
        <a:defRPr sz="1600" kern="1200">
          <a:solidFill>
            <a:srgbClr val="003882"/>
          </a:solidFill>
          <a:latin typeface="Arial"/>
          <a:ea typeface="ＭＳ Ｐゴシック" charset="0"/>
          <a:cs typeface="+mn-cs"/>
        </a:defRPr>
      </a:lvl2pPr>
      <a:lvl3pPr marL="207963" indent="-207963" algn="l" rtl="0" eaLnBrk="1" fontAlgn="base" hangingPunct="1">
        <a:lnSpc>
          <a:spcPts val="1800"/>
        </a:lnSpc>
        <a:spcBef>
          <a:spcPts val="163"/>
        </a:spcBef>
        <a:spcAft>
          <a:spcPts val="500"/>
        </a:spcAft>
        <a:buSzPct val="110000"/>
        <a:buFontTx/>
        <a:buBlip>
          <a:blip r:embed="rId29"/>
        </a:buBlip>
        <a:defRPr sz="1600" b="1" kern="1200">
          <a:solidFill>
            <a:srgbClr val="003882"/>
          </a:solidFill>
          <a:latin typeface="Arial"/>
          <a:ea typeface="ＭＳ Ｐゴシック" charset="0"/>
          <a:cs typeface="+mn-cs"/>
        </a:defRPr>
      </a:lvl3pPr>
      <a:lvl4pPr marL="431800" indent="-215900" algn="l" rtl="0" eaLnBrk="1" fontAlgn="base" hangingPunct="1">
        <a:lnSpc>
          <a:spcPts val="1800"/>
        </a:lnSpc>
        <a:spcBef>
          <a:spcPts val="163"/>
        </a:spcBef>
        <a:spcAft>
          <a:spcPts val="500"/>
        </a:spcAft>
        <a:buSzPct val="110000"/>
        <a:buFontTx/>
        <a:buBlip>
          <a:blip r:embed="rId29"/>
        </a:buBlip>
        <a:defRPr sz="1600" kern="1200">
          <a:solidFill>
            <a:srgbClr val="003882"/>
          </a:solidFill>
          <a:latin typeface="Arial"/>
          <a:ea typeface="ＭＳ Ｐゴシック" charset="0"/>
          <a:cs typeface="+mn-cs"/>
        </a:defRPr>
      </a:lvl4pPr>
      <a:lvl5pPr marL="647700" indent="-215900" algn="l" rtl="0" eaLnBrk="1" fontAlgn="base" hangingPunct="1">
        <a:lnSpc>
          <a:spcPts val="1800"/>
        </a:lnSpc>
        <a:spcBef>
          <a:spcPts val="163"/>
        </a:spcBef>
        <a:spcAft>
          <a:spcPts val="500"/>
        </a:spcAft>
        <a:buSzPct val="110000"/>
        <a:buFontTx/>
        <a:buBlip>
          <a:blip r:embed="rId30"/>
        </a:buBlip>
        <a:defRPr sz="1400" kern="1200">
          <a:solidFill>
            <a:srgbClr val="003882"/>
          </a:solidFill>
          <a:latin typeface="Arial"/>
          <a:ea typeface="ＭＳ Ｐゴシック" charset="0"/>
          <a:cs typeface="+mn-cs"/>
        </a:defRPr>
      </a:lvl5pPr>
      <a:lvl6pPr marL="208800" indent="-208800" algn="l" defTabSz="914400" rtl="0" eaLnBrk="1" latinLnBrk="0" hangingPunct="1">
        <a:lnSpc>
          <a:spcPts val="1800"/>
        </a:lnSpc>
        <a:spcBef>
          <a:spcPts val="163"/>
        </a:spcBef>
        <a:spcAft>
          <a:spcPts val="500"/>
        </a:spcAft>
        <a:buFont typeface="+mj-lt"/>
        <a:buAutoNum type="arabicPeriod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56F25-E008-454B-8C69-80127ABB9DE1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610DF-5B5C-421E-956E-9ADE5F98F4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42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21" r:id="rId1"/>
    <p:sldLayoutId id="2147486022" r:id="rId2"/>
    <p:sldLayoutId id="2147486023" r:id="rId3"/>
    <p:sldLayoutId id="2147486024" r:id="rId4"/>
    <p:sldLayoutId id="2147486025" r:id="rId5"/>
    <p:sldLayoutId id="2147486026" r:id="rId6"/>
    <p:sldLayoutId id="2147486027" r:id="rId7"/>
    <p:sldLayoutId id="2147486028" r:id="rId8"/>
    <p:sldLayoutId id="2147486029" r:id="rId9"/>
    <p:sldLayoutId id="2147486030" r:id="rId10"/>
    <p:sldLayoutId id="21474860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6" descr="03_INME_Himmel_72dpi_rh.jp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2360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Gerade Verbindung 7"/>
          <p:cNvCxnSpPr/>
          <p:nvPr/>
        </p:nvCxnSpPr>
        <p:spPr>
          <a:xfrm>
            <a:off x="250825" y="0"/>
            <a:ext cx="0" cy="266700"/>
          </a:xfrm>
          <a:prstGeom prst="line">
            <a:avLst/>
          </a:prstGeom>
          <a:ln w="12700">
            <a:solidFill>
              <a:srgbClr val="5C769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403350" y="0"/>
            <a:ext cx="0" cy="266700"/>
          </a:xfrm>
          <a:prstGeom prst="line">
            <a:avLst/>
          </a:prstGeom>
          <a:ln w="12700">
            <a:solidFill>
              <a:srgbClr val="5C769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Textfeld 14"/>
          <p:cNvSpPr txBox="1">
            <a:spLocks noChangeArrowheads="1"/>
          </p:cNvSpPr>
          <p:nvPr/>
        </p:nvSpPr>
        <p:spPr bwMode="auto">
          <a:xfrm>
            <a:off x="1547813" y="0"/>
            <a:ext cx="1441450" cy="2667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003882"/>
                </a:solidFill>
              </a:rPr>
              <a:t>Engineering Performance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130550" y="0"/>
            <a:ext cx="0" cy="266700"/>
          </a:xfrm>
          <a:prstGeom prst="line">
            <a:avLst/>
          </a:prstGeom>
          <a:ln w="12700">
            <a:solidFill>
              <a:srgbClr val="5C769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8893175" y="0"/>
            <a:ext cx="0" cy="266700"/>
          </a:xfrm>
          <a:prstGeom prst="line">
            <a:avLst/>
          </a:prstGeom>
          <a:ln w="12700">
            <a:solidFill>
              <a:srgbClr val="5C769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8" name="Textfeld 19"/>
          <p:cNvSpPr txBox="1">
            <a:spLocks noChangeArrowheads="1"/>
          </p:cNvSpPr>
          <p:nvPr/>
        </p:nvSpPr>
        <p:spPr bwMode="auto">
          <a:xfrm>
            <a:off x="8027988" y="0"/>
            <a:ext cx="720725" cy="2667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DAFC8165-DBE0-45F2-9747-81A10D968356}" type="slidenum">
              <a:rPr lang="de-DE" sz="1000" smtClean="0">
                <a:solidFill>
                  <a:srgbClr val="003882"/>
                </a:solidFill>
              </a:rPr>
              <a:pPr algn="r" eaLnBrk="1" hangingPunct="1">
                <a:defRPr/>
              </a:pPr>
              <a:t>‹Nr.›</a:t>
            </a:fld>
            <a:endParaRPr lang="de-DE" sz="1000" dirty="0">
              <a:solidFill>
                <a:srgbClr val="003882"/>
              </a:solidFill>
            </a:endParaRPr>
          </a:p>
        </p:txBody>
      </p:sp>
      <p:sp>
        <p:nvSpPr>
          <p:cNvPr id="18" name="Textplatzhalter 10"/>
          <p:cNvSpPr txBox="1">
            <a:spLocks/>
          </p:cNvSpPr>
          <p:nvPr/>
        </p:nvSpPr>
        <p:spPr>
          <a:xfrm>
            <a:off x="3276600" y="0"/>
            <a:ext cx="4608513" cy="2667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000" kern="1200" baseline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358775" indent="-358775" algn="l" rtl="0" eaLnBrk="0" fontAlgn="base" hangingPunct="0">
              <a:spcBef>
                <a:spcPts val="763"/>
              </a:spcBef>
              <a:spcAft>
                <a:spcPct val="0"/>
              </a:spcAft>
              <a:buSzPct val="100000"/>
              <a:buBlip>
                <a:blip r:embed="rId11"/>
              </a:buBlip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358775" indent="-358775" algn="l" rtl="0" eaLnBrk="0" fontAlgn="base" hangingPunct="0">
              <a:spcBef>
                <a:spcPts val="763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358775" indent="-358775" algn="l" rtl="0" eaLnBrk="0" fontAlgn="base" hangingPunct="0">
              <a:spcBef>
                <a:spcPts val="763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358775" indent="-358775" algn="l" rtl="0" eaLnBrk="0" fontAlgn="base" hangingPunct="0">
              <a:spcBef>
                <a:spcPts val="763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baseline="0" dirty="0">
                <a:solidFill>
                  <a:schemeClr val="bg1"/>
                </a:solidFill>
              </a:rPr>
              <a:t>Gestensteuerung mit dem Wii Balance Board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36" name="Titelplatzhalter 3"/>
          <p:cNvSpPr>
            <a:spLocks noGrp="1"/>
          </p:cNvSpPr>
          <p:nvPr>
            <p:ph type="title"/>
          </p:nvPr>
        </p:nvSpPr>
        <p:spPr bwMode="auto">
          <a:xfrm>
            <a:off x="250825" y="412369"/>
            <a:ext cx="3054390" cy="431614"/>
          </a:xfrm>
          <a:prstGeom prst="rect">
            <a:avLst/>
          </a:prstGeom>
          <a:solidFill>
            <a:srgbClr val="003882"/>
          </a:solidFill>
          <a:ln w="9525">
            <a:noFill/>
            <a:miter lim="800000"/>
            <a:headEnd/>
            <a:tailEnd/>
          </a:ln>
        </p:spPr>
        <p:txBody>
          <a:bodyPr vert="horz" wrap="none" lIns="144000" tIns="90000" rIns="144000" bIns="93600" numCol="1" rtlCol="0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51520" y="987574"/>
            <a:ext cx="8640960" cy="38884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144000" tIns="144000" rIns="144000" bIns="14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5" name="Picture 2" descr="F:\INME PPT Master Mai 2013\INME_Logos\Logo_InMediasP_wortmarke.emf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5478" y="141795"/>
            <a:ext cx="864000" cy="944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07" r:id="rId1"/>
    <p:sldLayoutId id="2147486018" r:id="rId2"/>
    <p:sldLayoutId id="2147486017" r:id="rId3"/>
    <p:sldLayoutId id="2147486008" r:id="rId4"/>
    <p:sldLayoutId id="2147486016" r:id="rId5"/>
    <p:sldLayoutId id="2147486015" r:id="rId6"/>
    <p:sldLayoutId id="2147486013" r:id="rId7"/>
    <p:sldLayoutId id="2147486014" r:id="rId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1600" b="1" kern="1200" dirty="0" smtClean="0">
          <a:solidFill>
            <a:srgbClr val="FFFFFF"/>
          </a:solidFill>
          <a:latin typeface="Arial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algn="l" defTabSz="863600" rtl="0" eaLnBrk="1" fontAlgn="base" hangingPunct="1">
        <a:lnSpc>
          <a:spcPts val="1800"/>
        </a:lnSpc>
        <a:spcBef>
          <a:spcPts val="163"/>
        </a:spcBef>
        <a:spcAft>
          <a:spcPts val="500"/>
        </a:spcAft>
        <a:buSzPct val="100000"/>
        <a:defRPr lang="de-DE" sz="1600" b="1" kern="1200" dirty="0">
          <a:solidFill>
            <a:srgbClr val="0095D8"/>
          </a:solidFill>
          <a:latin typeface="Arial"/>
          <a:ea typeface="ＭＳ Ｐゴシック" charset="0"/>
          <a:cs typeface="ＭＳ Ｐゴシック" charset="0"/>
        </a:defRPr>
      </a:lvl1pPr>
      <a:lvl2pPr algn="l" defTabSz="1254125" rtl="0" eaLnBrk="1" fontAlgn="base" hangingPunct="1">
        <a:lnSpc>
          <a:spcPts val="1800"/>
        </a:lnSpc>
        <a:spcBef>
          <a:spcPts val="163"/>
        </a:spcBef>
        <a:spcAft>
          <a:spcPts val="500"/>
        </a:spcAft>
        <a:buSzPct val="100000"/>
        <a:defRPr sz="1600" kern="1200">
          <a:solidFill>
            <a:srgbClr val="003882"/>
          </a:solidFill>
          <a:latin typeface="Arial"/>
          <a:ea typeface="ＭＳ Ｐゴシック" charset="0"/>
          <a:cs typeface="+mn-cs"/>
        </a:defRPr>
      </a:lvl2pPr>
      <a:lvl3pPr marL="207963" indent="-207963" algn="l" rtl="0" eaLnBrk="1" fontAlgn="base" hangingPunct="1">
        <a:lnSpc>
          <a:spcPts val="1800"/>
        </a:lnSpc>
        <a:spcBef>
          <a:spcPts val="163"/>
        </a:spcBef>
        <a:spcAft>
          <a:spcPts val="500"/>
        </a:spcAft>
        <a:buSzPct val="110000"/>
        <a:buFontTx/>
        <a:buBlip>
          <a:blip r:embed="rId13"/>
        </a:buBlip>
        <a:defRPr sz="1600" b="1" kern="1200">
          <a:solidFill>
            <a:srgbClr val="003882"/>
          </a:solidFill>
          <a:latin typeface="Arial"/>
          <a:ea typeface="ＭＳ Ｐゴシック" charset="0"/>
          <a:cs typeface="+mn-cs"/>
        </a:defRPr>
      </a:lvl3pPr>
      <a:lvl4pPr marL="431800" indent="-215900" algn="l" rtl="0" eaLnBrk="1" fontAlgn="base" hangingPunct="1">
        <a:lnSpc>
          <a:spcPts val="1800"/>
        </a:lnSpc>
        <a:spcBef>
          <a:spcPts val="163"/>
        </a:spcBef>
        <a:spcAft>
          <a:spcPts val="500"/>
        </a:spcAft>
        <a:buSzPct val="110000"/>
        <a:buFontTx/>
        <a:buBlip>
          <a:blip r:embed="rId13"/>
        </a:buBlip>
        <a:defRPr sz="1600" kern="1200">
          <a:solidFill>
            <a:srgbClr val="003882"/>
          </a:solidFill>
          <a:latin typeface="Arial"/>
          <a:ea typeface="ＭＳ Ｐゴシック" charset="0"/>
          <a:cs typeface="+mn-cs"/>
        </a:defRPr>
      </a:lvl4pPr>
      <a:lvl5pPr marL="647700" indent="-215900" algn="l" rtl="0" eaLnBrk="1" fontAlgn="base" hangingPunct="1">
        <a:lnSpc>
          <a:spcPts val="1800"/>
        </a:lnSpc>
        <a:spcBef>
          <a:spcPts val="163"/>
        </a:spcBef>
        <a:spcAft>
          <a:spcPts val="500"/>
        </a:spcAft>
        <a:buSzPct val="110000"/>
        <a:buFontTx/>
        <a:buBlip>
          <a:blip r:embed="rId14"/>
        </a:buBlip>
        <a:defRPr sz="1400" kern="1200">
          <a:solidFill>
            <a:srgbClr val="003882"/>
          </a:solidFill>
          <a:latin typeface="Arial"/>
          <a:ea typeface="ＭＳ Ｐゴシック" charset="0"/>
          <a:cs typeface="+mn-cs"/>
        </a:defRPr>
      </a:lvl5pPr>
      <a:lvl6pPr marL="208800" indent="-208800" algn="l" defTabSz="914400" rtl="0" eaLnBrk="1" latinLnBrk="0" hangingPunct="1">
        <a:lnSpc>
          <a:spcPts val="1800"/>
        </a:lnSpc>
        <a:spcBef>
          <a:spcPts val="163"/>
        </a:spcBef>
        <a:spcAft>
          <a:spcPts val="500"/>
        </a:spcAft>
        <a:buFont typeface="+mj-lt"/>
        <a:buAutoNum type="arabicPeriod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name@inmediasp.d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feld 6"/>
          <p:cNvSpPr txBox="1">
            <a:spLocks noChangeArrowheads="1"/>
          </p:cNvSpPr>
          <p:nvPr/>
        </p:nvSpPr>
        <p:spPr bwMode="auto">
          <a:xfrm>
            <a:off x="3492500" y="1763713"/>
            <a:ext cx="4751388" cy="173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de-DE" sz="5400" dirty="0">
                <a:solidFill>
                  <a:srgbClr val="002754"/>
                </a:solidFill>
              </a:rPr>
              <a:t>Engineering</a:t>
            </a:r>
          </a:p>
          <a:p>
            <a:pPr>
              <a:lnSpc>
                <a:spcPct val="120000"/>
              </a:lnSpc>
            </a:pPr>
            <a:r>
              <a:rPr lang="de-DE" sz="5400" dirty="0">
                <a:solidFill>
                  <a:srgbClr val="002754"/>
                </a:solidFill>
              </a:rPr>
              <a:t>Performance</a:t>
            </a:r>
          </a:p>
        </p:txBody>
      </p:sp>
      <p:pic>
        <p:nvPicPr>
          <p:cNvPr id="4" name="Grafik 3" descr="Bild1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8400" y="1908000"/>
            <a:ext cx="1650578" cy="16405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Relativ schwer reinzukommen</a:t>
            </a:r>
          </a:p>
          <a:p>
            <a:pPr lvl="3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Aufteilung des Codes in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Komponeneten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pPr lvl="4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Keine Unterteilung mehr in JS, CSS und HTML</a:t>
            </a:r>
          </a:p>
          <a:p>
            <a:pPr lvl="3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Benötigt relativ viele </a:t>
            </a:r>
            <a:r>
              <a:rPr lang="de-DE">
                <a:solidFill>
                  <a:schemeClr val="accent1">
                    <a:lumMod val="75000"/>
                  </a:schemeClr>
                </a:solidFill>
              </a:rPr>
              <a:t>zusätzliche Bibliotheken (JSX, Babel)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825" y="411087"/>
            <a:ext cx="1156434" cy="431614"/>
          </a:xfrm>
        </p:spPr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 JS</a:t>
            </a:r>
          </a:p>
        </p:txBody>
      </p:sp>
      <p:sp>
        <p:nvSpPr>
          <p:cNvPr id="4" name="Titel 83"/>
          <p:cNvSpPr txBox="1">
            <a:spLocks/>
          </p:cNvSpPr>
          <p:nvPr/>
        </p:nvSpPr>
        <p:spPr bwMode="auto">
          <a:xfrm>
            <a:off x="1475656" y="411087"/>
            <a:ext cx="3878718" cy="417074"/>
          </a:xfrm>
          <a:prstGeom prst="rect">
            <a:avLst/>
          </a:prstGeom>
          <a:solidFill>
            <a:srgbClr val="0095D8"/>
          </a:solidFill>
          <a:ln w="9525">
            <a:noFill/>
            <a:miter lim="800000"/>
            <a:headEnd/>
            <a:tailEnd/>
          </a:ln>
        </p:spPr>
        <p:txBody>
          <a:bodyPr vert="horz" wrap="none" lIns="144000" tIns="82800" rIns="144000" bIns="8640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defRPr>
            </a:lvl1pPr>
          </a:lstStyle>
          <a:p>
            <a:r>
              <a:rPr lang="de-DE" dirty="0"/>
              <a:t>Was haben wir in der Praxis gelernt?</a:t>
            </a:r>
          </a:p>
        </p:txBody>
      </p:sp>
      <p:pic>
        <p:nvPicPr>
          <p:cNvPr id="4100" name="Picture 4" descr="http://www.metaphonica.com/wp-content/uploads/2012/07/Photoxpress_10045531.jpg"/>
          <p:cNvPicPr>
            <a:picLocks noGrp="1" noChangeAspect="1" noChangeArrowheads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6" r="385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537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www.alex11.org/wp-content/uploads/2012/01/Peace_eye_by_skrobdizzles-e1326758699333-1024x810.jpg"/>
          <p:cNvPicPr>
            <a:picLocks noGrp="1" noChangeAspect="1" noChangeArrowheads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7" r="752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07963"/>
            <a:r>
              <a:rPr lang="de-DE" sz="1600" dirty="0"/>
              <a:t>HMI</a:t>
            </a:r>
          </a:p>
          <a:p>
            <a:pPr lvl="2"/>
            <a:r>
              <a:rPr lang="de-DE" sz="1600" dirty="0"/>
              <a:t>Neue Eingabegeräte</a:t>
            </a:r>
          </a:p>
          <a:p>
            <a:pPr lvl="2"/>
            <a:r>
              <a:rPr lang="de-DE" sz="1600" dirty="0"/>
              <a:t>Feedback</a:t>
            </a:r>
          </a:p>
          <a:p>
            <a:pPr lvl="2"/>
            <a:endParaRPr lang="de-DE" sz="1600" dirty="0"/>
          </a:p>
          <a:p>
            <a:pPr indent="-207963"/>
            <a:r>
              <a:rPr lang="de-DE" sz="1600" dirty="0"/>
              <a:t>Spielwelt</a:t>
            </a:r>
          </a:p>
          <a:p>
            <a:pPr lvl="2"/>
            <a:r>
              <a:rPr lang="de-DE" sz="1600" dirty="0"/>
              <a:t>Unterschiedliche Level </a:t>
            </a:r>
          </a:p>
          <a:p>
            <a:pPr lvl="2"/>
            <a:r>
              <a:rPr lang="de-DE" sz="1600" dirty="0"/>
              <a:t>Integration von Sound</a:t>
            </a:r>
          </a:p>
          <a:p>
            <a:pPr marL="0" lvl="2" indent="0">
              <a:buNone/>
            </a:pPr>
            <a:endParaRPr lang="de-DE" sz="1600" dirty="0"/>
          </a:p>
          <a:p>
            <a:pPr indent="-207963"/>
            <a:r>
              <a:rPr lang="de-DE" sz="1600" dirty="0"/>
              <a:t>Mehr Spieler </a:t>
            </a:r>
          </a:p>
          <a:p>
            <a:pPr lvl="2"/>
            <a:r>
              <a:rPr lang="de-DE" sz="1600" dirty="0"/>
              <a:t>mehr Spaß</a:t>
            </a:r>
          </a:p>
          <a:p>
            <a:endParaRPr lang="de-DE" sz="16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825" y="411087"/>
            <a:ext cx="1145214" cy="431614"/>
          </a:xfrm>
        </p:spPr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4" name="Titel 83"/>
          <p:cNvSpPr txBox="1">
            <a:spLocks/>
          </p:cNvSpPr>
          <p:nvPr/>
        </p:nvSpPr>
        <p:spPr bwMode="auto">
          <a:xfrm>
            <a:off x="1534273" y="418356"/>
            <a:ext cx="951250" cy="417074"/>
          </a:xfrm>
          <a:prstGeom prst="rect">
            <a:avLst/>
          </a:prstGeom>
          <a:solidFill>
            <a:srgbClr val="0095D8"/>
          </a:solidFill>
          <a:ln w="9525">
            <a:noFill/>
            <a:miter lim="800000"/>
            <a:headEnd/>
            <a:tailEnd/>
          </a:ln>
        </p:spPr>
        <p:txBody>
          <a:bodyPr vert="horz" wrap="none" lIns="144000" tIns="82800" rIns="144000" bIns="8640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defRPr>
            </a:lvl1pPr>
          </a:lstStyle>
          <a:p>
            <a:r>
              <a:rPr lang="de-DE" dirty="0"/>
              <a:t>Ideen?</a:t>
            </a:r>
          </a:p>
        </p:txBody>
      </p:sp>
    </p:spTree>
    <p:extLst>
      <p:ext uri="{BB962C8B-B14F-4D97-AF65-F5344CB8AC3E}">
        <p14:creationId xmlns:p14="http://schemas.microsoft.com/office/powerpoint/2010/main" val="135947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825" y="411087"/>
            <a:ext cx="1167656" cy="431614"/>
          </a:xfrm>
        </p:spPr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4" name="Titel 83"/>
          <p:cNvSpPr txBox="1">
            <a:spLocks/>
          </p:cNvSpPr>
          <p:nvPr/>
        </p:nvSpPr>
        <p:spPr bwMode="auto">
          <a:xfrm>
            <a:off x="1534273" y="418356"/>
            <a:ext cx="1385664" cy="417074"/>
          </a:xfrm>
          <a:prstGeom prst="rect">
            <a:avLst/>
          </a:prstGeom>
          <a:solidFill>
            <a:srgbClr val="0095D8"/>
          </a:solidFill>
          <a:ln w="9525">
            <a:noFill/>
            <a:miter lim="800000"/>
            <a:headEnd/>
            <a:tailEnd/>
          </a:ln>
        </p:spPr>
        <p:txBody>
          <a:bodyPr vert="horz" wrap="none" lIns="144000" tIns="82800" rIns="144000" bIns="8640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defRPr>
            </a:lvl1pPr>
          </a:lstStyle>
          <a:p>
            <a:r>
              <a:rPr lang="de-DE" dirty="0"/>
              <a:t>Seht selbst</a:t>
            </a:r>
          </a:p>
        </p:txBody>
      </p:sp>
    </p:spTree>
    <p:extLst>
      <p:ext uri="{BB962C8B-B14F-4D97-AF65-F5344CB8AC3E}">
        <p14:creationId xmlns:p14="http://schemas.microsoft.com/office/powerpoint/2010/main" val="13594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Bild 7" descr="05_INME_Flugzeug_150dpi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0638"/>
            <a:ext cx="9236075" cy="519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1" name="Textplatzhalter 1"/>
          <p:cNvSpPr txBox="1">
            <a:spLocks/>
          </p:cNvSpPr>
          <p:nvPr/>
        </p:nvSpPr>
        <p:spPr bwMode="auto">
          <a:xfrm>
            <a:off x="3429000" y="2351087"/>
            <a:ext cx="2007096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>
              <a:lnSpc>
                <a:spcPct val="130000"/>
              </a:lnSpc>
              <a:buSzPct val="100000"/>
            </a:pPr>
            <a:r>
              <a:rPr lang="de-DE" sz="1400" dirty="0">
                <a:solidFill>
                  <a:srgbClr val="002754"/>
                </a:solidFill>
              </a:rPr>
              <a:t>Firmenzentrale</a:t>
            </a:r>
          </a:p>
          <a:p>
            <a:pPr eaLnBrk="0" hangingPunct="0">
              <a:lnSpc>
                <a:spcPct val="130000"/>
              </a:lnSpc>
              <a:buSzPct val="100000"/>
            </a:pPr>
            <a:r>
              <a:rPr lang="de-DE" sz="1400" dirty="0">
                <a:solidFill>
                  <a:srgbClr val="002754"/>
                </a:solidFill>
              </a:rPr>
              <a:t>InMediasP GmbH</a:t>
            </a:r>
          </a:p>
          <a:p>
            <a:pPr eaLnBrk="0" hangingPunct="0">
              <a:lnSpc>
                <a:spcPct val="130000"/>
              </a:lnSpc>
              <a:buSzPct val="100000"/>
            </a:pPr>
            <a:r>
              <a:rPr lang="de-DE" sz="1400" dirty="0" err="1">
                <a:solidFill>
                  <a:srgbClr val="002754"/>
                </a:solidFill>
              </a:rPr>
              <a:t>Neuendorfstraße</a:t>
            </a:r>
            <a:r>
              <a:rPr lang="de-DE" sz="1400" dirty="0">
                <a:solidFill>
                  <a:srgbClr val="002754"/>
                </a:solidFill>
              </a:rPr>
              <a:t> 18a</a:t>
            </a:r>
          </a:p>
          <a:p>
            <a:pPr eaLnBrk="0" hangingPunct="0">
              <a:lnSpc>
                <a:spcPct val="130000"/>
              </a:lnSpc>
              <a:buSzPct val="100000"/>
            </a:pPr>
            <a:r>
              <a:rPr lang="de-DE" sz="1400" dirty="0">
                <a:solidFill>
                  <a:srgbClr val="002754"/>
                </a:solidFill>
              </a:rPr>
              <a:t>16761 Hennigsdorf</a:t>
            </a:r>
          </a:p>
        </p:txBody>
      </p:sp>
      <p:sp>
        <p:nvSpPr>
          <p:cNvPr id="94212" name="Textplatzhalter 1"/>
          <p:cNvSpPr txBox="1">
            <a:spLocks/>
          </p:cNvSpPr>
          <p:nvPr/>
        </p:nvSpPr>
        <p:spPr bwMode="auto">
          <a:xfrm>
            <a:off x="5478463" y="2927027"/>
            <a:ext cx="1871662" cy="648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>
              <a:lnSpc>
                <a:spcPct val="130000"/>
              </a:lnSpc>
              <a:buSzPct val="100000"/>
            </a:pPr>
            <a:r>
              <a:rPr lang="de-DE" sz="1400" dirty="0">
                <a:solidFill>
                  <a:srgbClr val="002754"/>
                </a:solidFill>
              </a:rPr>
              <a:t>www.inmediasp.de</a:t>
            </a:r>
          </a:p>
          <a:p>
            <a:pPr eaLnBrk="0" hangingPunct="0">
              <a:lnSpc>
                <a:spcPct val="130000"/>
              </a:lnSpc>
              <a:buSzPct val="100000"/>
            </a:pPr>
            <a:r>
              <a:rPr lang="de-DE" sz="1400" dirty="0">
                <a:solidFill>
                  <a:srgbClr val="002754"/>
                </a:solidFill>
              </a:rPr>
              <a:t>info@inmediasp.de</a:t>
            </a:r>
          </a:p>
        </p:txBody>
      </p:sp>
      <p:sp>
        <p:nvSpPr>
          <p:cNvPr id="94213" name="Textfeld 6"/>
          <p:cNvSpPr txBox="1">
            <a:spLocks noChangeArrowheads="1"/>
          </p:cNvSpPr>
          <p:nvPr/>
        </p:nvSpPr>
        <p:spPr bwMode="auto">
          <a:xfrm>
            <a:off x="3390900" y="1725613"/>
            <a:ext cx="475138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de-DE" sz="4000">
                <a:solidFill>
                  <a:srgbClr val="002754"/>
                </a:solidFill>
              </a:rPr>
              <a:t>Vielen Dank.</a:t>
            </a:r>
          </a:p>
        </p:txBody>
      </p:sp>
      <p:sp>
        <p:nvSpPr>
          <p:cNvPr id="94214" name="Textplatzhalter 1"/>
          <p:cNvSpPr txBox="1">
            <a:spLocks/>
          </p:cNvSpPr>
          <p:nvPr/>
        </p:nvSpPr>
        <p:spPr bwMode="auto">
          <a:xfrm>
            <a:off x="3429000" y="4084638"/>
            <a:ext cx="4887416" cy="93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130000"/>
              </a:lnSpc>
              <a:buSzPct val="100000"/>
            </a:pPr>
            <a:r>
              <a:rPr lang="de-DE" sz="1400" b="1" dirty="0">
                <a:solidFill>
                  <a:srgbClr val="002754"/>
                </a:solidFill>
              </a:rPr>
              <a:t>Ansprechpartner</a:t>
            </a:r>
          </a:p>
          <a:p>
            <a:pPr eaLnBrk="0" hangingPunct="0">
              <a:lnSpc>
                <a:spcPct val="130000"/>
              </a:lnSpc>
              <a:buSzPct val="100000"/>
            </a:pPr>
            <a:r>
              <a:rPr lang="de-DE" sz="1400" dirty="0">
                <a:solidFill>
                  <a:srgbClr val="002754"/>
                </a:solidFill>
              </a:rPr>
              <a:t>Karsten Müller (mueller</a:t>
            </a:r>
            <a:r>
              <a:rPr lang="de-DE" sz="1400" dirty="0">
                <a:solidFill>
                  <a:srgbClr val="002754"/>
                </a:solidFill>
                <a:hlinkClick r:id="rId4"/>
              </a:rPr>
              <a:t>@inmediasp.de</a:t>
            </a:r>
            <a:r>
              <a:rPr lang="de-DE" sz="1400" dirty="0">
                <a:solidFill>
                  <a:srgbClr val="002754"/>
                </a:solidFill>
              </a:rPr>
              <a:t>)</a:t>
            </a:r>
          </a:p>
          <a:p>
            <a:pPr eaLnBrk="0" hangingPunct="0">
              <a:lnSpc>
                <a:spcPct val="130000"/>
              </a:lnSpc>
              <a:buSzPct val="100000"/>
            </a:pPr>
            <a:r>
              <a:rPr lang="de-DE" sz="1400" dirty="0">
                <a:solidFill>
                  <a:srgbClr val="002754"/>
                </a:solidFill>
              </a:rPr>
              <a:t>Laura Rieger (rieger</a:t>
            </a:r>
            <a:r>
              <a:rPr lang="de-DE" sz="1400" dirty="0">
                <a:solidFill>
                  <a:srgbClr val="002754"/>
                </a:solidFill>
                <a:hlinkClick r:id="rId4"/>
              </a:rPr>
              <a:t>@inmediasp.de</a:t>
            </a:r>
            <a:r>
              <a:rPr lang="de-DE" sz="1400" dirty="0">
                <a:solidFill>
                  <a:srgbClr val="002754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feld 6"/>
          <p:cNvSpPr txBox="1">
            <a:spLocks noChangeArrowheads="1"/>
          </p:cNvSpPr>
          <p:nvPr/>
        </p:nvSpPr>
        <p:spPr bwMode="auto">
          <a:xfrm>
            <a:off x="3492500" y="1813058"/>
            <a:ext cx="539998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>
            <a:noAutofit/>
          </a:bodyPr>
          <a:lstStyle/>
          <a:p>
            <a:r>
              <a:rPr lang="de-DE" sz="3500" dirty="0" err="1">
                <a:solidFill>
                  <a:srgbClr val="002754"/>
                </a:solidFill>
              </a:rPr>
              <a:t>React</a:t>
            </a:r>
            <a:r>
              <a:rPr lang="de-DE" sz="3500" dirty="0">
                <a:solidFill>
                  <a:srgbClr val="002754"/>
                </a:solidFill>
              </a:rPr>
              <a:t> &amp; </a:t>
            </a:r>
            <a:br>
              <a:rPr lang="de-DE" sz="3500" dirty="0">
                <a:solidFill>
                  <a:srgbClr val="002754"/>
                </a:solidFill>
              </a:rPr>
            </a:br>
            <a:r>
              <a:rPr lang="de-DE" sz="3500" dirty="0">
                <a:solidFill>
                  <a:srgbClr val="002754"/>
                </a:solidFill>
              </a:rPr>
              <a:t>DDD</a:t>
            </a:r>
          </a:p>
        </p:txBody>
      </p:sp>
      <p:sp>
        <p:nvSpPr>
          <p:cNvPr id="19461" name="Textfeld 6"/>
          <p:cNvSpPr txBox="1">
            <a:spLocks noChangeArrowheads="1"/>
          </p:cNvSpPr>
          <p:nvPr/>
        </p:nvSpPr>
        <p:spPr bwMode="auto">
          <a:xfrm>
            <a:off x="3492500" y="4587875"/>
            <a:ext cx="47513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de-DE" sz="1400" dirty="0">
                <a:solidFill>
                  <a:srgbClr val="002754"/>
                </a:solidFill>
              </a:rPr>
              <a:t>31.03.2017 Christin </a:t>
            </a:r>
            <a:r>
              <a:rPr lang="de-DE" sz="1400" dirty="0" err="1">
                <a:solidFill>
                  <a:srgbClr val="002754"/>
                </a:solidFill>
              </a:rPr>
              <a:t>Scheewe</a:t>
            </a:r>
            <a:r>
              <a:rPr lang="de-DE" sz="1400" dirty="0">
                <a:solidFill>
                  <a:srgbClr val="002754"/>
                </a:solidFill>
              </a:rPr>
              <a:t>, Ferris </a:t>
            </a:r>
            <a:r>
              <a:rPr lang="de-DE" sz="1400" dirty="0" err="1">
                <a:solidFill>
                  <a:srgbClr val="002754"/>
                </a:solidFill>
              </a:rPr>
              <a:t>Burock</a:t>
            </a:r>
            <a:r>
              <a:rPr lang="de-DE" sz="1400" dirty="0">
                <a:solidFill>
                  <a:srgbClr val="002754"/>
                </a:solidFill>
              </a:rPr>
              <a:t>, Thomas Hein</a:t>
            </a:r>
          </a:p>
        </p:txBody>
      </p:sp>
      <p:pic>
        <p:nvPicPr>
          <p:cNvPr id="6" name="Grafik 5" descr="Bild1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8400" y="1908000"/>
            <a:ext cx="1650578" cy="164058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492500" y="3092898"/>
            <a:ext cx="3017988" cy="433311"/>
          </a:xfrm>
          <a:prstGeom prst="rect">
            <a:avLst/>
          </a:prstGeom>
          <a:solidFill>
            <a:srgbClr val="0095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75600" rIns="72000" bIns="79200" anchor="ctr">
            <a:spAutoFit/>
          </a:bodyPr>
          <a:lstStyle/>
          <a:p>
            <a:pPr>
              <a:defRPr/>
            </a:pPr>
            <a:r>
              <a:rPr lang="de-DE" sz="1800" dirty="0">
                <a:solidFill>
                  <a:srgbClr val="FFFFFF"/>
                </a:solidFill>
                <a:ea typeface="ＭＳ Ｐゴシック" pitchFamily="34" charset="-128"/>
              </a:rPr>
              <a:t>Reisebuchung im Jahr 2017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987574"/>
            <a:ext cx="2160240" cy="3888432"/>
          </a:xfrm>
        </p:spPr>
        <p:txBody>
          <a:bodyPr/>
          <a:lstStyle/>
          <a:p>
            <a:pPr lvl="2"/>
            <a:r>
              <a:rPr lang="de-DE" sz="1800" dirty="0"/>
              <a:t>Aufgabe </a:t>
            </a:r>
          </a:p>
          <a:p>
            <a:pPr lvl="2"/>
            <a:r>
              <a:rPr lang="de-DE" sz="1800" dirty="0"/>
              <a:t>Team </a:t>
            </a:r>
          </a:p>
          <a:p>
            <a:pPr lvl="2"/>
            <a:r>
              <a:rPr lang="de-DE" sz="1800" dirty="0"/>
              <a:t>Vorgehen </a:t>
            </a:r>
          </a:p>
          <a:p>
            <a:pPr lvl="2"/>
            <a:r>
              <a:rPr lang="de-DE" sz="1800" dirty="0"/>
              <a:t>Erkenntnisse</a:t>
            </a:r>
          </a:p>
          <a:p>
            <a:pPr lvl="2"/>
            <a:r>
              <a:rPr lang="de-DE" sz="1800" dirty="0"/>
              <a:t>Ausblick</a:t>
            </a:r>
          </a:p>
          <a:p>
            <a:pPr lvl="2"/>
            <a:r>
              <a:rPr lang="de-DE" sz="1800" dirty="0"/>
              <a:t>Ergebnis </a:t>
            </a:r>
          </a:p>
          <a:p>
            <a:pPr lvl="2"/>
            <a:r>
              <a:rPr lang="de-DE" sz="1800" dirty="0"/>
              <a:t>Demo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6020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825" y="411087"/>
            <a:ext cx="1109948" cy="431614"/>
          </a:xfrm>
        </p:spPr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14" name="Inhaltsplatzhalter 10"/>
          <p:cNvSpPr txBox="1">
            <a:spLocks/>
          </p:cNvSpPr>
          <p:nvPr/>
        </p:nvSpPr>
        <p:spPr>
          <a:xfrm>
            <a:off x="395478" y="1131570"/>
            <a:ext cx="3888486" cy="3600450"/>
          </a:xfrm>
          <a:prstGeom prst="rect">
            <a:avLst/>
          </a:prstGeom>
        </p:spPr>
        <p:txBody>
          <a:bodyPr/>
          <a:lstStyle>
            <a:lvl1pPr algn="l" defTabSz="863600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  <a:defRPr lang="de-DE" sz="1600" b="1" kern="1200" dirty="0">
                <a:solidFill>
                  <a:srgbClr val="0095D8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defTabSz="1254125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00000"/>
              <a:defRPr sz="1600" kern="120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2pPr>
            <a:lvl3pPr marL="207963" indent="-207963"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10000"/>
              <a:buFontTx/>
              <a:buBlip>
                <a:blip r:embed="rId2"/>
              </a:buBlip>
              <a:defRPr sz="1600" b="1" kern="120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3pPr>
            <a:lvl4pPr marL="431800" indent="-215900"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10000"/>
              <a:buFontTx/>
              <a:buBlip>
                <a:blip r:embed="rId2"/>
              </a:buBlip>
              <a:defRPr sz="1600" kern="120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4pPr>
            <a:lvl5pPr marL="647700" indent="-215900" algn="l" rtl="0" eaLnBrk="1" fontAlgn="base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SzPct val="110000"/>
              <a:buFontTx/>
              <a:buBlip>
                <a:blip r:embed="rId3"/>
              </a:buBlip>
              <a:defRPr sz="1400" kern="1200">
                <a:solidFill>
                  <a:srgbClr val="003882"/>
                </a:solidFill>
                <a:latin typeface="Arial"/>
                <a:ea typeface="ＭＳ Ｐゴシック" charset="0"/>
                <a:cs typeface="+mn-cs"/>
              </a:defRPr>
            </a:lvl5pPr>
            <a:lvl6pPr marL="208800" indent="-208800" algn="l" defTabSz="914400" rtl="0" eaLnBrk="1" latinLnBrk="0" hangingPunct="1">
              <a:lnSpc>
                <a:spcPts val="1800"/>
              </a:lnSpc>
              <a:spcBef>
                <a:spcPts val="163"/>
              </a:spcBef>
              <a:spcAft>
                <a:spcPts val="500"/>
              </a:spcAft>
              <a:buFont typeface="+mj-lt"/>
              <a:buAutoNum type="arabicPeriod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1030" name="Picture 6" descr="http://ecx.images-amazon.com/images/I/81nhvNRII5L._SL15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35640"/>
            <a:ext cx="4040385" cy="303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83"/>
          <p:cNvSpPr txBox="1">
            <a:spLocks/>
          </p:cNvSpPr>
          <p:nvPr/>
        </p:nvSpPr>
        <p:spPr bwMode="auto">
          <a:xfrm>
            <a:off x="1534273" y="418356"/>
            <a:ext cx="2857092" cy="417074"/>
          </a:xfrm>
          <a:prstGeom prst="rect">
            <a:avLst/>
          </a:prstGeom>
          <a:solidFill>
            <a:srgbClr val="0095D8"/>
          </a:solidFill>
          <a:ln w="9525">
            <a:noFill/>
            <a:miter lim="800000"/>
            <a:headEnd/>
            <a:tailEnd/>
          </a:ln>
        </p:spPr>
        <p:txBody>
          <a:bodyPr vert="horz" wrap="none" lIns="144000" tIns="82800" rIns="144000" bIns="8640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defRPr>
            </a:lvl1pPr>
          </a:lstStyle>
          <a:p>
            <a:r>
              <a:rPr lang="de-DE" dirty="0"/>
              <a:t>Treffen der Generationen?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59040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 JS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de-DE" dirty="0"/>
              <a:t>DDD</a:t>
            </a:r>
          </a:p>
          <a:p>
            <a:endParaRPr lang="de-DE" dirty="0"/>
          </a:p>
          <a:p>
            <a:pPr lvl="1"/>
            <a:r>
              <a:rPr lang="en-US" b="0" i="1" dirty="0"/>
              <a:t>Eric Evans brought about what is a timeless work. It is my firm belief that Eric’s work will guide developers in practical ways for decades to come.</a:t>
            </a:r>
            <a:endParaRPr lang="de-DE" i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50825" y="411087"/>
            <a:ext cx="1109948" cy="431614"/>
          </a:xfrm>
        </p:spPr>
        <p:txBody>
          <a:bodyPr/>
          <a:lstStyle/>
          <a:p>
            <a:r>
              <a:rPr lang="de-DE" dirty="0"/>
              <a:t>Aufgabe</a:t>
            </a:r>
          </a:p>
        </p:txBody>
      </p:sp>
    </p:spTree>
    <p:extLst>
      <p:ext uri="{BB962C8B-B14F-4D97-AF65-F5344CB8AC3E}">
        <p14:creationId xmlns:p14="http://schemas.microsoft.com/office/powerpoint/2010/main" val="42691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algn="ctr"/>
            <a:r>
              <a:rPr lang="de-DE" dirty="0"/>
              <a:t>Christin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algn="ctr"/>
            <a:r>
              <a:rPr lang="de-DE" dirty="0"/>
              <a:t>Thomas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825" y="411087"/>
            <a:ext cx="982477" cy="431614"/>
          </a:xfrm>
        </p:spPr>
        <p:txBody>
          <a:bodyPr/>
          <a:lstStyle/>
          <a:p>
            <a:r>
              <a:rPr lang="de-DE" dirty="0"/>
              <a:t>Team 1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de-DE" dirty="0"/>
              <a:t>Ferris</a:t>
            </a:r>
          </a:p>
        </p:txBody>
      </p:sp>
      <p:pic>
        <p:nvPicPr>
          <p:cNvPr id="8" name="Picture 2" descr="C:\Users\lrieger\Desktop\Bilder\Kaptur%20Christi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059582"/>
            <a:ext cx="2736304" cy="2052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lrieger\Desktop\Bilder\Guntermann%20Jonath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6176" y="1059582"/>
            <a:ext cx="2736001" cy="20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lrieger\Desktop\Bilder\Rieger%20Laur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7288" y="1059582"/>
            <a:ext cx="2729424" cy="20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78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www.bartholomes.com/typo3temp/pics/coaching_vorgehen_c29b7df5f3.jpg"/>
          <p:cNvPicPr>
            <a:picLocks noGrp="1" noChangeAspect="1" noChangeArrowheads="1"/>
          </p:cNvPicPr>
          <p:nvPr>
            <p:ph type="pic" sz="quarter" idx="1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" t="245" r="12175" b="-24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Zielstellung, Teambildung, Schnittstellendefinition</a:t>
            </a:r>
          </a:p>
          <a:p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Team 1</a:t>
            </a:r>
          </a:p>
          <a:p>
            <a:pPr lvl="2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Erweiterung von vorhandenem Spiel-Prototypen </a:t>
            </a:r>
          </a:p>
          <a:p>
            <a:pPr lvl="2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Implementierung der Schnittstelle</a:t>
            </a:r>
          </a:p>
          <a:p>
            <a:pPr lvl="2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Beta-Test</a:t>
            </a:r>
          </a:p>
          <a:p>
            <a:endParaRPr lang="de-DE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Team 2</a:t>
            </a:r>
          </a:p>
          <a:p>
            <a:pPr lvl="2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Auswahl der API</a:t>
            </a:r>
          </a:p>
          <a:p>
            <a:pPr lvl="2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Anbindung der Wii Boards</a:t>
            </a:r>
          </a:p>
          <a:p>
            <a:pPr lvl="2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Bereitstellung der Daten an Schnittstelle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825" y="411087"/>
            <a:ext cx="1219721" cy="431614"/>
          </a:xfrm>
        </p:spPr>
        <p:txBody>
          <a:bodyPr/>
          <a:lstStyle/>
          <a:p>
            <a:r>
              <a:rPr lang="de-DE" dirty="0"/>
              <a:t>Vorgehen</a:t>
            </a:r>
          </a:p>
        </p:txBody>
      </p:sp>
    </p:spTree>
    <p:extLst>
      <p:ext uri="{BB962C8B-B14F-4D97-AF65-F5344CB8AC3E}">
        <p14:creationId xmlns:p14="http://schemas.microsoft.com/office/powerpoint/2010/main" val="13594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Team 1</a:t>
            </a:r>
          </a:p>
          <a:p>
            <a:pPr lvl="2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Kollisionserkennung ist schwerer als man denkt</a:t>
            </a:r>
          </a:p>
          <a:p>
            <a:pPr lvl="2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Spielerisches Herangehen und konzentriertes Arbeiten schließen sich nicht aus</a:t>
            </a:r>
          </a:p>
          <a:p>
            <a:pPr lvl="2"/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Pong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macht erstaunlich viel Spaß</a:t>
            </a:r>
          </a:p>
          <a:p>
            <a:pPr marL="0" lvl="2" indent="0">
              <a:buNone/>
            </a:pP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Team 2</a:t>
            </a:r>
          </a:p>
          <a:p>
            <a:pPr lvl="2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C# und C++ ……</a:t>
            </a:r>
          </a:p>
          <a:p>
            <a:pPr lvl="2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Kein blindes Vertrauen in Bibliotheken </a:t>
            </a:r>
          </a:p>
          <a:p>
            <a:pPr lvl="3"/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Wiiuse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unbrauchbar</a:t>
            </a:r>
          </a:p>
          <a:p>
            <a:pPr lvl="3"/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WiimoteLib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OK</a:t>
            </a:r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825" y="411087"/>
            <a:ext cx="2478912" cy="431614"/>
          </a:xfrm>
        </p:spPr>
        <p:txBody>
          <a:bodyPr/>
          <a:lstStyle/>
          <a:p>
            <a:r>
              <a:rPr lang="de-DE" dirty="0"/>
              <a:t>Domain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Desing</a:t>
            </a:r>
            <a:endParaRPr lang="de-DE" dirty="0"/>
          </a:p>
        </p:txBody>
      </p:sp>
      <p:sp>
        <p:nvSpPr>
          <p:cNvPr id="4" name="Titel 83"/>
          <p:cNvSpPr txBox="1">
            <a:spLocks/>
          </p:cNvSpPr>
          <p:nvPr/>
        </p:nvSpPr>
        <p:spPr bwMode="auto">
          <a:xfrm>
            <a:off x="2843808" y="425627"/>
            <a:ext cx="2588301" cy="417074"/>
          </a:xfrm>
          <a:prstGeom prst="rect">
            <a:avLst/>
          </a:prstGeom>
          <a:solidFill>
            <a:srgbClr val="0095D8"/>
          </a:solidFill>
          <a:ln w="9525">
            <a:noFill/>
            <a:miter lim="800000"/>
            <a:headEnd/>
            <a:tailEnd/>
          </a:ln>
        </p:spPr>
        <p:txBody>
          <a:bodyPr vert="horz" wrap="none" lIns="144000" tIns="82800" rIns="144000" bIns="8640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defRPr>
            </a:lvl1pPr>
          </a:lstStyle>
          <a:p>
            <a:r>
              <a:rPr lang="de-DE" dirty="0"/>
              <a:t>Was haben wir gelernt?</a:t>
            </a:r>
          </a:p>
        </p:txBody>
      </p:sp>
      <p:pic>
        <p:nvPicPr>
          <p:cNvPr id="4100" name="Picture 4" descr="http://www.metaphonica.com/wp-content/uploads/2012/07/Photoxpress_10045531.jpg"/>
          <p:cNvPicPr>
            <a:picLocks noGrp="1" noChangeAspect="1" noChangeArrowheads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6" r="385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4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Ist eine deklarative, effiziente und flexible JavaScript Bibliothek zu Erstellen von Benutzeroberflächen</a:t>
            </a:r>
          </a:p>
          <a:p>
            <a:pPr lvl="3"/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React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rendert und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updated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nur die Komponenten die von der Datenänderung betroffen sind</a:t>
            </a:r>
          </a:p>
          <a:p>
            <a:pPr lvl="3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Jedes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React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Element ist ein JavaScript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Object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Jede Komponente ist gekapselt -&gt; arbeitet unabhängig -&gt; erlaubt komplexe UI mit einfachen Komponenten</a:t>
            </a:r>
          </a:p>
          <a:p>
            <a:pPr lvl="3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Frontendcode leichter verständlich + besser wartbar</a:t>
            </a:r>
          </a:p>
          <a:p>
            <a:pPr marL="0" lvl="2" indent="0">
              <a:buNone/>
            </a:pP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825" y="411087"/>
            <a:ext cx="1156434" cy="431614"/>
          </a:xfrm>
        </p:spPr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 JS</a:t>
            </a:r>
          </a:p>
        </p:txBody>
      </p:sp>
      <p:sp>
        <p:nvSpPr>
          <p:cNvPr id="4" name="Titel 83"/>
          <p:cNvSpPr txBox="1">
            <a:spLocks/>
          </p:cNvSpPr>
          <p:nvPr/>
        </p:nvSpPr>
        <p:spPr bwMode="auto">
          <a:xfrm>
            <a:off x="1475656" y="411087"/>
            <a:ext cx="4061460" cy="417074"/>
          </a:xfrm>
          <a:prstGeom prst="rect">
            <a:avLst/>
          </a:prstGeom>
          <a:solidFill>
            <a:srgbClr val="0095D8"/>
          </a:solidFill>
          <a:ln w="9525">
            <a:noFill/>
            <a:miter lim="800000"/>
            <a:headEnd/>
            <a:tailEnd/>
          </a:ln>
        </p:spPr>
        <p:txBody>
          <a:bodyPr vert="horz" wrap="none" lIns="144000" tIns="82800" rIns="144000" bIns="8640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defRPr>
            </a:lvl1pPr>
          </a:lstStyle>
          <a:p>
            <a:r>
              <a:rPr lang="de-DE" dirty="0"/>
              <a:t>Was haben wir in der Theorie gelernt? </a:t>
            </a:r>
          </a:p>
        </p:txBody>
      </p:sp>
      <p:pic>
        <p:nvPicPr>
          <p:cNvPr id="4100" name="Picture 4" descr="http://www.metaphonica.com/wp-content/uploads/2012/07/Photoxpress_10045531.jpg"/>
          <p:cNvPicPr>
            <a:picLocks noGrp="1" noChangeAspect="1" noChangeArrowheads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6" r="385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023643"/>
      </p:ext>
    </p:extLst>
  </p:cSld>
  <p:clrMapOvr>
    <a:masterClrMapping/>
  </p:clrMapOvr>
</p:sld>
</file>

<file path=ppt/theme/theme1.xml><?xml version="1.0" encoding="utf-8"?>
<a:theme xmlns:a="http://schemas.openxmlformats.org/drawingml/2006/main" name="InMediasP_PPT-Master_ohne-Gestaltungsvorlagen">
  <a:themeElements>
    <a:clrScheme name="InMediasP">
      <a:dk1>
        <a:srgbClr val="003882"/>
      </a:dk1>
      <a:lt1>
        <a:srgbClr val="FFFFFF"/>
      </a:lt1>
      <a:dk2>
        <a:srgbClr val="1EA6A5"/>
      </a:dk2>
      <a:lt2>
        <a:srgbClr val="1F6CB5"/>
      </a:lt2>
      <a:accent1>
        <a:srgbClr val="5BAC26"/>
      </a:accent1>
      <a:accent2>
        <a:srgbClr val="EFD61F"/>
      </a:accent2>
      <a:accent3>
        <a:srgbClr val="E9AB00"/>
      </a:accent3>
      <a:accent4>
        <a:srgbClr val="DF3A1E"/>
      </a:accent4>
      <a:accent5>
        <a:srgbClr val="6C56AC"/>
      </a:accent5>
      <a:accent6>
        <a:srgbClr val="0095D8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882"/>
        </a:solidFill>
        <a:ln w="19050" cap="sq">
          <a:solidFill>
            <a:srgbClr val="003882"/>
          </a:solidFill>
          <a:bevel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ap="rnd" cmpd="sng">
          <a:solidFill>
            <a:srgbClr val="003882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ts val="1800"/>
          </a:lnSpc>
          <a:spcBef>
            <a:spcPts val="163"/>
          </a:spcBef>
          <a:spcAft>
            <a:spcPts val="500"/>
          </a:spcAft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MediasP_PPT-Master_ohne-Vorlagen_Wolken">
  <a:themeElements>
    <a:clrScheme name="InMediasP">
      <a:dk1>
        <a:srgbClr val="003882"/>
      </a:dk1>
      <a:lt1>
        <a:srgbClr val="FFFFFF"/>
      </a:lt1>
      <a:dk2>
        <a:srgbClr val="1EA6A5"/>
      </a:dk2>
      <a:lt2>
        <a:srgbClr val="1F6CB5"/>
      </a:lt2>
      <a:accent1>
        <a:srgbClr val="5BAC26"/>
      </a:accent1>
      <a:accent2>
        <a:srgbClr val="EFD61F"/>
      </a:accent2>
      <a:accent3>
        <a:srgbClr val="E9AB00"/>
      </a:accent3>
      <a:accent4>
        <a:srgbClr val="DF3A1E"/>
      </a:accent4>
      <a:accent5>
        <a:srgbClr val="6C56AC"/>
      </a:accent5>
      <a:accent6>
        <a:srgbClr val="0095D8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882"/>
        </a:solidFill>
        <a:ln>
          <a:noFill/>
        </a:ln>
        <a:effectLst/>
      </a:spPr>
      <a:bodyPr lIns="36000" tIns="36000" rIns="36000" bIns="36000" rtlCol="0" anchor="ctr"/>
      <a:lstStyle>
        <a:defPPr algn="ctr">
          <a:defRPr sz="1600" b="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ap="sq" cmpd="sng">
          <a:solidFill>
            <a:srgbClr val="003882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ts val="1800"/>
          </a:lnSpc>
          <a:spcBef>
            <a:spcPts val="163"/>
          </a:spcBef>
          <a:spcAft>
            <a:spcPts val="500"/>
          </a:spcAft>
          <a:defRPr sz="1500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E11DE9E58843A42B1F637E057635A16" ma:contentTypeVersion="0" ma:contentTypeDescription="Ein neues Dokument erstellen." ma:contentTypeScope="" ma:versionID="dfee1da9dca0f09f6848b5b8c67760e0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7CDCAB2-FFA3-4AA5-8951-F674AD256E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7B713E6-920B-4230-AC0E-59ED99C092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B834B3-90EC-4401-9017-D7D8CC13FBFE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InMediasP_PPT-Master_ohne-Gestaltungsvorlagen</Template>
  <TotalTime>0</TotalTime>
  <Words>307</Words>
  <Application>Microsoft Office PowerPoint</Application>
  <PresentationFormat>Bildschirmpräsentation (16:9)</PresentationFormat>
  <Paragraphs>89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Calibri</vt:lpstr>
      <vt:lpstr>InMediasP_PPT-Master_ohne-Gestaltungsvorlagen</vt:lpstr>
      <vt:lpstr>Benutzerdefiniertes Design</vt:lpstr>
      <vt:lpstr>InMediasP_PPT-Master_ohne-Vorlagen_Wolken</vt:lpstr>
      <vt:lpstr>PowerPoint-Präsentation</vt:lpstr>
      <vt:lpstr>PowerPoint-Präsentation</vt:lpstr>
      <vt:lpstr>Agenda</vt:lpstr>
      <vt:lpstr>Aufgabe</vt:lpstr>
      <vt:lpstr>Aufgabe</vt:lpstr>
      <vt:lpstr>Team 1</vt:lpstr>
      <vt:lpstr>Vorgehen</vt:lpstr>
      <vt:lpstr>Domain Driven Desing</vt:lpstr>
      <vt:lpstr>React JS</vt:lpstr>
      <vt:lpstr>React JS</vt:lpstr>
      <vt:lpstr>Ausblick</vt:lpstr>
      <vt:lpstr>Ergebnis</vt:lpstr>
      <vt:lpstr>PowerPoint-Präsentation</vt:lpstr>
    </vt:vector>
  </TitlesOfParts>
  <Company>InMediasP GmbH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Hein</dc:creator>
  <cp:lastModifiedBy>Christin Scheewe</cp:lastModifiedBy>
  <cp:revision>36</cp:revision>
  <cp:lastPrinted>2013-02-21T09:09:21Z</cp:lastPrinted>
  <dcterms:created xsi:type="dcterms:W3CDTF">2014-12-10T06:24:34Z</dcterms:created>
  <dcterms:modified xsi:type="dcterms:W3CDTF">2017-03-31T06:20:04Z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0x010100CE11DE9E58843A42B1F637E057635A16</vt:lpwstr>
  </property>
  <property fmtid="{D5CDD505-2E9C-101B-9397-08002B2CF9AE}" pid="3" name="Ansprechpartner InMediasP">
    <vt:lpwstr>INMEDIASP\kkrause25</vt:lpwstr>
  </property>
  <property fmtid="{D5CDD505-2E9C-101B-9397-08002B2CF9AE}" pid="4" name="test">
    <vt:lpwstr>Präsentationstemplate InMediasP optimiert für PowerPoint2007</vt:lpwstr>
  </property>
</Properties>
</file>