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6020" r:id="rId5"/>
    <p:sldMasterId id="2147486002" r:id="rId6"/>
    <p:sldMasterId id="2147486033" r:id="rId7"/>
  </p:sldMasterIdLst>
  <p:notesMasterIdLst>
    <p:notesMasterId r:id="rId26"/>
  </p:notesMasterIdLst>
  <p:handoutMasterIdLst>
    <p:handoutMasterId r:id="rId27"/>
  </p:handoutMasterIdLst>
  <p:sldIdLst>
    <p:sldId id="334" r:id="rId8"/>
    <p:sldId id="345" r:id="rId9"/>
    <p:sldId id="361" r:id="rId10"/>
    <p:sldId id="348" r:id="rId11"/>
    <p:sldId id="362" r:id="rId12"/>
    <p:sldId id="360" r:id="rId13"/>
    <p:sldId id="350" r:id="rId14"/>
    <p:sldId id="368" r:id="rId15"/>
    <p:sldId id="369" r:id="rId16"/>
    <p:sldId id="352" r:id="rId17"/>
    <p:sldId id="364" r:id="rId18"/>
    <p:sldId id="363" r:id="rId19"/>
    <p:sldId id="365" r:id="rId20"/>
    <p:sldId id="367" r:id="rId21"/>
    <p:sldId id="353" r:id="rId22"/>
    <p:sldId id="351" r:id="rId23"/>
    <p:sldId id="370" r:id="rId24"/>
    <p:sldId id="335" r:id="rId25"/>
  </p:sldIdLst>
  <p:sldSz cx="9144000" cy="5143500" type="screen16x9"/>
  <p:notesSz cx="6883400" cy="9906000"/>
  <p:defaultTextStyle>
    <a:defPPr>
      <a:defRPr lang="de-DE"/>
    </a:defPPr>
    <a:lvl1pPr algn="l" rtl="0" fontAlgn="base">
      <a:spcBef>
        <a:spcPct val="0"/>
      </a:spcBef>
      <a:spcAft>
        <a:spcPct val="0"/>
      </a:spcAft>
      <a:defRPr sz="2400"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3120" userDrawn="1">
          <p15:clr>
            <a:srgbClr val="A4A3A4"/>
          </p15:clr>
        </p15:guide>
        <p15:guide id="2" pos="216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882"/>
    <a:srgbClr val="002754"/>
    <a:srgbClr val="FFFFFF"/>
    <a:srgbClr val="D4D6E8"/>
    <a:srgbClr val="5C7694"/>
    <a:srgbClr val="0095D8"/>
    <a:srgbClr val="94A6CC"/>
    <a:srgbClr val="94A66F"/>
    <a:srgbClr val="A50000"/>
    <a:srgbClr val="A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202B0CA-FC54-4496-8BCA-5EF66A818D29}">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ittlere Formatvorlage 1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ittlere Formatvorlage 1 - Akz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Helle Formatvorlage 2 - Akz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FD0F851-EC5A-4D38-B0AD-8093EC10F338}" styleName="Helle Formatvorlage 1 - Akz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E25E649-3F16-4E02-A733-19D2CDBF48F0}" styleName="Mittlere Formatvorlage 3 - Akz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FD4443E-F989-4FC4-A0C8-D5A2AF1F390B}" styleName="Dunkle Formatvorlage 1 - Akz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113A9D2-9D6B-4929-AA2D-F23B5EE8CBE7}" styleName="Designformatvorlage 2 - Akz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unkle Formatvorlag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AF606853-7671-496A-8E4F-DF71F8EC918B}" styleName="Dunkle Formatvorlage 1 - Akz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38B1855-1B75-4FBE-930C-398BA8C253C6}" styleName="Designformatvorlage 2 - Akz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unkle Formatvorlage 2 - Akzent 1/Akz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26" autoAdjust="0"/>
    <p:restoredTop sz="94660"/>
  </p:normalViewPr>
  <p:slideViewPr>
    <p:cSldViewPr>
      <p:cViewPr varScale="1">
        <p:scale>
          <a:sx n="108" d="100"/>
          <a:sy n="108" d="100"/>
        </p:scale>
        <p:origin x="126" y="642"/>
      </p:cViewPr>
      <p:guideLst>
        <p:guide orient="horz" pos="1620"/>
        <p:guide pos="2880"/>
      </p:guideLst>
    </p:cSldViewPr>
  </p:slideViewPr>
  <p:notesTextViewPr>
    <p:cViewPr>
      <p:scale>
        <a:sx n="100" d="100"/>
        <a:sy n="100" d="100"/>
      </p:scale>
      <p:origin x="0" y="0"/>
    </p:cViewPr>
  </p:notesTextViewPr>
  <p:notesViewPr>
    <p:cSldViewPr>
      <p:cViewPr varScale="1">
        <p:scale>
          <a:sx n="87" d="100"/>
          <a:sy n="87" d="100"/>
        </p:scale>
        <p:origin x="-1902" y="-72"/>
      </p:cViewPr>
      <p:guideLst>
        <p:guide orient="horz" pos="3120"/>
        <p:guide pos="216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82807" cy="495300"/>
          </a:xfrm>
          <a:prstGeom prst="rect">
            <a:avLst/>
          </a:prstGeom>
        </p:spPr>
        <p:txBody>
          <a:bodyPr vert="horz" lIns="95939" tIns="47969" rIns="95939" bIns="47969" rtlCol="0"/>
          <a:lstStyle>
            <a:lvl1pPr algn="l">
              <a:defRPr sz="1300"/>
            </a:lvl1pPr>
          </a:lstStyle>
          <a:p>
            <a:endParaRPr lang="de-DE"/>
          </a:p>
        </p:txBody>
      </p:sp>
      <p:sp>
        <p:nvSpPr>
          <p:cNvPr id="3" name="Datumsplatzhalter 2"/>
          <p:cNvSpPr>
            <a:spLocks noGrp="1"/>
          </p:cNvSpPr>
          <p:nvPr>
            <p:ph type="dt" sz="quarter" idx="1"/>
          </p:nvPr>
        </p:nvSpPr>
        <p:spPr>
          <a:xfrm>
            <a:off x="3899000" y="0"/>
            <a:ext cx="2982807" cy="495300"/>
          </a:xfrm>
          <a:prstGeom prst="rect">
            <a:avLst/>
          </a:prstGeom>
        </p:spPr>
        <p:txBody>
          <a:bodyPr vert="horz" lIns="95939" tIns="47969" rIns="95939" bIns="47969" rtlCol="0"/>
          <a:lstStyle>
            <a:lvl1pPr algn="r">
              <a:defRPr sz="1300"/>
            </a:lvl1pPr>
          </a:lstStyle>
          <a:p>
            <a:fld id="{81CD9070-DBFC-4CF9-BCA1-D82221F14D9E}" type="datetimeFigureOut">
              <a:rPr lang="de-DE" smtClean="0"/>
              <a:pPr/>
              <a:t>31.03.2017</a:t>
            </a:fld>
            <a:endParaRPr lang="de-DE"/>
          </a:p>
        </p:txBody>
      </p:sp>
      <p:sp>
        <p:nvSpPr>
          <p:cNvPr id="4" name="Fußzeilenplatzhalter 3"/>
          <p:cNvSpPr>
            <a:spLocks noGrp="1"/>
          </p:cNvSpPr>
          <p:nvPr>
            <p:ph type="ftr" sz="quarter" idx="2"/>
          </p:nvPr>
        </p:nvSpPr>
        <p:spPr>
          <a:xfrm>
            <a:off x="0" y="9408981"/>
            <a:ext cx="2982807" cy="495300"/>
          </a:xfrm>
          <a:prstGeom prst="rect">
            <a:avLst/>
          </a:prstGeom>
        </p:spPr>
        <p:txBody>
          <a:bodyPr vert="horz" lIns="95939" tIns="47969" rIns="95939" bIns="47969" rtlCol="0" anchor="b"/>
          <a:lstStyle>
            <a:lvl1pPr algn="l">
              <a:defRPr sz="1300"/>
            </a:lvl1pPr>
          </a:lstStyle>
          <a:p>
            <a:endParaRPr lang="de-DE"/>
          </a:p>
        </p:txBody>
      </p:sp>
      <p:sp>
        <p:nvSpPr>
          <p:cNvPr id="5" name="Foliennummernplatzhalter 4"/>
          <p:cNvSpPr>
            <a:spLocks noGrp="1"/>
          </p:cNvSpPr>
          <p:nvPr>
            <p:ph type="sldNum" sz="quarter" idx="3"/>
          </p:nvPr>
        </p:nvSpPr>
        <p:spPr>
          <a:xfrm>
            <a:off x="3899000" y="9408981"/>
            <a:ext cx="2982807" cy="495300"/>
          </a:xfrm>
          <a:prstGeom prst="rect">
            <a:avLst/>
          </a:prstGeom>
        </p:spPr>
        <p:txBody>
          <a:bodyPr vert="horz" lIns="95939" tIns="47969" rIns="95939" bIns="47969" rtlCol="0" anchor="b"/>
          <a:lstStyle>
            <a:lvl1pPr algn="r">
              <a:defRPr sz="1300"/>
            </a:lvl1pPr>
          </a:lstStyle>
          <a:p>
            <a:fld id="{188C7D69-B25F-42B4-8558-1A3B11BB1F26}" type="slidenum">
              <a:rPr lang="de-DE" smtClean="0"/>
              <a:pPr/>
              <a:t>‹Nr.›</a:t>
            </a:fld>
            <a:endParaRPr lang="de-DE"/>
          </a:p>
        </p:txBody>
      </p:sp>
    </p:spTree>
    <p:extLst>
      <p:ext uri="{BB962C8B-B14F-4D97-AF65-F5344CB8AC3E}">
        <p14:creationId xmlns:p14="http://schemas.microsoft.com/office/powerpoint/2010/main" val="30405442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82807" cy="495300"/>
          </a:xfrm>
          <a:prstGeom prst="rect">
            <a:avLst/>
          </a:prstGeom>
        </p:spPr>
        <p:txBody>
          <a:bodyPr vert="horz" lIns="95939" tIns="47969" rIns="95939" bIns="47969" rtlCol="0"/>
          <a:lstStyle>
            <a:lvl1pPr algn="l" fontAlgn="auto">
              <a:spcBef>
                <a:spcPts val="0"/>
              </a:spcBef>
              <a:spcAft>
                <a:spcPts val="0"/>
              </a:spcAft>
              <a:defRPr sz="1300">
                <a:latin typeface="+mn-lt"/>
                <a:ea typeface="+mn-ea"/>
                <a:cs typeface="+mn-cs"/>
              </a:defRPr>
            </a:lvl1pPr>
          </a:lstStyle>
          <a:p>
            <a:pPr>
              <a:defRPr/>
            </a:pPr>
            <a:endParaRPr lang="de-DE"/>
          </a:p>
        </p:txBody>
      </p:sp>
      <p:sp>
        <p:nvSpPr>
          <p:cNvPr id="3" name="Datumsplatzhalter 2"/>
          <p:cNvSpPr>
            <a:spLocks noGrp="1"/>
          </p:cNvSpPr>
          <p:nvPr>
            <p:ph type="dt" idx="1"/>
          </p:nvPr>
        </p:nvSpPr>
        <p:spPr>
          <a:xfrm>
            <a:off x="3899000" y="0"/>
            <a:ext cx="2982807" cy="495300"/>
          </a:xfrm>
          <a:prstGeom prst="rect">
            <a:avLst/>
          </a:prstGeom>
        </p:spPr>
        <p:txBody>
          <a:bodyPr vert="horz" wrap="square" lIns="95939" tIns="47969" rIns="95939" bIns="47969" numCol="1" anchor="t" anchorCtr="0" compatLnSpc="1">
            <a:prstTxWarp prst="textNoShape">
              <a:avLst/>
            </a:prstTxWarp>
          </a:bodyPr>
          <a:lstStyle>
            <a:lvl1pPr algn="r">
              <a:defRPr sz="1300">
                <a:latin typeface="Calibri" pitchFamily="34" charset="0"/>
                <a:cs typeface="Arial" pitchFamily="34" charset="0"/>
              </a:defRPr>
            </a:lvl1pPr>
          </a:lstStyle>
          <a:p>
            <a:pPr>
              <a:defRPr/>
            </a:pPr>
            <a:fld id="{A6BF44F7-141A-4C1E-A2D4-07FC17256405}" type="datetimeFigureOut">
              <a:rPr lang="de-DE"/>
              <a:pPr>
                <a:defRPr/>
              </a:pPr>
              <a:t>31.03.2017</a:t>
            </a:fld>
            <a:endParaRPr lang="de-DE"/>
          </a:p>
        </p:txBody>
      </p:sp>
      <p:sp>
        <p:nvSpPr>
          <p:cNvPr id="4" name="Folienbildplatzhalter 3"/>
          <p:cNvSpPr>
            <a:spLocks noGrp="1" noRot="1" noChangeAspect="1"/>
          </p:cNvSpPr>
          <p:nvPr>
            <p:ph type="sldImg" idx="2"/>
          </p:nvPr>
        </p:nvSpPr>
        <p:spPr>
          <a:xfrm>
            <a:off x="139700" y="742950"/>
            <a:ext cx="6604000" cy="3714750"/>
          </a:xfrm>
          <a:prstGeom prst="rect">
            <a:avLst/>
          </a:prstGeom>
          <a:noFill/>
          <a:ln w="12700">
            <a:solidFill>
              <a:prstClr val="black"/>
            </a:solidFill>
          </a:ln>
        </p:spPr>
        <p:txBody>
          <a:bodyPr vert="horz" lIns="95939" tIns="47969" rIns="95939" bIns="47969" rtlCol="0" anchor="ctr"/>
          <a:lstStyle/>
          <a:p>
            <a:pPr lvl="0"/>
            <a:endParaRPr lang="de-DE" noProof="0"/>
          </a:p>
        </p:txBody>
      </p:sp>
      <p:sp>
        <p:nvSpPr>
          <p:cNvPr id="5" name="Notizenplatzhalter 4"/>
          <p:cNvSpPr>
            <a:spLocks noGrp="1"/>
          </p:cNvSpPr>
          <p:nvPr>
            <p:ph type="body" sz="quarter" idx="3"/>
          </p:nvPr>
        </p:nvSpPr>
        <p:spPr>
          <a:xfrm>
            <a:off x="688340" y="4705350"/>
            <a:ext cx="5506720" cy="4457700"/>
          </a:xfrm>
          <a:prstGeom prst="rect">
            <a:avLst/>
          </a:prstGeom>
        </p:spPr>
        <p:txBody>
          <a:bodyPr vert="horz" wrap="square" lIns="95939" tIns="47969" rIns="95939" bIns="47969" numCol="1" anchor="t" anchorCtr="0" compatLnSpc="1">
            <a:prstTxWarp prst="textNoShape">
              <a:avLst/>
            </a:prstTxWarp>
            <a:normAutofit/>
          </a:bodyPr>
          <a:lstStyle/>
          <a:p>
            <a:pPr lvl="0"/>
            <a:r>
              <a:rPr lang="de-DE" noProof="0"/>
              <a:t>Textmasterformate durch Klicken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6" name="Fußzeilenplatzhalter 5"/>
          <p:cNvSpPr>
            <a:spLocks noGrp="1"/>
          </p:cNvSpPr>
          <p:nvPr>
            <p:ph type="ftr" sz="quarter" idx="4"/>
          </p:nvPr>
        </p:nvSpPr>
        <p:spPr>
          <a:xfrm>
            <a:off x="0" y="9408981"/>
            <a:ext cx="2982807" cy="495300"/>
          </a:xfrm>
          <a:prstGeom prst="rect">
            <a:avLst/>
          </a:prstGeom>
        </p:spPr>
        <p:txBody>
          <a:bodyPr vert="horz" lIns="95939" tIns="47969" rIns="95939" bIns="47969" rtlCol="0" anchor="b"/>
          <a:lstStyle>
            <a:lvl1pPr algn="l" fontAlgn="auto">
              <a:spcBef>
                <a:spcPts val="0"/>
              </a:spcBef>
              <a:spcAft>
                <a:spcPts val="0"/>
              </a:spcAft>
              <a:defRPr sz="1300">
                <a:latin typeface="+mn-lt"/>
                <a:ea typeface="+mn-ea"/>
                <a:cs typeface="+mn-cs"/>
              </a:defRPr>
            </a:lvl1pPr>
          </a:lstStyle>
          <a:p>
            <a:pPr>
              <a:defRPr/>
            </a:pPr>
            <a:endParaRPr lang="de-DE"/>
          </a:p>
        </p:txBody>
      </p:sp>
      <p:sp>
        <p:nvSpPr>
          <p:cNvPr id="7" name="Foliennummernplatzhalter 6"/>
          <p:cNvSpPr>
            <a:spLocks noGrp="1"/>
          </p:cNvSpPr>
          <p:nvPr>
            <p:ph type="sldNum" sz="quarter" idx="5"/>
          </p:nvPr>
        </p:nvSpPr>
        <p:spPr>
          <a:xfrm>
            <a:off x="3899000" y="9408981"/>
            <a:ext cx="2982807" cy="495300"/>
          </a:xfrm>
          <a:prstGeom prst="rect">
            <a:avLst/>
          </a:prstGeom>
        </p:spPr>
        <p:txBody>
          <a:bodyPr vert="horz" wrap="square" lIns="95939" tIns="47969" rIns="95939" bIns="47969" numCol="1" anchor="b" anchorCtr="0" compatLnSpc="1">
            <a:prstTxWarp prst="textNoShape">
              <a:avLst/>
            </a:prstTxWarp>
          </a:bodyPr>
          <a:lstStyle>
            <a:lvl1pPr algn="r">
              <a:defRPr sz="1300">
                <a:latin typeface="Calibri" pitchFamily="34" charset="0"/>
                <a:cs typeface="Arial" pitchFamily="34" charset="0"/>
              </a:defRPr>
            </a:lvl1pPr>
          </a:lstStyle>
          <a:p>
            <a:pPr>
              <a:defRPr/>
            </a:pPr>
            <a:fld id="{1E25A641-1A11-4DD9-9C30-5A193660B841}" type="slidenum">
              <a:rPr lang="de-DE"/>
              <a:pPr>
                <a:defRPr/>
              </a:pPr>
              <a:t>‹Nr.›</a:t>
            </a:fld>
            <a:endParaRPr lang="de-DE"/>
          </a:p>
        </p:txBody>
      </p:sp>
    </p:spTree>
    <p:extLst>
      <p:ext uri="{BB962C8B-B14F-4D97-AF65-F5344CB8AC3E}">
        <p14:creationId xmlns:p14="http://schemas.microsoft.com/office/powerpoint/2010/main" val="15678218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Folienbildplatzhalter 1"/>
          <p:cNvSpPr>
            <a:spLocks noGrp="1" noRot="1" noChangeAspect="1" noTextEdit="1"/>
          </p:cNvSpPr>
          <p:nvPr>
            <p:ph type="sldImg"/>
          </p:nvPr>
        </p:nvSpPr>
        <p:spPr bwMode="auto">
          <a:noFill/>
          <a:ln>
            <a:solidFill>
              <a:srgbClr val="000000"/>
            </a:solidFill>
            <a:miter lim="800000"/>
            <a:headEnd/>
            <a:tailEnd/>
          </a:ln>
        </p:spPr>
      </p:sp>
      <p:sp>
        <p:nvSpPr>
          <p:cNvPr id="96259" name="Notizenplatzhalter 2"/>
          <p:cNvSpPr>
            <a:spLocks noGrp="1"/>
          </p:cNvSpPr>
          <p:nvPr>
            <p:ph type="body" idx="1"/>
          </p:nvPr>
        </p:nvSpPr>
        <p:spPr bwMode="auto">
          <a:noFill/>
        </p:spPr>
        <p:txBody>
          <a:bodyPr/>
          <a:lstStyle/>
          <a:p>
            <a:endParaRPr lang="en-US">
              <a:ea typeface="ＭＳ Ｐゴシック" pitchFamily="34" charset="-128"/>
            </a:endParaRPr>
          </a:p>
        </p:txBody>
      </p:sp>
      <p:sp>
        <p:nvSpPr>
          <p:cNvPr id="96260" name="Foliennummernplatzhalter 3"/>
          <p:cNvSpPr>
            <a:spLocks noGrp="1"/>
          </p:cNvSpPr>
          <p:nvPr>
            <p:ph type="sldNum" sz="quarter" idx="5"/>
          </p:nvPr>
        </p:nvSpPr>
        <p:spPr bwMode="auto">
          <a:noFill/>
          <a:ln>
            <a:miter lim="800000"/>
            <a:headEnd/>
            <a:tailEnd/>
          </a:ln>
        </p:spPr>
        <p:txBody>
          <a:bodyPr/>
          <a:lstStyle/>
          <a:p>
            <a:fld id="{E138A658-E782-4271-A8F3-F31E0F303D7B}" type="slidenum">
              <a:rPr lang="de-DE" smtClean="0">
                <a:cs typeface="Arial" charset="0"/>
              </a:rPr>
              <a:pPr/>
              <a:t>1</a:t>
            </a:fld>
            <a:endParaRPr lang="de-DE">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Folienbildplatzhalter 1"/>
          <p:cNvSpPr>
            <a:spLocks noGrp="1" noRot="1" noChangeAspect="1" noTextEdit="1"/>
          </p:cNvSpPr>
          <p:nvPr>
            <p:ph type="sldImg"/>
          </p:nvPr>
        </p:nvSpPr>
        <p:spPr bwMode="auto">
          <a:noFill/>
          <a:ln>
            <a:solidFill>
              <a:srgbClr val="000000"/>
            </a:solidFill>
            <a:miter lim="800000"/>
            <a:headEnd/>
            <a:tailEnd/>
          </a:ln>
        </p:spPr>
      </p:sp>
      <p:sp>
        <p:nvSpPr>
          <p:cNvPr id="99331" name="Notizenplatzhalter 2"/>
          <p:cNvSpPr>
            <a:spLocks noGrp="1"/>
          </p:cNvSpPr>
          <p:nvPr>
            <p:ph type="body" idx="1"/>
          </p:nvPr>
        </p:nvSpPr>
        <p:spPr bwMode="auto">
          <a:noFill/>
        </p:spPr>
        <p:txBody>
          <a:bodyPr/>
          <a:lstStyle/>
          <a:p>
            <a:endParaRPr lang="en-US">
              <a:ea typeface="ＭＳ Ｐゴシック" pitchFamily="34" charset="-128"/>
            </a:endParaRPr>
          </a:p>
        </p:txBody>
      </p:sp>
      <p:sp>
        <p:nvSpPr>
          <p:cNvPr id="99332" name="Foliennummernplatzhalter 3"/>
          <p:cNvSpPr>
            <a:spLocks noGrp="1"/>
          </p:cNvSpPr>
          <p:nvPr>
            <p:ph type="sldNum" sz="quarter" idx="5"/>
          </p:nvPr>
        </p:nvSpPr>
        <p:spPr bwMode="auto">
          <a:noFill/>
          <a:ln>
            <a:miter lim="800000"/>
            <a:headEnd/>
            <a:tailEnd/>
          </a:ln>
        </p:spPr>
        <p:txBody>
          <a:bodyPr/>
          <a:lstStyle/>
          <a:p>
            <a:fld id="{D92F6006-C082-441F-BA35-1F7CC4288A98}" type="slidenum">
              <a:rPr lang="de-DE" smtClean="0">
                <a:cs typeface="Arial" charset="0"/>
              </a:rPr>
              <a:pPr/>
              <a:t>2</a:t>
            </a:fld>
            <a:endParaRPr lang="de-DE">
              <a:cs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Folienbildplatzhalter 1"/>
          <p:cNvSpPr>
            <a:spLocks noGrp="1" noRot="1" noChangeAspect="1" noTextEdit="1"/>
          </p:cNvSpPr>
          <p:nvPr>
            <p:ph type="sldImg"/>
          </p:nvPr>
        </p:nvSpPr>
        <p:spPr bwMode="auto">
          <a:noFill/>
          <a:ln>
            <a:solidFill>
              <a:srgbClr val="000000"/>
            </a:solidFill>
            <a:miter lim="800000"/>
            <a:headEnd/>
            <a:tailEnd/>
          </a:ln>
        </p:spPr>
      </p:sp>
      <p:sp>
        <p:nvSpPr>
          <p:cNvPr id="100355" name="Notizenplatzhalter 2"/>
          <p:cNvSpPr>
            <a:spLocks noGrp="1"/>
          </p:cNvSpPr>
          <p:nvPr>
            <p:ph type="body" idx="1"/>
          </p:nvPr>
        </p:nvSpPr>
        <p:spPr bwMode="auto">
          <a:noFill/>
        </p:spPr>
        <p:txBody>
          <a:bodyPr/>
          <a:lstStyle/>
          <a:p>
            <a:endParaRPr lang="en-US">
              <a:ea typeface="ＭＳ Ｐゴシック" pitchFamily="34" charset="-128"/>
            </a:endParaRPr>
          </a:p>
        </p:txBody>
      </p:sp>
      <p:sp>
        <p:nvSpPr>
          <p:cNvPr id="100356" name="Foliennummernplatzhalter 3"/>
          <p:cNvSpPr>
            <a:spLocks noGrp="1"/>
          </p:cNvSpPr>
          <p:nvPr>
            <p:ph type="sldNum" sz="quarter" idx="5"/>
          </p:nvPr>
        </p:nvSpPr>
        <p:spPr bwMode="auto">
          <a:noFill/>
          <a:ln>
            <a:miter lim="800000"/>
            <a:headEnd/>
            <a:tailEnd/>
          </a:ln>
        </p:spPr>
        <p:txBody>
          <a:bodyPr/>
          <a:lstStyle/>
          <a:p>
            <a:fld id="{E8169783-4A6D-42D8-A612-0BEEC20217DE}" type="slidenum">
              <a:rPr lang="de-DE" smtClean="0">
                <a:cs typeface="Arial" charset="0"/>
              </a:rPr>
              <a:pPr/>
              <a:t>18</a:t>
            </a:fld>
            <a:endParaRPr lang="de-DE">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1 Canvas mit Schrift 18pt">
    <p:spTree>
      <p:nvGrpSpPr>
        <p:cNvPr id="1" name=""/>
        <p:cNvGrpSpPr/>
        <p:nvPr/>
      </p:nvGrpSpPr>
      <p:grpSpPr>
        <a:xfrm>
          <a:off x="0" y="0"/>
          <a:ext cx="0" cy="0"/>
          <a:chOff x="0" y="0"/>
          <a:chExt cx="0" cy="0"/>
        </a:xfrm>
      </p:grpSpPr>
      <p:sp>
        <p:nvSpPr>
          <p:cNvPr id="4" name="Rechteck 3"/>
          <p:cNvSpPr/>
          <p:nvPr/>
        </p:nvSpPr>
        <p:spPr>
          <a:xfrm>
            <a:off x="251520" y="988006"/>
            <a:ext cx="8640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3" name="Textplatzhalter 2"/>
          <p:cNvSpPr>
            <a:spLocks noGrp="1"/>
          </p:cNvSpPr>
          <p:nvPr>
            <p:ph type="body" sz="quarter" idx="14"/>
          </p:nvPr>
        </p:nvSpPr>
        <p:spPr>
          <a:xfrm>
            <a:off x="395288" y="1131888"/>
            <a:ext cx="8353425" cy="3600450"/>
          </a:xfrm>
        </p:spPr>
        <p:txBody>
          <a:bodyPr/>
          <a:lstStyle>
            <a:lvl1pPr>
              <a:lnSpc>
                <a:spcPct val="100000"/>
              </a:lnSpc>
              <a:defRPr sz="1800"/>
            </a:lvl1pPr>
            <a:lvl2pPr>
              <a:lnSpc>
                <a:spcPct val="100000"/>
              </a:lnSpc>
              <a:defRPr sz="1800"/>
            </a:lvl2pPr>
            <a:lvl3pPr>
              <a:lnSpc>
                <a:spcPct val="100000"/>
              </a:lnSpc>
              <a:defRPr sz="1800"/>
            </a:lvl3pPr>
            <a:lvl4pPr>
              <a:lnSpc>
                <a:spcPct val="100000"/>
              </a:lnSpc>
              <a:defRPr sz="1800"/>
            </a:lvl4pPr>
            <a:lvl5pPr>
              <a:lnSpc>
                <a:spcPct val="100000"/>
              </a:lnSpc>
              <a:defRPr sz="1600"/>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2" name="Titel 1"/>
          <p:cNvSpPr>
            <a:spLocks noGrp="1"/>
          </p:cNvSpPr>
          <p:nvPr>
            <p:ph type="title"/>
          </p:nvPr>
        </p:nvSpPr>
        <p:spPr/>
        <p:txBody>
          <a:bodyPr/>
          <a:lstStyle/>
          <a:p>
            <a:r>
              <a:rPr lang="de-DE"/>
              <a:t>Titelmasterformat durch Klicken bearbeiten</a:t>
            </a:r>
            <a:endParaRPr lang="de-D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nks 1/2 Canvas mit Schrift 18pt">
    <p:spTree>
      <p:nvGrpSpPr>
        <p:cNvPr id="1" name=""/>
        <p:cNvGrpSpPr/>
        <p:nvPr/>
      </p:nvGrpSpPr>
      <p:grpSpPr>
        <a:xfrm>
          <a:off x="0" y="0"/>
          <a:ext cx="0" cy="0"/>
          <a:chOff x="0" y="0"/>
          <a:chExt cx="0" cy="0"/>
        </a:xfrm>
      </p:grpSpPr>
      <p:sp>
        <p:nvSpPr>
          <p:cNvPr id="5" name="Rechteck 4"/>
          <p:cNvSpPr/>
          <p:nvPr/>
        </p:nvSpPr>
        <p:spPr>
          <a:xfrm>
            <a:off x="251520" y="987574"/>
            <a:ext cx="4176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3" name="Bildplatzhalter 2"/>
          <p:cNvSpPr>
            <a:spLocks noGrp="1"/>
          </p:cNvSpPr>
          <p:nvPr>
            <p:ph type="pic" sz="quarter" idx="17"/>
          </p:nvPr>
        </p:nvSpPr>
        <p:spPr>
          <a:xfrm>
            <a:off x="4716018" y="987552"/>
            <a:ext cx="4176522" cy="3889248"/>
          </a:xfrm>
        </p:spPr>
        <p:txBody>
          <a:bodyPr/>
          <a:lstStyle/>
          <a:p>
            <a:pPr lvl="0"/>
            <a:r>
              <a:rPr lang="de-DE" noProof="0"/>
              <a:t>Bild durch Klicken auf Symbol hinzufügen</a:t>
            </a:r>
          </a:p>
        </p:txBody>
      </p:sp>
      <p:sp>
        <p:nvSpPr>
          <p:cNvPr id="6" name="Textplatzhalter 2"/>
          <p:cNvSpPr>
            <a:spLocks noGrp="1"/>
          </p:cNvSpPr>
          <p:nvPr>
            <p:ph idx="1"/>
          </p:nvPr>
        </p:nvSpPr>
        <p:spPr bwMode="auto">
          <a:xfrm>
            <a:off x="395478" y="1131570"/>
            <a:ext cx="3888486" cy="3600450"/>
          </a:xfrm>
          <a:prstGeom prst="rect">
            <a:avLst/>
          </a:prstGeom>
          <a:noFill/>
          <a:ln w="9525">
            <a:noFill/>
            <a:miter lim="800000"/>
            <a:headEnd/>
            <a:tailEnd/>
          </a:ln>
          <a:extLst/>
        </p:spPr>
        <p:txBody>
          <a:bodyPr vert="horz" wrap="square" lIns="0" tIns="0" rIns="0" bIns="0" numCol="1" anchor="t" anchorCtr="0" compatLnSpc="1">
            <a:prstTxWarp prst="textNoShape">
              <a:avLst/>
            </a:prstTxWarp>
          </a:bodyPr>
          <a:lstStyle>
            <a:lvl1pPr algn="l" rtl="0" eaLnBrk="1" fontAlgn="base" hangingPunct="1">
              <a:lnSpc>
                <a:spcPct val="100000"/>
              </a:lnSpc>
              <a:spcBef>
                <a:spcPts val="163"/>
              </a:spcBef>
              <a:spcAft>
                <a:spcPts val="500"/>
              </a:spcAft>
              <a:defRPr lang="de-DE" sz="1800" b="1" kern="1200" noProof="0" dirty="0" smtClean="0">
                <a:solidFill>
                  <a:srgbClr val="0095D8"/>
                </a:solidFill>
                <a:latin typeface="Arial"/>
                <a:ea typeface="ＭＳ Ｐゴシック" charset="0"/>
                <a:cs typeface="ＭＳ Ｐゴシック" charset="0"/>
              </a:defRPr>
            </a:lvl1pPr>
            <a:lvl2pPr algn="l" rtl="0" eaLnBrk="1" fontAlgn="base" hangingPunct="1">
              <a:lnSpc>
                <a:spcPct val="100000"/>
              </a:lnSpc>
              <a:spcBef>
                <a:spcPts val="163"/>
              </a:spcBef>
              <a:spcAft>
                <a:spcPts val="500"/>
              </a:spcAft>
              <a:defRPr lang="de-DE" sz="1800" kern="1200" noProof="0" dirty="0" smtClean="0">
                <a:solidFill>
                  <a:srgbClr val="003882"/>
                </a:solidFill>
                <a:latin typeface="Arial"/>
                <a:ea typeface="ＭＳ Ｐゴシック" charset="0"/>
                <a:cs typeface="+mn-cs"/>
              </a:defRPr>
            </a:lvl2pPr>
            <a:lvl3pPr algn="l" rtl="0" eaLnBrk="1" fontAlgn="base" hangingPunct="1">
              <a:lnSpc>
                <a:spcPct val="100000"/>
              </a:lnSpc>
              <a:spcBef>
                <a:spcPts val="163"/>
              </a:spcBef>
              <a:spcAft>
                <a:spcPts val="500"/>
              </a:spcAft>
              <a:defRPr lang="de-DE" sz="1800" b="1" kern="1200" noProof="0" dirty="0" smtClean="0">
                <a:solidFill>
                  <a:srgbClr val="003882"/>
                </a:solidFill>
                <a:latin typeface="Arial"/>
                <a:ea typeface="ＭＳ Ｐゴシック" charset="0"/>
                <a:cs typeface="+mn-cs"/>
              </a:defRPr>
            </a:lvl3pPr>
            <a:lvl4pPr algn="l" rtl="0" eaLnBrk="1" fontAlgn="base" hangingPunct="1">
              <a:lnSpc>
                <a:spcPct val="100000"/>
              </a:lnSpc>
              <a:spcBef>
                <a:spcPts val="163"/>
              </a:spcBef>
              <a:spcAft>
                <a:spcPts val="500"/>
              </a:spcAft>
              <a:defRPr lang="de-DE" sz="1800" kern="1200" noProof="0" dirty="0" smtClean="0">
                <a:solidFill>
                  <a:srgbClr val="003882"/>
                </a:solidFill>
                <a:latin typeface="Arial"/>
                <a:ea typeface="ＭＳ Ｐゴシック" charset="0"/>
                <a:cs typeface="+mn-cs"/>
              </a:defRPr>
            </a:lvl4pPr>
            <a:lvl5pPr algn="l" rtl="0" eaLnBrk="1" fontAlgn="base" hangingPunct="1">
              <a:lnSpc>
                <a:spcPct val="100000"/>
              </a:lnSpc>
              <a:spcBef>
                <a:spcPts val="163"/>
              </a:spcBef>
              <a:spcAft>
                <a:spcPts val="500"/>
              </a:spcAft>
              <a:defRPr lang="de-DE" sz="1600" kern="1200" noProof="0" dirty="0">
                <a:solidFill>
                  <a:srgbClr val="003882"/>
                </a:solidFill>
                <a:latin typeface="Arial"/>
                <a:ea typeface="ＭＳ Ｐゴシック" charset="0"/>
                <a:cs typeface="+mn-cs"/>
              </a:defRPr>
            </a:lvl5pPr>
          </a:lstStyle>
          <a:p>
            <a:pPr lvl="0" algn="l" defTabSz="863600" rtl="0" eaLnBrk="1" fontAlgn="base" hangingPunct="1">
              <a:lnSpc>
                <a:spcPct val="100000"/>
              </a:lnSpc>
              <a:spcBef>
                <a:spcPts val="163"/>
              </a:spcBef>
              <a:spcAft>
                <a:spcPts val="500"/>
              </a:spcAft>
              <a:buSzPct val="100000"/>
            </a:pPr>
            <a:r>
              <a:rPr lang="de-DE" noProof="0"/>
              <a:t>Textmasterformat bearbeiten</a:t>
            </a:r>
          </a:p>
          <a:p>
            <a:pPr lvl="1" algn="l" defTabSz="863600" rtl="0" eaLnBrk="1" fontAlgn="base" hangingPunct="1">
              <a:lnSpc>
                <a:spcPct val="100000"/>
              </a:lnSpc>
              <a:spcBef>
                <a:spcPts val="163"/>
              </a:spcBef>
              <a:spcAft>
                <a:spcPts val="500"/>
              </a:spcAft>
              <a:buSzPct val="100000"/>
            </a:pPr>
            <a:r>
              <a:rPr lang="de-DE" noProof="0"/>
              <a:t>Zweite Ebene</a:t>
            </a:r>
          </a:p>
          <a:p>
            <a:pPr lvl="2" algn="l" defTabSz="863600" rtl="0" eaLnBrk="1" fontAlgn="base" hangingPunct="1">
              <a:lnSpc>
                <a:spcPct val="100000"/>
              </a:lnSpc>
              <a:spcBef>
                <a:spcPts val="163"/>
              </a:spcBef>
              <a:spcAft>
                <a:spcPts val="500"/>
              </a:spcAft>
              <a:buSzPct val="100000"/>
            </a:pPr>
            <a:r>
              <a:rPr lang="de-DE" noProof="0"/>
              <a:t>Dritte Ebene</a:t>
            </a:r>
          </a:p>
          <a:p>
            <a:pPr lvl="3" algn="l" defTabSz="863600" rtl="0" eaLnBrk="1" fontAlgn="base" hangingPunct="1">
              <a:lnSpc>
                <a:spcPct val="100000"/>
              </a:lnSpc>
              <a:spcBef>
                <a:spcPts val="163"/>
              </a:spcBef>
              <a:spcAft>
                <a:spcPts val="500"/>
              </a:spcAft>
              <a:buSzPct val="100000"/>
            </a:pPr>
            <a:r>
              <a:rPr lang="de-DE" noProof="0"/>
              <a:t>Vierte Ebene</a:t>
            </a:r>
          </a:p>
          <a:p>
            <a:pPr lvl="4" algn="l" defTabSz="863600" rtl="0" eaLnBrk="1" fontAlgn="base" hangingPunct="1">
              <a:lnSpc>
                <a:spcPct val="100000"/>
              </a:lnSpc>
              <a:spcBef>
                <a:spcPts val="163"/>
              </a:spcBef>
              <a:spcAft>
                <a:spcPts val="500"/>
              </a:spcAft>
              <a:buSzPct val="100000"/>
            </a:pPr>
            <a:r>
              <a:rPr lang="de-DE" noProof="0"/>
              <a:t>Fünfte Ebene</a:t>
            </a:r>
            <a:endParaRPr lang="de-DE" noProof="0" dirty="0"/>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inks 1/2 Canvas mit Schrift 16pt">
    <p:spTree>
      <p:nvGrpSpPr>
        <p:cNvPr id="1" name=""/>
        <p:cNvGrpSpPr/>
        <p:nvPr/>
      </p:nvGrpSpPr>
      <p:grpSpPr>
        <a:xfrm>
          <a:off x="0" y="0"/>
          <a:ext cx="0" cy="0"/>
          <a:chOff x="0" y="0"/>
          <a:chExt cx="0" cy="0"/>
        </a:xfrm>
      </p:grpSpPr>
      <p:sp>
        <p:nvSpPr>
          <p:cNvPr id="5" name="Rechteck 4"/>
          <p:cNvSpPr/>
          <p:nvPr/>
        </p:nvSpPr>
        <p:spPr>
          <a:xfrm>
            <a:off x="251520" y="987574"/>
            <a:ext cx="4176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3" name="Bildplatzhalter 2"/>
          <p:cNvSpPr>
            <a:spLocks noGrp="1"/>
          </p:cNvSpPr>
          <p:nvPr>
            <p:ph type="pic" sz="quarter" idx="17"/>
          </p:nvPr>
        </p:nvSpPr>
        <p:spPr>
          <a:xfrm>
            <a:off x="4716018" y="987552"/>
            <a:ext cx="4176522" cy="3889248"/>
          </a:xfrm>
        </p:spPr>
        <p:txBody>
          <a:bodyPr/>
          <a:lstStyle/>
          <a:p>
            <a:pPr lvl="0"/>
            <a:r>
              <a:rPr lang="de-DE" noProof="0"/>
              <a:t>Bild durch Klicken auf Symbol hinzufügen</a:t>
            </a:r>
          </a:p>
        </p:txBody>
      </p:sp>
      <p:sp>
        <p:nvSpPr>
          <p:cNvPr id="6" name="Textplatzhalter 2"/>
          <p:cNvSpPr>
            <a:spLocks noGrp="1"/>
          </p:cNvSpPr>
          <p:nvPr>
            <p:ph idx="1"/>
          </p:nvPr>
        </p:nvSpPr>
        <p:spPr bwMode="auto">
          <a:xfrm>
            <a:off x="395478" y="1131570"/>
            <a:ext cx="3888486" cy="3600450"/>
          </a:xfrm>
          <a:prstGeom prst="rect">
            <a:avLst/>
          </a:prstGeom>
          <a:noFill/>
          <a:ln>
            <a:noFill/>
          </a:ln>
          <a:extLst/>
        </p:spPr>
        <p:txBody>
          <a:body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inks 1/2 Canvas mit Schrift 14pt">
    <p:spTree>
      <p:nvGrpSpPr>
        <p:cNvPr id="1" name=""/>
        <p:cNvGrpSpPr/>
        <p:nvPr/>
      </p:nvGrpSpPr>
      <p:grpSpPr>
        <a:xfrm>
          <a:off x="0" y="0"/>
          <a:ext cx="0" cy="0"/>
          <a:chOff x="0" y="0"/>
          <a:chExt cx="0" cy="0"/>
        </a:xfrm>
      </p:grpSpPr>
      <p:sp>
        <p:nvSpPr>
          <p:cNvPr id="5" name="Rechteck 4"/>
          <p:cNvSpPr/>
          <p:nvPr/>
        </p:nvSpPr>
        <p:spPr>
          <a:xfrm>
            <a:off x="251520" y="987574"/>
            <a:ext cx="4176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8" name="Bildplatzhalter 2"/>
          <p:cNvSpPr>
            <a:spLocks noGrp="1"/>
          </p:cNvSpPr>
          <p:nvPr>
            <p:ph type="pic" sz="quarter" idx="17"/>
          </p:nvPr>
        </p:nvSpPr>
        <p:spPr>
          <a:xfrm>
            <a:off x="4716018" y="987552"/>
            <a:ext cx="4176522" cy="3889248"/>
          </a:xfrm>
        </p:spPr>
        <p:txBody>
          <a:bodyPr/>
          <a:lstStyle/>
          <a:p>
            <a:pPr lvl="0"/>
            <a:r>
              <a:rPr lang="de-DE" noProof="0"/>
              <a:t>Bild durch Klicken auf Symbol hinzufügen</a:t>
            </a:r>
          </a:p>
        </p:txBody>
      </p:sp>
      <p:sp>
        <p:nvSpPr>
          <p:cNvPr id="6" name="Textplatzhalter 2"/>
          <p:cNvSpPr>
            <a:spLocks noGrp="1"/>
          </p:cNvSpPr>
          <p:nvPr>
            <p:ph idx="1"/>
          </p:nvPr>
        </p:nvSpPr>
        <p:spPr bwMode="auto">
          <a:xfrm>
            <a:off x="395478" y="1131570"/>
            <a:ext cx="3888486" cy="3600450"/>
          </a:xfrm>
          <a:prstGeom prst="rect">
            <a:avLst/>
          </a:prstGeom>
          <a:noFill/>
          <a:ln>
            <a:noFill/>
          </a:ln>
          <a:extLst/>
        </p:spPr>
        <p:txBody>
          <a:bodyPr/>
          <a:lstStyle>
            <a:lvl1pPr>
              <a:spcAft>
                <a:spcPts val="0"/>
              </a:spcAft>
              <a:defRPr sz="1400"/>
            </a:lvl1pPr>
            <a:lvl2pPr>
              <a:spcAft>
                <a:spcPts val="0"/>
              </a:spcAft>
              <a:defRPr sz="1400"/>
            </a:lvl2pPr>
            <a:lvl3pPr>
              <a:spcAft>
                <a:spcPts val="0"/>
              </a:spcAft>
              <a:defRPr sz="1400"/>
            </a:lvl3pPr>
            <a:lvl4pPr>
              <a:spcAft>
                <a:spcPts val="0"/>
              </a:spcAft>
              <a:defRPr sz="1400"/>
            </a:lvl4pPr>
            <a:lvl5pPr>
              <a:spcAft>
                <a:spcPts val="0"/>
              </a:spcAft>
              <a:defRPr sz="1200"/>
            </a:lvl5pPr>
            <a:lvl6pPr>
              <a:spcAft>
                <a:spcPts val="0"/>
              </a:spcAft>
              <a:defRPr sz="1300"/>
            </a:lvl6p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Rechts 1/2 Canvas mit Schrift 18pt">
    <p:spTree>
      <p:nvGrpSpPr>
        <p:cNvPr id="1" name=""/>
        <p:cNvGrpSpPr/>
        <p:nvPr/>
      </p:nvGrpSpPr>
      <p:grpSpPr>
        <a:xfrm>
          <a:off x="0" y="0"/>
          <a:ext cx="0" cy="0"/>
          <a:chOff x="0" y="0"/>
          <a:chExt cx="0" cy="0"/>
        </a:xfrm>
      </p:grpSpPr>
      <p:sp>
        <p:nvSpPr>
          <p:cNvPr id="7" name="Rechteck 6"/>
          <p:cNvSpPr/>
          <p:nvPr userDrawn="1"/>
        </p:nvSpPr>
        <p:spPr>
          <a:xfrm>
            <a:off x="4716016" y="987574"/>
            <a:ext cx="4176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3" name="Bildplatzhalter 2"/>
          <p:cNvSpPr>
            <a:spLocks noGrp="1"/>
          </p:cNvSpPr>
          <p:nvPr>
            <p:ph type="pic" sz="quarter" idx="17"/>
          </p:nvPr>
        </p:nvSpPr>
        <p:spPr>
          <a:xfrm>
            <a:off x="251520" y="987552"/>
            <a:ext cx="4176522" cy="3889248"/>
          </a:xfrm>
        </p:spPr>
        <p:txBody>
          <a:bodyPr/>
          <a:lstStyle/>
          <a:p>
            <a:pPr lvl="0"/>
            <a:r>
              <a:rPr lang="de-DE" noProof="0"/>
              <a:t>Bild durch Klicken auf Symbol hinzufügen</a:t>
            </a:r>
          </a:p>
        </p:txBody>
      </p:sp>
      <p:sp>
        <p:nvSpPr>
          <p:cNvPr id="6" name="Textplatzhalter 2"/>
          <p:cNvSpPr>
            <a:spLocks noGrp="1"/>
          </p:cNvSpPr>
          <p:nvPr>
            <p:ph idx="1"/>
          </p:nvPr>
        </p:nvSpPr>
        <p:spPr bwMode="auto">
          <a:xfrm>
            <a:off x="4860032" y="1131570"/>
            <a:ext cx="3888486" cy="3600450"/>
          </a:xfrm>
          <a:prstGeom prst="rect">
            <a:avLst/>
          </a:prstGeom>
          <a:noFill/>
          <a:ln w="9525">
            <a:noFill/>
            <a:miter lim="800000"/>
            <a:headEnd/>
            <a:tailEnd/>
          </a:ln>
          <a:extLst/>
        </p:spPr>
        <p:txBody>
          <a:bodyPr vert="horz" wrap="square" lIns="0" tIns="0" rIns="0" bIns="0" numCol="1" anchor="t" anchorCtr="0" compatLnSpc="1">
            <a:prstTxWarp prst="textNoShape">
              <a:avLst/>
            </a:prstTxWarp>
          </a:bodyPr>
          <a:lstStyle>
            <a:lvl1pPr algn="l" rtl="0" eaLnBrk="1" fontAlgn="base" hangingPunct="1">
              <a:lnSpc>
                <a:spcPct val="100000"/>
              </a:lnSpc>
              <a:spcBef>
                <a:spcPts val="163"/>
              </a:spcBef>
              <a:spcAft>
                <a:spcPts val="500"/>
              </a:spcAft>
              <a:defRPr lang="de-DE" sz="1800" b="1" kern="1200" noProof="0" dirty="0" smtClean="0">
                <a:solidFill>
                  <a:srgbClr val="0095D8"/>
                </a:solidFill>
                <a:latin typeface="Arial"/>
                <a:ea typeface="ＭＳ Ｐゴシック" charset="0"/>
                <a:cs typeface="ＭＳ Ｐゴシック" charset="0"/>
              </a:defRPr>
            </a:lvl1pPr>
            <a:lvl2pPr algn="l" rtl="0" eaLnBrk="1" fontAlgn="base" hangingPunct="1">
              <a:lnSpc>
                <a:spcPct val="100000"/>
              </a:lnSpc>
              <a:spcBef>
                <a:spcPts val="163"/>
              </a:spcBef>
              <a:spcAft>
                <a:spcPts val="500"/>
              </a:spcAft>
              <a:defRPr lang="de-DE" sz="1800" kern="1200" noProof="0" dirty="0" smtClean="0">
                <a:solidFill>
                  <a:srgbClr val="003882"/>
                </a:solidFill>
                <a:latin typeface="Arial"/>
                <a:ea typeface="ＭＳ Ｐゴシック" charset="0"/>
                <a:cs typeface="+mn-cs"/>
              </a:defRPr>
            </a:lvl2pPr>
            <a:lvl3pPr algn="l" rtl="0" eaLnBrk="1" fontAlgn="base" hangingPunct="1">
              <a:lnSpc>
                <a:spcPct val="100000"/>
              </a:lnSpc>
              <a:spcBef>
                <a:spcPts val="163"/>
              </a:spcBef>
              <a:spcAft>
                <a:spcPts val="500"/>
              </a:spcAft>
              <a:defRPr lang="de-DE" sz="1800" b="1" kern="1200" noProof="0" dirty="0" smtClean="0">
                <a:solidFill>
                  <a:srgbClr val="003882"/>
                </a:solidFill>
                <a:latin typeface="Arial"/>
                <a:ea typeface="ＭＳ Ｐゴシック" charset="0"/>
                <a:cs typeface="+mn-cs"/>
              </a:defRPr>
            </a:lvl3pPr>
            <a:lvl4pPr algn="l" rtl="0" eaLnBrk="1" fontAlgn="base" hangingPunct="1">
              <a:lnSpc>
                <a:spcPct val="100000"/>
              </a:lnSpc>
              <a:spcBef>
                <a:spcPts val="163"/>
              </a:spcBef>
              <a:spcAft>
                <a:spcPts val="500"/>
              </a:spcAft>
              <a:defRPr lang="de-DE" sz="1800" kern="1200" noProof="0" dirty="0" smtClean="0">
                <a:solidFill>
                  <a:srgbClr val="003882"/>
                </a:solidFill>
                <a:latin typeface="Arial"/>
                <a:ea typeface="ＭＳ Ｐゴシック" charset="0"/>
                <a:cs typeface="+mn-cs"/>
              </a:defRPr>
            </a:lvl4pPr>
            <a:lvl5pPr algn="l" rtl="0" eaLnBrk="1" fontAlgn="base" hangingPunct="1">
              <a:lnSpc>
                <a:spcPct val="100000"/>
              </a:lnSpc>
              <a:spcBef>
                <a:spcPts val="163"/>
              </a:spcBef>
              <a:spcAft>
                <a:spcPts val="500"/>
              </a:spcAft>
              <a:defRPr lang="de-DE" sz="1600" kern="1200" noProof="0" dirty="0">
                <a:solidFill>
                  <a:srgbClr val="003882"/>
                </a:solidFill>
                <a:latin typeface="Arial"/>
                <a:ea typeface="ＭＳ Ｐゴシック" charset="0"/>
                <a:cs typeface="+mn-cs"/>
              </a:defRPr>
            </a:lvl5pPr>
          </a:lstStyle>
          <a:p>
            <a:pPr lvl="0" algn="l" defTabSz="863600" rtl="0" eaLnBrk="1" fontAlgn="base" hangingPunct="1">
              <a:lnSpc>
                <a:spcPct val="100000"/>
              </a:lnSpc>
              <a:spcBef>
                <a:spcPts val="163"/>
              </a:spcBef>
              <a:spcAft>
                <a:spcPts val="500"/>
              </a:spcAft>
              <a:buSzPct val="100000"/>
            </a:pPr>
            <a:r>
              <a:rPr lang="de-DE" noProof="0"/>
              <a:t>Textmasterformat bearbeiten</a:t>
            </a:r>
          </a:p>
          <a:p>
            <a:pPr lvl="1" algn="l" defTabSz="863600" rtl="0" eaLnBrk="1" fontAlgn="base" hangingPunct="1">
              <a:lnSpc>
                <a:spcPct val="100000"/>
              </a:lnSpc>
              <a:spcBef>
                <a:spcPts val="163"/>
              </a:spcBef>
              <a:spcAft>
                <a:spcPts val="500"/>
              </a:spcAft>
              <a:buSzPct val="100000"/>
            </a:pPr>
            <a:r>
              <a:rPr lang="de-DE" noProof="0"/>
              <a:t>Zweite Ebene</a:t>
            </a:r>
          </a:p>
          <a:p>
            <a:pPr lvl="2" algn="l" defTabSz="863600" rtl="0" eaLnBrk="1" fontAlgn="base" hangingPunct="1">
              <a:lnSpc>
                <a:spcPct val="100000"/>
              </a:lnSpc>
              <a:spcBef>
                <a:spcPts val="163"/>
              </a:spcBef>
              <a:spcAft>
                <a:spcPts val="500"/>
              </a:spcAft>
              <a:buSzPct val="100000"/>
            </a:pPr>
            <a:r>
              <a:rPr lang="de-DE" noProof="0"/>
              <a:t>Dritte Ebene</a:t>
            </a:r>
          </a:p>
          <a:p>
            <a:pPr lvl="3" algn="l" defTabSz="863600" rtl="0" eaLnBrk="1" fontAlgn="base" hangingPunct="1">
              <a:lnSpc>
                <a:spcPct val="100000"/>
              </a:lnSpc>
              <a:spcBef>
                <a:spcPts val="163"/>
              </a:spcBef>
              <a:spcAft>
                <a:spcPts val="500"/>
              </a:spcAft>
              <a:buSzPct val="100000"/>
            </a:pPr>
            <a:r>
              <a:rPr lang="de-DE" noProof="0"/>
              <a:t>Vierte Ebene</a:t>
            </a:r>
          </a:p>
          <a:p>
            <a:pPr lvl="4" algn="l" defTabSz="863600" rtl="0" eaLnBrk="1" fontAlgn="base" hangingPunct="1">
              <a:lnSpc>
                <a:spcPct val="100000"/>
              </a:lnSpc>
              <a:spcBef>
                <a:spcPts val="163"/>
              </a:spcBef>
              <a:spcAft>
                <a:spcPts val="500"/>
              </a:spcAft>
              <a:buSzPct val="100000"/>
            </a:pPr>
            <a:r>
              <a:rPr lang="de-DE" noProof="0"/>
              <a:t>Fünfte Ebene</a:t>
            </a:r>
            <a:endParaRPr lang="de-DE" noProof="0" dirty="0"/>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Rechts 1/2 Canvas mit Schrift 16pt">
    <p:spTree>
      <p:nvGrpSpPr>
        <p:cNvPr id="1" name=""/>
        <p:cNvGrpSpPr/>
        <p:nvPr/>
      </p:nvGrpSpPr>
      <p:grpSpPr>
        <a:xfrm>
          <a:off x="0" y="0"/>
          <a:ext cx="0" cy="0"/>
          <a:chOff x="0" y="0"/>
          <a:chExt cx="0" cy="0"/>
        </a:xfrm>
      </p:grpSpPr>
      <p:sp>
        <p:nvSpPr>
          <p:cNvPr id="7" name="Rechteck 6"/>
          <p:cNvSpPr/>
          <p:nvPr userDrawn="1"/>
        </p:nvSpPr>
        <p:spPr>
          <a:xfrm>
            <a:off x="4716016" y="987574"/>
            <a:ext cx="4176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3" name="Bildplatzhalter 2"/>
          <p:cNvSpPr>
            <a:spLocks noGrp="1"/>
          </p:cNvSpPr>
          <p:nvPr>
            <p:ph type="pic" sz="quarter" idx="17"/>
          </p:nvPr>
        </p:nvSpPr>
        <p:spPr>
          <a:xfrm>
            <a:off x="251520" y="987552"/>
            <a:ext cx="4176522" cy="3889248"/>
          </a:xfrm>
        </p:spPr>
        <p:txBody>
          <a:bodyPr/>
          <a:lstStyle/>
          <a:p>
            <a:pPr lvl="0"/>
            <a:r>
              <a:rPr lang="de-DE" noProof="0"/>
              <a:t>Bild durch Klicken auf Symbol hinzufügen</a:t>
            </a:r>
          </a:p>
        </p:txBody>
      </p:sp>
      <p:sp>
        <p:nvSpPr>
          <p:cNvPr id="6" name="Textplatzhalter 2"/>
          <p:cNvSpPr>
            <a:spLocks noGrp="1"/>
          </p:cNvSpPr>
          <p:nvPr>
            <p:ph idx="1"/>
          </p:nvPr>
        </p:nvSpPr>
        <p:spPr bwMode="auto">
          <a:xfrm>
            <a:off x="4860032" y="1131570"/>
            <a:ext cx="3888486" cy="3600450"/>
          </a:xfrm>
          <a:prstGeom prst="rect">
            <a:avLst/>
          </a:prstGeom>
          <a:noFill/>
          <a:ln>
            <a:noFill/>
          </a:ln>
          <a:extLst/>
        </p:spPr>
        <p:txBody>
          <a:body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Rechts 1/2 Canvas mit Schrift 14pt">
    <p:spTree>
      <p:nvGrpSpPr>
        <p:cNvPr id="1" name=""/>
        <p:cNvGrpSpPr/>
        <p:nvPr/>
      </p:nvGrpSpPr>
      <p:grpSpPr>
        <a:xfrm>
          <a:off x="0" y="0"/>
          <a:ext cx="0" cy="0"/>
          <a:chOff x="0" y="0"/>
          <a:chExt cx="0" cy="0"/>
        </a:xfrm>
      </p:grpSpPr>
      <p:sp>
        <p:nvSpPr>
          <p:cNvPr id="7" name="Rechteck 6"/>
          <p:cNvSpPr/>
          <p:nvPr userDrawn="1"/>
        </p:nvSpPr>
        <p:spPr>
          <a:xfrm>
            <a:off x="4716016" y="987574"/>
            <a:ext cx="4176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8" name="Bildplatzhalter 2"/>
          <p:cNvSpPr>
            <a:spLocks noGrp="1"/>
          </p:cNvSpPr>
          <p:nvPr>
            <p:ph type="pic" sz="quarter" idx="17"/>
          </p:nvPr>
        </p:nvSpPr>
        <p:spPr>
          <a:xfrm>
            <a:off x="251520" y="987552"/>
            <a:ext cx="4176522" cy="3889248"/>
          </a:xfrm>
        </p:spPr>
        <p:txBody>
          <a:bodyPr/>
          <a:lstStyle/>
          <a:p>
            <a:pPr lvl="0"/>
            <a:r>
              <a:rPr lang="de-DE" noProof="0"/>
              <a:t>Bild durch Klicken auf Symbol hinzufügen</a:t>
            </a:r>
          </a:p>
        </p:txBody>
      </p:sp>
      <p:sp>
        <p:nvSpPr>
          <p:cNvPr id="6" name="Textplatzhalter 2"/>
          <p:cNvSpPr>
            <a:spLocks noGrp="1"/>
          </p:cNvSpPr>
          <p:nvPr>
            <p:ph idx="1"/>
          </p:nvPr>
        </p:nvSpPr>
        <p:spPr bwMode="auto">
          <a:xfrm>
            <a:off x="4860032" y="1131570"/>
            <a:ext cx="3888486" cy="3600450"/>
          </a:xfrm>
          <a:prstGeom prst="rect">
            <a:avLst/>
          </a:prstGeom>
          <a:noFill/>
          <a:ln>
            <a:noFill/>
          </a:ln>
          <a:extLst/>
        </p:spPr>
        <p:txBody>
          <a:bodyPr/>
          <a:lstStyle>
            <a:lvl1pPr>
              <a:spcAft>
                <a:spcPts val="0"/>
              </a:spcAft>
              <a:defRPr sz="1400"/>
            </a:lvl1pPr>
            <a:lvl2pPr>
              <a:spcAft>
                <a:spcPts val="0"/>
              </a:spcAft>
              <a:defRPr sz="1400"/>
            </a:lvl2pPr>
            <a:lvl3pPr>
              <a:spcAft>
                <a:spcPts val="0"/>
              </a:spcAft>
              <a:defRPr sz="1400"/>
            </a:lvl3pPr>
            <a:lvl4pPr>
              <a:spcAft>
                <a:spcPts val="0"/>
              </a:spcAft>
              <a:defRPr sz="1400"/>
            </a:lvl4pPr>
            <a:lvl5pPr>
              <a:spcAft>
                <a:spcPts val="0"/>
              </a:spcAft>
              <a:defRPr sz="1200"/>
            </a:lvl5pPr>
            <a:lvl6pPr>
              <a:spcAft>
                <a:spcPts val="0"/>
              </a:spcAft>
              <a:defRPr sz="1300"/>
            </a:lvl6p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2" name="Titel 1"/>
          <p:cNvSpPr>
            <a:spLocks noGrp="1"/>
          </p:cNvSpPr>
          <p:nvPr>
            <p:ph type="title"/>
          </p:nvPr>
        </p:nvSpPr>
        <p:spPr/>
        <p:txBody>
          <a:bodyPr/>
          <a:lstStyle/>
          <a:p>
            <a:r>
              <a:rPr lang="de-DE"/>
              <a:t>Titelmasterformat durch Klicken bearbeiten</a:t>
            </a:r>
            <a:endParaRPr lang="de-DE"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inks 2/3 Canvas mit Schrift 18pt">
    <p:spTree>
      <p:nvGrpSpPr>
        <p:cNvPr id="1" name=""/>
        <p:cNvGrpSpPr/>
        <p:nvPr/>
      </p:nvGrpSpPr>
      <p:grpSpPr>
        <a:xfrm>
          <a:off x="0" y="0"/>
          <a:ext cx="0" cy="0"/>
          <a:chOff x="0" y="0"/>
          <a:chExt cx="0" cy="0"/>
        </a:xfrm>
      </p:grpSpPr>
      <p:sp>
        <p:nvSpPr>
          <p:cNvPr id="5" name="Rechteck 4"/>
          <p:cNvSpPr/>
          <p:nvPr/>
        </p:nvSpPr>
        <p:spPr>
          <a:xfrm>
            <a:off x="251520" y="987574"/>
            <a:ext cx="5760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8" name="Bildplatzhalter 2"/>
          <p:cNvSpPr>
            <a:spLocks noGrp="1"/>
          </p:cNvSpPr>
          <p:nvPr>
            <p:ph type="pic" sz="quarter" idx="17"/>
          </p:nvPr>
        </p:nvSpPr>
        <p:spPr>
          <a:xfrm>
            <a:off x="6300216" y="987552"/>
            <a:ext cx="2592324" cy="3889248"/>
          </a:xfrm>
        </p:spPr>
        <p:txBody>
          <a:bodyPr/>
          <a:lstStyle/>
          <a:p>
            <a:pPr lvl="0"/>
            <a:r>
              <a:rPr lang="de-DE" noProof="0"/>
              <a:t>Bild durch Klicken auf Symbol hinzufügen</a:t>
            </a:r>
          </a:p>
        </p:txBody>
      </p:sp>
      <p:sp>
        <p:nvSpPr>
          <p:cNvPr id="6" name="Textplatzhalter 2"/>
          <p:cNvSpPr>
            <a:spLocks noGrp="1"/>
          </p:cNvSpPr>
          <p:nvPr>
            <p:ph idx="1"/>
          </p:nvPr>
        </p:nvSpPr>
        <p:spPr bwMode="auto">
          <a:xfrm>
            <a:off x="395478" y="1131570"/>
            <a:ext cx="5472684" cy="3600450"/>
          </a:xfrm>
          <a:prstGeom prst="rect">
            <a:avLst/>
          </a:prstGeom>
          <a:noFill/>
          <a:ln w="9525">
            <a:noFill/>
            <a:miter lim="800000"/>
            <a:headEnd/>
            <a:tailEnd/>
          </a:ln>
          <a:extLst/>
        </p:spPr>
        <p:txBody>
          <a:bodyPr vert="horz" wrap="square" lIns="0" tIns="0" rIns="0" bIns="0" numCol="1" anchor="t" anchorCtr="0" compatLnSpc="1">
            <a:prstTxWarp prst="textNoShape">
              <a:avLst/>
            </a:prstTxWarp>
          </a:bodyPr>
          <a:lstStyle>
            <a:lvl1pPr algn="l" defTabSz="863600" rtl="0" eaLnBrk="1" fontAlgn="base" hangingPunct="1">
              <a:lnSpc>
                <a:spcPct val="100000"/>
              </a:lnSpc>
              <a:spcBef>
                <a:spcPts val="163"/>
              </a:spcBef>
              <a:spcAft>
                <a:spcPts val="500"/>
              </a:spcAft>
              <a:buSzPct val="100000"/>
              <a:defRPr lang="de-DE" sz="1800" b="1" kern="1200" noProof="0" dirty="0" smtClean="0">
                <a:solidFill>
                  <a:srgbClr val="0095D8"/>
                </a:solidFill>
                <a:latin typeface="Arial"/>
                <a:ea typeface="ＭＳ Ｐゴシック" charset="0"/>
                <a:cs typeface="ＭＳ Ｐゴシック" charset="0"/>
              </a:defRPr>
            </a:lvl1pPr>
            <a:lvl2pPr algn="l" defTabSz="863600" rtl="0" eaLnBrk="1" fontAlgn="base" hangingPunct="1">
              <a:lnSpc>
                <a:spcPct val="100000"/>
              </a:lnSpc>
              <a:spcBef>
                <a:spcPts val="163"/>
              </a:spcBef>
              <a:spcAft>
                <a:spcPts val="500"/>
              </a:spcAft>
              <a:buSzPct val="100000"/>
              <a:defRPr lang="de-DE" sz="1800" kern="1200" noProof="0" dirty="0" smtClean="0">
                <a:solidFill>
                  <a:srgbClr val="003882"/>
                </a:solidFill>
                <a:latin typeface="Arial"/>
                <a:ea typeface="ＭＳ Ｐゴシック" charset="0"/>
                <a:cs typeface="+mn-cs"/>
              </a:defRPr>
            </a:lvl2pPr>
            <a:lvl3pPr algn="l" defTabSz="863600" rtl="0" eaLnBrk="1" fontAlgn="base" hangingPunct="1">
              <a:lnSpc>
                <a:spcPct val="100000"/>
              </a:lnSpc>
              <a:spcBef>
                <a:spcPts val="163"/>
              </a:spcBef>
              <a:spcAft>
                <a:spcPts val="500"/>
              </a:spcAft>
              <a:buSzPct val="100000"/>
              <a:defRPr lang="de-DE" sz="1800" b="1" kern="1200" noProof="0" dirty="0" smtClean="0">
                <a:solidFill>
                  <a:srgbClr val="003882"/>
                </a:solidFill>
                <a:latin typeface="Arial"/>
                <a:ea typeface="ＭＳ Ｐゴシック" charset="0"/>
                <a:cs typeface="+mn-cs"/>
              </a:defRPr>
            </a:lvl3pPr>
            <a:lvl4pPr algn="l" defTabSz="863600" rtl="0" eaLnBrk="1" fontAlgn="base" hangingPunct="1">
              <a:lnSpc>
                <a:spcPct val="100000"/>
              </a:lnSpc>
              <a:spcBef>
                <a:spcPts val="163"/>
              </a:spcBef>
              <a:spcAft>
                <a:spcPts val="500"/>
              </a:spcAft>
              <a:buSzPct val="100000"/>
              <a:defRPr lang="de-DE" sz="1800" kern="1200" noProof="0" dirty="0" smtClean="0">
                <a:solidFill>
                  <a:srgbClr val="003882"/>
                </a:solidFill>
                <a:latin typeface="Arial"/>
                <a:ea typeface="ＭＳ Ｐゴシック" charset="0"/>
                <a:cs typeface="+mn-cs"/>
              </a:defRPr>
            </a:lvl4pPr>
            <a:lvl5pPr algn="l" defTabSz="863600" rtl="0" eaLnBrk="1" fontAlgn="base" hangingPunct="1">
              <a:lnSpc>
                <a:spcPct val="100000"/>
              </a:lnSpc>
              <a:spcBef>
                <a:spcPts val="163"/>
              </a:spcBef>
              <a:spcAft>
                <a:spcPts val="500"/>
              </a:spcAft>
              <a:buSzPct val="100000"/>
              <a:defRPr lang="de-DE" sz="1600" kern="1200" noProof="0" dirty="0">
                <a:solidFill>
                  <a:srgbClr val="003882"/>
                </a:solidFill>
                <a:latin typeface="Arial"/>
                <a:ea typeface="ＭＳ Ｐゴシック" charset="0"/>
                <a:cs typeface="+mn-cs"/>
              </a:defRPr>
            </a:lvl5p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inks 2/3 Canvas mit Schrift 16pt">
    <p:spTree>
      <p:nvGrpSpPr>
        <p:cNvPr id="1" name=""/>
        <p:cNvGrpSpPr/>
        <p:nvPr/>
      </p:nvGrpSpPr>
      <p:grpSpPr>
        <a:xfrm>
          <a:off x="0" y="0"/>
          <a:ext cx="0" cy="0"/>
          <a:chOff x="0" y="0"/>
          <a:chExt cx="0" cy="0"/>
        </a:xfrm>
      </p:grpSpPr>
      <p:sp>
        <p:nvSpPr>
          <p:cNvPr id="5" name="Rechteck 4"/>
          <p:cNvSpPr/>
          <p:nvPr/>
        </p:nvSpPr>
        <p:spPr>
          <a:xfrm>
            <a:off x="251520" y="987574"/>
            <a:ext cx="5760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8" name="Bildplatzhalter 2"/>
          <p:cNvSpPr>
            <a:spLocks noGrp="1"/>
          </p:cNvSpPr>
          <p:nvPr>
            <p:ph type="pic" sz="quarter" idx="17"/>
          </p:nvPr>
        </p:nvSpPr>
        <p:spPr>
          <a:xfrm>
            <a:off x="6300216" y="987552"/>
            <a:ext cx="2592324" cy="3889248"/>
          </a:xfrm>
        </p:spPr>
        <p:txBody>
          <a:bodyPr/>
          <a:lstStyle/>
          <a:p>
            <a:pPr lvl="0"/>
            <a:r>
              <a:rPr lang="de-DE" noProof="0"/>
              <a:t>Bild durch Klicken auf Symbol hinzufügen</a:t>
            </a:r>
          </a:p>
        </p:txBody>
      </p:sp>
      <p:sp>
        <p:nvSpPr>
          <p:cNvPr id="6" name="Textplatzhalter 2"/>
          <p:cNvSpPr>
            <a:spLocks noGrp="1"/>
          </p:cNvSpPr>
          <p:nvPr>
            <p:ph idx="1"/>
          </p:nvPr>
        </p:nvSpPr>
        <p:spPr bwMode="auto">
          <a:xfrm>
            <a:off x="395478" y="1131570"/>
            <a:ext cx="5472684" cy="3600450"/>
          </a:xfrm>
          <a:prstGeom prst="rect">
            <a:avLst/>
          </a:prstGeom>
          <a:noFill/>
          <a:ln>
            <a:noFill/>
          </a:ln>
          <a:extLst/>
        </p:spPr>
        <p:txBody>
          <a:body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inks 2/3 Canvas mit Schrift 14pt">
    <p:spTree>
      <p:nvGrpSpPr>
        <p:cNvPr id="1" name=""/>
        <p:cNvGrpSpPr/>
        <p:nvPr/>
      </p:nvGrpSpPr>
      <p:grpSpPr>
        <a:xfrm>
          <a:off x="0" y="0"/>
          <a:ext cx="0" cy="0"/>
          <a:chOff x="0" y="0"/>
          <a:chExt cx="0" cy="0"/>
        </a:xfrm>
      </p:grpSpPr>
      <p:sp>
        <p:nvSpPr>
          <p:cNvPr id="5" name="Rechteck 4"/>
          <p:cNvSpPr/>
          <p:nvPr/>
        </p:nvSpPr>
        <p:spPr>
          <a:xfrm>
            <a:off x="251520" y="987574"/>
            <a:ext cx="5760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8" name="Bildplatzhalter 2"/>
          <p:cNvSpPr>
            <a:spLocks noGrp="1"/>
          </p:cNvSpPr>
          <p:nvPr>
            <p:ph type="pic" sz="quarter" idx="17"/>
          </p:nvPr>
        </p:nvSpPr>
        <p:spPr>
          <a:xfrm>
            <a:off x="6300216" y="987552"/>
            <a:ext cx="2592324" cy="3889248"/>
          </a:xfrm>
        </p:spPr>
        <p:txBody>
          <a:bodyPr/>
          <a:lstStyle/>
          <a:p>
            <a:pPr lvl="0"/>
            <a:r>
              <a:rPr lang="de-DE" noProof="0"/>
              <a:t>Bild durch Klicken auf Symbol hinzufügen</a:t>
            </a:r>
          </a:p>
        </p:txBody>
      </p:sp>
      <p:sp>
        <p:nvSpPr>
          <p:cNvPr id="6" name="Textplatzhalter 2"/>
          <p:cNvSpPr>
            <a:spLocks noGrp="1"/>
          </p:cNvSpPr>
          <p:nvPr>
            <p:ph idx="1"/>
          </p:nvPr>
        </p:nvSpPr>
        <p:spPr bwMode="auto">
          <a:xfrm>
            <a:off x="395478" y="1131570"/>
            <a:ext cx="5472684" cy="3600450"/>
          </a:xfrm>
          <a:prstGeom prst="rect">
            <a:avLst/>
          </a:prstGeom>
          <a:noFill/>
          <a:ln w="9525">
            <a:noFill/>
            <a:miter lim="800000"/>
            <a:headEnd/>
            <a:tailEnd/>
          </a:ln>
          <a:extLst/>
        </p:spPr>
        <p:txBody>
          <a:bodyPr vert="horz" wrap="square" lIns="0" tIns="0" rIns="0" bIns="0" numCol="1" anchor="t" anchorCtr="0" compatLnSpc="1">
            <a:prstTxWarp prst="textNoShape">
              <a:avLst/>
            </a:prstTxWarp>
          </a:bodyPr>
          <a:lstStyle>
            <a:lvl1pPr algn="l" rtl="0" eaLnBrk="1" fontAlgn="base" hangingPunct="1">
              <a:lnSpc>
                <a:spcPts val="1800"/>
              </a:lnSpc>
              <a:spcBef>
                <a:spcPts val="163"/>
              </a:spcBef>
              <a:spcAft>
                <a:spcPts val="0"/>
              </a:spcAft>
              <a:defRPr lang="de-DE" sz="1400" b="1" kern="1200" noProof="0" dirty="0" smtClean="0">
                <a:solidFill>
                  <a:srgbClr val="0095D8"/>
                </a:solidFill>
                <a:latin typeface="Arial"/>
                <a:ea typeface="ＭＳ Ｐゴシック" charset="0"/>
                <a:cs typeface="ＭＳ Ｐゴシック" charset="0"/>
              </a:defRPr>
            </a:lvl1pPr>
            <a:lvl2pPr algn="l" rtl="0" eaLnBrk="1" fontAlgn="base" hangingPunct="1">
              <a:lnSpc>
                <a:spcPts val="1800"/>
              </a:lnSpc>
              <a:spcBef>
                <a:spcPts val="163"/>
              </a:spcBef>
              <a:spcAft>
                <a:spcPts val="0"/>
              </a:spcAft>
              <a:defRPr lang="de-DE" sz="1400" kern="1200" noProof="0" dirty="0" smtClean="0">
                <a:solidFill>
                  <a:srgbClr val="003882"/>
                </a:solidFill>
                <a:latin typeface="Arial"/>
                <a:ea typeface="ＭＳ Ｐゴシック" charset="0"/>
                <a:cs typeface="+mn-cs"/>
              </a:defRPr>
            </a:lvl2pPr>
            <a:lvl3pPr algn="l" rtl="0" eaLnBrk="1" fontAlgn="base" hangingPunct="1">
              <a:lnSpc>
                <a:spcPts val="1800"/>
              </a:lnSpc>
              <a:spcBef>
                <a:spcPts val="163"/>
              </a:spcBef>
              <a:spcAft>
                <a:spcPts val="0"/>
              </a:spcAft>
              <a:defRPr lang="de-DE" sz="1400" b="1" kern="1200" noProof="0" dirty="0" smtClean="0">
                <a:solidFill>
                  <a:srgbClr val="003882"/>
                </a:solidFill>
                <a:latin typeface="Arial"/>
                <a:ea typeface="ＭＳ Ｐゴシック" charset="0"/>
                <a:cs typeface="+mn-cs"/>
              </a:defRPr>
            </a:lvl3pPr>
            <a:lvl4pPr algn="l" rtl="0" eaLnBrk="1" fontAlgn="base" hangingPunct="1">
              <a:lnSpc>
                <a:spcPts val="1800"/>
              </a:lnSpc>
              <a:spcBef>
                <a:spcPts val="163"/>
              </a:spcBef>
              <a:spcAft>
                <a:spcPts val="0"/>
              </a:spcAft>
              <a:defRPr lang="de-DE" sz="1400" kern="1200" noProof="0" dirty="0" smtClean="0">
                <a:solidFill>
                  <a:srgbClr val="003882"/>
                </a:solidFill>
                <a:latin typeface="Arial"/>
                <a:ea typeface="ＭＳ Ｐゴシック" charset="0"/>
                <a:cs typeface="+mn-cs"/>
              </a:defRPr>
            </a:lvl4pPr>
            <a:lvl5pPr algn="l" rtl="0" eaLnBrk="1" fontAlgn="base" hangingPunct="1">
              <a:lnSpc>
                <a:spcPts val="1800"/>
              </a:lnSpc>
              <a:spcBef>
                <a:spcPts val="163"/>
              </a:spcBef>
              <a:spcAft>
                <a:spcPts val="0"/>
              </a:spcAft>
              <a:defRPr lang="de-DE" sz="1200" kern="1200" noProof="0" dirty="0">
                <a:solidFill>
                  <a:srgbClr val="003882"/>
                </a:solidFill>
                <a:latin typeface="Arial"/>
                <a:ea typeface="ＭＳ Ｐゴシック" charset="0"/>
                <a:cs typeface="+mn-cs"/>
              </a:defRPr>
            </a:lvl5pPr>
          </a:lstStyle>
          <a:p>
            <a:pPr lvl="0" algn="l" defTabSz="863600" rtl="0" eaLnBrk="1" fontAlgn="base" hangingPunct="1">
              <a:lnSpc>
                <a:spcPts val="1800"/>
              </a:lnSpc>
              <a:spcBef>
                <a:spcPts val="163"/>
              </a:spcBef>
              <a:spcAft>
                <a:spcPts val="0"/>
              </a:spcAft>
              <a:buSzPct val="100000"/>
            </a:pPr>
            <a:r>
              <a:rPr lang="de-DE" noProof="0"/>
              <a:t>Textmasterformat bearbeiten</a:t>
            </a:r>
          </a:p>
          <a:p>
            <a:pPr lvl="1" algn="l" defTabSz="863600" rtl="0" eaLnBrk="1" fontAlgn="base" hangingPunct="1">
              <a:lnSpc>
                <a:spcPts val="1800"/>
              </a:lnSpc>
              <a:spcBef>
                <a:spcPts val="163"/>
              </a:spcBef>
              <a:spcAft>
                <a:spcPts val="0"/>
              </a:spcAft>
              <a:buSzPct val="100000"/>
            </a:pPr>
            <a:r>
              <a:rPr lang="de-DE" noProof="0"/>
              <a:t>Zweite Ebene</a:t>
            </a:r>
          </a:p>
          <a:p>
            <a:pPr lvl="2" algn="l" defTabSz="863600" rtl="0" eaLnBrk="1" fontAlgn="base" hangingPunct="1">
              <a:lnSpc>
                <a:spcPts val="1800"/>
              </a:lnSpc>
              <a:spcBef>
                <a:spcPts val="163"/>
              </a:spcBef>
              <a:spcAft>
                <a:spcPts val="0"/>
              </a:spcAft>
              <a:buSzPct val="100000"/>
            </a:pPr>
            <a:r>
              <a:rPr lang="de-DE" noProof="0"/>
              <a:t>Dritte Ebene</a:t>
            </a:r>
          </a:p>
          <a:p>
            <a:pPr lvl="3" algn="l" defTabSz="863600" rtl="0" eaLnBrk="1" fontAlgn="base" hangingPunct="1">
              <a:lnSpc>
                <a:spcPts val="1800"/>
              </a:lnSpc>
              <a:spcBef>
                <a:spcPts val="163"/>
              </a:spcBef>
              <a:spcAft>
                <a:spcPts val="0"/>
              </a:spcAft>
              <a:buSzPct val="100000"/>
            </a:pPr>
            <a:r>
              <a:rPr lang="de-DE" noProof="0"/>
              <a:t>Vierte Ebene</a:t>
            </a:r>
          </a:p>
          <a:p>
            <a:pPr lvl="4" algn="l" defTabSz="863600" rtl="0" eaLnBrk="1" fontAlgn="base" hangingPunct="1">
              <a:lnSpc>
                <a:spcPts val="1800"/>
              </a:lnSpc>
              <a:spcBef>
                <a:spcPts val="163"/>
              </a:spcBef>
              <a:spcAft>
                <a:spcPts val="0"/>
              </a:spcAft>
              <a:buSzPct val="100000"/>
            </a:pPr>
            <a:r>
              <a:rPr lang="de-DE" noProof="0"/>
              <a:t>Fünfte Ebene</a:t>
            </a:r>
            <a:endParaRPr lang="de-DE" noProof="0" dirty="0"/>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Rechts 2/3 Canvas mit Schrift 18pt">
    <p:spTree>
      <p:nvGrpSpPr>
        <p:cNvPr id="1" name=""/>
        <p:cNvGrpSpPr/>
        <p:nvPr/>
      </p:nvGrpSpPr>
      <p:grpSpPr>
        <a:xfrm>
          <a:off x="0" y="0"/>
          <a:ext cx="0" cy="0"/>
          <a:chOff x="0" y="0"/>
          <a:chExt cx="0" cy="0"/>
        </a:xfrm>
      </p:grpSpPr>
      <p:sp>
        <p:nvSpPr>
          <p:cNvPr id="5" name="Rechteck 4"/>
          <p:cNvSpPr/>
          <p:nvPr/>
        </p:nvSpPr>
        <p:spPr>
          <a:xfrm>
            <a:off x="3131840" y="987574"/>
            <a:ext cx="5760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8" name="Bildplatzhalter 2"/>
          <p:cNvSpPr>
            <a:spLocks noGrp="1"/>
          </p:cNvSpPr>
          <p:nvPr>
            <p:ph type="pic" sz="quarter" idx="17"/>
          </p:nvPr>
        </p:nvSpPr>
        <p:spPr>
          <a:xfrm>
            <a:off x="251520" y="987552"/>
            <a:ext cx="2592324" cy="3889248"/>
          </a:xfrm>
        </p:spPr>
        <p:txBody>
          <a:bodyPr/>
          <a:lstStyle/>
          <a:p>
            <a:pPr lvl="0"/>
            <a:r>
              <a:rPr lang="de-DE" noProof="0"/>
              <a:t>Bild durch Klicken auf Symbol hinzufügen</a:t>
            </a:r>
          </a:p>
        </p:txBody>
      </p:sp>
      <p:sp>
        <p:nvSpPr>
          <p:cNvPr id="6" name="Textplatzhalter 2"/>
          <p:cNvSpPr>
            <a:spLocks noGrp="1"/>
          </p:cNvSpPr>
          <p:nvPr>
            <p:ph idx="1"/>
          </p:nvPr>
        </p:nvSpPr>
        <p:spPr bwMode="auto">
          <a:xfrm>
            <a:off x="3275780" y="1131570"/>
            <a:ext cx="5472684" cy="3600450"/>
          </a:xfrm>
          <a:prstGeom prst="rect">
            <a:avLst/>
          </a:prstGeom>
          <a:noFill/>
          <a:ln w="9525">
            <a:noFill/>
            <a:miter lim="800000"/>
            <a:headEnd/>
            <a:tailEnd/>
          </a:ln>
          <a:extLst/>
        </p:spPr>
        <p:txBody>
          <a:bodyPr vert="horz" wrap="square" lIns="0" tIns="0" rIns="0" bIns="0" numCol="1" anchor="t" anchorCtr="0" compatLnSpc="1">
            <a:prstTxWarp prst="textNoShape">
              <a:avLst/>
            </a:prstTxWarp>
          </a:bodyPr>
          <a:lstStyle>
            <a:lvl1pPr algn="l" defTabSz="863600" rtl="0" eaLnBrk="1" fontAlgn="base" hangingPunct="1">
              <a:lnSpc>
                <a:spcPct val="100000"/>
              </a:lnSpc>
              <a:spcBef>
                <a:spcPts val="163"/>
              </a:spcBef>
              <a:spcAft>
                <a:spcPts val="500"/>
              </a:spcAft>
              <a:buSzPct val="100000"/>
              <a:defRPr lang="de-DE" sz="1800" b="1" kern="1200" noProof="0" dirty="0" smtClean="0">
                <a:solidFill>
                  <a:srgbClr val="0095D8"/>
                </a:solidFill>
                <a:latin typeface="Arial"/>
                <a:ea typeface="ＭＳ Ｐゴシック" charset="0"/>
                <a:cs typeface="ＭＳ Ｐゴシック" charset="0"/>
              </a:defRPr>
            </a:lvl1pPr>
            <a:lvl2pPr algn="l" defTabSz="863600" rtl="0" eaLnBrk="1" fontAlgn="base" hangingPunct="1">
              <a:lnSpc>
                <a:spcPct val="100000"/>
              </a:lnSpc>
              <a:spcBef>
                <a:spcPts val="163"/>
              </a:spcBef>
              <a:spcAft>
                <a:spcPts val="500"/>
              </a:spcAft>
              <a:buSzPct val="100000"/>
              <a:defRPr lang="de-DE" sz="1800" kern="1200" noProof="0" dirty="0" smtClean="0">
                <a:solidFill>
                  <a:srgbClr val="003882"/>
                </a:solidFill>
                <a:latin typeface="Arial"/>
                <a:ea typeface="ＭＳ Ｐゴシック" charset="0"/>
                <a:cs typeface="+mn-cs"/>
              </a:defRPr>
            </a:lvl2pPr>
            <a:lvl3pPr algn="l" defTabSz="863600" rtl="0" eaLnBrk="1" fontAlgn="base" hangingPunct="1">
              <a:lnSpc>
                <a:spcPct val="100000"/>
              </a:lnSpc>
              <a:spcBef>
                <a:spcPts val="163"/>
              </a:spcBef>
              <a:spcAft>
                <a:spcPts val="500"/>
              </a:spcAft>
              <a:buSzPct val="100000"/>
              <a:defRPr lang="de-DE" sz="1800" b="1" kern="1200" noProof="0" dirty="0" smtClean="0">
                <a:solidFill>
                  <a:srgbClr val="003882"/>
                </a:solidFill>
                <a:latin typeface="Arial"/>
                <a:ea typeface="ＭＳ Ｐゴシック" charset="0"/>
                <a:cs typeface="+mn-cs"/>
              </a:defRPr>
            </a:lvl3pPr>
            <a:lvl4pPr algn="l" defTabSz="863600" rtl="0" eaLnBrk="1" fontAlgn="base" hangingPunct="1">
              <a:lnSpc>
                <a:spcPct val="100000"/>
              </a:lnSpc>
              <a:spcBef>
                <a:spcPts val="163"/>
              </a:spcBef>
              <a:spcAft>
                <a:spcPts val="500"/>
              </a:spcAft>
              <a:buSzPct val="100000"/>
              <a:defRPr lang="de-DE" sz="1800" kern="1200" noProof="0" dirty="0" smtClean="0">
                <a:solidFill>
                  <a:srgbClr val="003882"/>
                </a:solidFill>
                <a:latin typeface="Arial"/>
                <a:ea typeface="ＭＳ Ｐゴシック" charset="0"/>
                <a:cs typeface="+mn-cs"/>
              </a:defRPr>
            </a:lvl4pPr>
            <a:lvl5pPr algn="l" defTabSz="863600" rtl="0" eaLnBrk="1" fontAlgn="base" hangingPunct="1">
              <a:lnSpc>
                <a:spcPct val="100000"/>
              </a:lnSpc>
              <a:spcBef>
                <a:spcPts val="163"/>
              </a:spcBef>
              <a:spcAft>
                <a:spcPts val="500"/>
              </a:spcAft>
              <a:buSzPct val="100000"/>
              <a:defRPr lang="de-DE" sz="1600" kern="1200" noProof="0" dirty="0">
                <a:solidFill>
                  <a:srgbClr val="003882"/>
                </a:solidFill>
                <a:latin typeface="Arial"/>
                <a:ea typeface="ＭＳ Ｐゴシック" charset="0"/>
                <a:cs typeface="+mn-cs"/>
              </a:defRPr>
            </a:lvl5p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 Canvas mit Schrift 16pt ">
    <p:spTree>
      <p:nvGrpSpPr>
        <p:cNvPr id="1" name=""/>
        <p:cNvGrpSpPr/>
        <p:nvPr/>
      </p:nvGrpSpPr>
      <p:grpSpPr>
        <a:xfrm>
          <a:off x="0" y="0"/>
          <a:ext cx="0" cy="0"/>
          <a:chOff x="0" y="0"/>
          <a:chExt cx="0" cy="0"/>
        </a:xfrm>
      </p:grpSpPr>
      <p:sp>
        <p:nvSpPr>
          <p:cNvPr id="4" name="Rechteck 3"/>
          <p:cNvSpPr/>
          <p:nvPr/>
        </p:nvSpPr>
        <p:spPr>
          <a:xfrm>
            <a:off x="251520" y="987574"/>
            <a:ext cx="8640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5" name="Textplatzhalter 2"/>
          <p:cNvSpPr>
            <a:spLocks noGrp="1"/>
          </p:cNvSpPr>
          <p:nvPr>
            <p:ph idx="1"/>
          </p:nvPr>
        </p:nvSpPr>
        <p:spPr bwMode="auto">
          <a:xfrm>
            <a:off x="395478" y="1131570"/>
            <a:ext cx="8353044" cy="3600450"/>
          </a:xfrm>
          <a:prstGeom prst="rect">
            <a:avLst/>
          </a:prstGeom>
          <a:noFill/>
          <a:ln>
            <a:noFill/>
          </a:ln>
          <a:extLst/>
        </p:spPr>
        <p:txBody>
          <a:bodyPr/>
          <a:lstStyle>
            <a:lvl1pPr>
              <a:lnSpc>
                <a:spcPts val="1800"/>
              </a:lnSpc>
              <a:spcAft>
                <a:spcPts val="500"/>
              </a:spcAft>
              <a:defRPr/>
            </a:lvl1pPr>
            <a:lvl2pPr>
              <a:lnSpc>
                <a:spcPts val="1800"/>
              </a:lnSpc>
              <a:spcAft>
                <a:spcPts val="500"/>
              </a:spcAft>
              <a:defRPr/>
            </a:lvl2pPr>
            <a:lvl3pPr>
              <a:lnSpc>
                <a:spcPts val="1800"/>
              </a:lnSpc>
              <a:spcAft>
                <a:spcPts val="500"/>
              </a:spcAft>
              <a:defRPr/>
            </a:lvl3pPr>
            <a:lvl4pPr>
              <a:lnSpc>
                <a:spcPts val="1800"/>
              </a:lnSpc>
              <a:spcAft>
                <a:spcPts val="500"/>
              </a:spcAft>
              <a:defRPr/>
            </a:lvl4pPr>
            <a:lvl5pPr>
              <a:lnSpc>
                <a:spcPts val="1800"/>
              </a:lnSpc>
              <a:spcAft>
                <a:spcPts val="500"/>
              </a:spcAft>
              <a:defRPr/>
            </a:lvl5pPr>
            <a:lvl6pPr>
              <a:lnSpc>
                <a:spcPts val="1800"/>
              </a:lnSpc>
              <a:spcAft>
                <a:spcPts val="500"/>
              </a:spcAft>
              <a:defRPr/>
            </a:lvl6p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Rechts 2/3 Canvas mit Schrift 16pt">
    <p:spTree>
      <p:nvGrpSpPr>
        <p:cNvPr id="1" name=""/>
        <p:cNvGrpSpPr/>
        <p:nvPr/>
      </p:nvGrpSpPr>
      <p:grpSpPr>
        <a:xfrm>
          <a:off x="0" y="0"/>
          <a:ext cx="0" cy="0"/>
          <a:chOff x="0" y="0"/>
          <a:chExt cx="0" cy="0"/>
        </a:xfrm>
      </p:grpSpPr>
      <p:sp>
        <p:nvSpPr>
          <p:cNvPr id="5" name="Rechteck 4"/>
          <p:cNvSpPr/>
          <p:nvPr/>
        </p:nvSpPr>
        <p:spPr>
          <a:xfrm>
            <a:off x="3131840" y="987574"/>
            <a:ext cx="5760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8" name="Bildplatzhalter 2"/>
          <p:cNvSpPr>
            <a:spLocks noGrp="1"/>
          </p:cNvSpPr>
          <p:nvPr>
            <p:ph type="pic" sz="quarter" idx="17"/>
          </p:nvPr>
        </p:nvSpPr>
        <p:spPr>
          <a:xfrm>
            <a:off x="251520" y="987552"/>
            <a:ext cx="2592324" cy="3889248"/>
          </a:xfrm>
        </p:spPr>
        <p:txBody>
          <a:bodyPr/>
          <a:lstStyle/>
          <a:p>
            <a:pPr lvl="0"/>
            <a:r>
              <a:rPr lang="de-DE" noProof="0"/>
              <a:t>Bild durch Klicken auf Symbol hinzufügen</a:t>
            </a:r>
          </a:p>
        </p:txBody>
      </p:sp>
      <p:sp>
        <p:nvSpPr>
          <p:cNvPr id="6" name="Textplatzhalter 2"/>
          <p:cNvSpPr>
            <a:spLocks noGrp="1"/>
          </p:cNvSpPr>
          <p:nvPr>
            <p:ph idx="1"/>
          </p:nvPr>
        </p:nvSpPr>
        <p:spPr bwMode="auto">
          <a:xfrm>
            <a:off x="3275856" y="1131570"/>
            <a:ext cx="5472684" cy="3600450"/>
          </a:xfrm>
          <a:prstGeom prst="rect">
            <a:avLst/>
          </a:prstGeom>
          <a:noFill/>
          <a:ln>
            <a:noFill/>
          </a:ln>
          <a:extLst/>
        </p:spPr>
        <p:txBody>
          <a:body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Rechts 2/3 Canvas mit Schrift 14pt">
    <p:spTree>
      <p:nvGrpSpPr>
        <p:cNvPr id="1" name=""/>
        <p:cNvGrpSpPr/>
        <p:nvPr/>
      </p:nvGrpSpPr>
      <p:grpSpPr>
        <a:xfrm>
          <a:off x="0" y="0"/>
          <a:ext cx="0" cy="0"/>
          <a:chOff x="0" y="0"/>
          <a:chExt cx="0" cy="0"/>
        </a:xfrm>
      </p:grpSpPr>
      <p:sp>
        <p:nvSpPr>
          <p:cNvPr id="5" name="Rechteck 4"/>
          <p:cNvSpPr/>
          <p:nvPr/>
        </p:nvSpPr>
        <p:spPr>
          <a:xfrm>
            <a:off x="3131840" y="987574"/>
            <a:ext cx="5760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8" name="Bildplatzhalter 2"/>
          <p:cNvSpPr>
            <a:spLocks noGrp="1"/>
          </p:cNvSpPr>
          <p:nvPr>
            <p:ph type="pic" sz="quarter" idx="17"/>
          </p:nvPr>
        </p:nvSpPr>
        <p:spPr>
          <a:xfrm>
            <a:off x="251520" y="987552"/>
            <a:ext cx="2592324" cy="3889248"/>
          </a:xfrm>
        </p:spPr>
        <p:txBody>
          <a:bodyPr/>
          <a:lstStyle/>
          <a:p>
            <a:pPr lvl="0"/>
            <a:r>
              <a:rPr lang="de-DE" noProof="0"/>
              <a:t>Bild durch Klicken auf Symbol hinzufügen</a:t>
            </a:r>
          </a:p>
        </p:txBody>
      </p:sp>
      <p:sp>
        <p:nvSpPr>
          <p:cNvPr id="6" name="Textplatzhalter 2"/>
          <p:cNvSpPr>
            <a:spLocks noGrp="1"/>
          </p:cNvSpPr>
          <p:nvPr>
            <p:ph idx="1"/>
          </p:nvPr>
        </p:nvSpPr>
        <p:spPr bwMode="auto">
          <a:xfrm>
            <a:off x="3275856" y="1131570"/>
            <a:ext cx="5472684" cy="3600450"/>
          </a:xfrm>
          <a:prstGeom prst="rect">
            <a:avLst/>
          </a:prstGeom>
          <a:noFill/>
          <a:ln w="9525">
            <a:noFill/>
            <a:miter lim="800000"/>
            <a:headEnd/>
            <a:tailEnd/>
          </a:ln>
          <a:extLst/>
        </p:spPr>
        <p:txBody>
          <a:bodyPr vert="horz" wrap="square" lIns="0" tIns="0" rIns="0" bIns="0" numCol="1" anchor="t" anchorCtr="0" compatLnSpc="1">
            <a:prstTxWarp prst="textNoShape">
              <a:avLst/>
            </a:prstTxWarp>
          </a:bodyPr>
          <a:lstStyle>
            <a:lvl1pPr algn="l" rtl="0" eaLnBrk="1" fontAlgn="base" hangingPunct="1">
              <a:lnSpc>
                <a:spcPts val="1800"/>
              </a:lnSpc>
              <a:spcBef>
                <a:spcPts val="163"/>
              </a:spcBef>
              <a:spcAft>
                <a:spcPts val="0"/>
              </a:spcAft>
              <a:defRPr lang="de-DE" sz="1400" b="1" kern="1200" noProof="0" dirty="0" smtClean="0">
                <a:solidFill>
                  <a:srgbClr val="0095D8"/>
                </a:solidFill>
                <a:latin typeface="Arial"/>
                <a:ea typeface="ＭＳ Ｐゴシック" charset="0"/>
                <a:cs typeface="ＭＳ Ｐゴシック" charset="0"/>
              </a:defRPr>
            </a:lvl1pPr>
            <a:lvl2pPr algn="l" rtl="0" eaLnBrk="1" fontAlgn="base" hangingPunct="1">
              <a:lnSpc>
                <a:spcPts val="1800"/>
              </a:lnSpc>
              <a:spcBef>
                <a:spcPts val="163"/>
              </a:spcBef>
              <a:spcAft>
                <a:spcPts val="0"/>
              </a:spcAft>
              <a:defRPr lang="de-DE" sz="1400" kern="1200" noProof="0" dirty="0" smtClean="0">
                <a:solidFill>
                  <a:srgbClr val="003882"/>
                </a:solidFill>
                <a:latin typeface="Arial"/>
                <a:ea typeface="ＭＳ Ｐゴシック" charset="0"/>
                <a:cs typeface="+mn-cs"/>
              </a:defRPr>
            </a:lvl2pPr>
            <a:lvl3pPr algn="l" rtl="0" eaLnBrk="1" fontAlgn="base" hangingPunct="1">
              <a:lnSpc>
                <a:spcPts val="1800"/>
              </a:lnSpc>
              <a:spcBef>
                <a:spcPts val="163"/>
              </a:spcBef>
              <a:spcAft>
                <a:spcPts val="0"/>
              </a:spcAft>
              <a:defRPr lang="de-DE" sz="1400" b="1" kern="1200" noProof="0" dirty="0" smtClean="0">
                <a:solidFill>
                  <a:srgbClr val="003882"/>
                </a:solidFill>
                <a:latin typeface="Arial"/>
                <a:ea typeface="ＭＳ Ｐゴシック" charset="0"/>
                <a:cs typeface="+mn-cs"/>
              </a:defRPr>
            </a:lvl3pPr>
            <a:lvl4pPr algn="l" rtl="0" eaLnBrk="1" fontAlgn="base" hangingPunct="1">
              <a:lnSpc>
                <a:spcPts val="1800"/>
              </a:lnSpc>
              <a:spcBef>
                <a:spcPts val="163"/>
              </a:spcBef>
              <a:spcAft>
                <a:spcPts val="0"/>
              </a:spcAft>
              <a:defRPr lang="de-DE" sz="1400" kern="1200" noProof="0" dirty="0" smtClean="0">
                <a:solidFill>
                  <a:srgbClr val="003882"/>
                </a:solidFill>
                <a:latin typeface="Arial"/>
                <a:ea typeface="ＭＳ Ｐゴシック" charset="0"/>
                <a:cs typeface="+mn-cs"/>
              </a:defRPr>
            </a:lvl4pPr>
            <a:lvl5pPr algn="l" rtl="0" eaLnBrk="1" fontAlgn="base" hangingPunct="1">
              <a:lnSpc>
                <a:spcPts val="1800"/>
              </a:lnSpc>
              <a:spcBef>
                <a:spcPts val="163"/>
              </a:spcBef>
              <a:spcAft>
                <a:spcPts val="0"/>
              </a:spcAft>
              <a:defRPr lang="de-DE" sz="1200" kern="1200" noProof="0" dirty="0">
                <a:solidFill>
                  <a:srgbClr val="003882"/>
                </a:solidFill>
                <a:latin typeface="Arial"/>
                <a:ea typeface="ＭＳ Ｐゴシック" charset="0"/>
                <a:cs typeface="+mn-cs"/>
              </a:defRPr>
            </a:lvl5pPr>
          </a:lstStyle>
          <a:p>
            <a:pPr lvl="0" algn="l" defTabSz="863600" rtl="0" eaLnBrk="1" fontAlgn="base" hangingPunct="1">
              <a:lnSpc>
                <a:spcPts val="1800"/>
              </a:lnSpc>
              <a:spcBef>
                <a:spcPts val="163"/>
              </a:spcBef>
              <a:spcAft>
                <a:spcPts val="0"/>
              </a:spcAft>
              <a:buSzPct val="100000"/>
            </a:pPr>
            <a:r>
              <a:rPr lang="de-DE" noProof="0"/>
              <a:t>Textmasterformat bearbeiten</a:t>
            </a:r>
          </a:p>
          <a:p>
            <a:pPr lvl="1" algn="l" defTabSz="863600" rtl="0" eaLnBrk="1" fontAlgn="base" hangingPunct="1">
              <a:lnSpc>
                <a:spcPts val="1800"/>
              </a:lnSpc>
              <a:spcBef>
                <a:spcPts val="163"/>
              </a:spcBef>
              <a:spcAft>
                <a:spcPts val="0"/>
              </a:spcAft>
              <a:buSzPct val="100000"/>
            </a:pPr>
            <a:r>
              <a:rPr lang="de-DE" noProof="0"/>
              <a:t>Zweite Ebene</a:t>
            </a:r>
          </a:p>
          <a:p>
            <a:pPr lvl="2" algn="l" defTabSz="863600" rtl="0" eaLnBrk="1" fontAlgn="base" hangingPunct="1">
              <a:lnSpc>
                <a:spcPts val="1800"/>
              </a:lnSpc>
              <a:spcBef>
                <a:spcPts val="163"/>
              </a:spcBef>
              <a:spcAft>
                <a:spcPts val="0"/>
              </a:spcAft>
              <a:buSzPct val="100000"/>
            </a:pPr>
            <a:r>
              <a:rPr lang="de-DE" noProof="0"/>
              <a:t>Dritte Ebene</a:t>
            </a:r>
          </a:p>
          <a:p>
            <a:pPr lvl="3" algn="l" defTabSz="863600" rtl="0" eaLnBrk="1" fontAlgn="base" hangingPunct="1">
              <a:lnSpc>
                <a:spcPts val="1800"/>
              </a:lnSpc>
              <a:spcBef>
                <a:spcPts val="163"/>
              </a:spcBef>
              <a:spcAft>
                <a:spcPts val="0"/>
              </a:spcAft>
              <a:buSzPct val="100000"/>
            </a:pPr>
            <a:r>
              <a:rPr lang="de-DE" noProof="0"/>
              <a:t>Vierte Ebene</a:t>
            </a:r>
          </a:p>
          <a:p>
            <a:pPr lvl="4" algn="l" defTabSz="863600" rtl="0" eaLnBrk="1" fontAlgn="base" hangingPunct="1">
              <a:lnSpc>
                <a:spcPts val="1800"/>
              </a:lnSpc>
              <a:spcBef>
                <a:spcPts val="163"/>
              </a:spcBef>
              <a:spcAft>
                <a:spcPts val="0"/>
              </a:spcAft>
              <a:buSzPct val="100000"/>
            </a:pPr>
            <a:r>
              <a:rPr lang="de-DE" noProof="0"/>
              <a:t>Fünfte Ebene</a:t>
            </a:r>
            <a:endParaRPr lang="de-DE" noProof="0" dirty="0"/>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x 1/3 Fond mit Schrift 16pt">
    <p:spTree>
      <p:nvGrpSpPr>
        <p:cNvPr id="1" name=""/>
        <p:cNvGrpSpPr/>
        <p:nvPr/>
      </p:nvGrpSpPr>
      <p:grpSpPr>
        <a:xfrm>
          <a:off x="0" y="0"/>
          <a:ext cx="0" cy="0"/>
          <a:chOff x="0" y="0"/>
          <a:chExt cx="0" cy="0"/>
        </a:xfrm>
      </p:grpSpPr>
      <p:sp>
        <p:nvSpPr>
          <p:cNvPr id="9" name="Rechteck 8"/>
          <p:cNvSpPr/>
          <p:nvPr/>
        </p:nvSpPr>
        <p:spPr>
          <a:xfrm>
            <a:off x="250825" y="987574"/>
            <a:ext cx="2772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dirty="0">
              <a:solidFill>
                <a:srgbClr val="FFFFFF"/>
              </a:solidFill>
            </a:endParaRPr>
          </a:p>
        </p:txBody>
      </p:sp>
      <p:sp>
        <p:nvSpPr>
          <p:cNvPr id="10" name="Rechteck 9"/>
          <p:cNvSpPr/>
          <p:nvPr/>
        </p:nvSpPr>
        <p:spPr>
          <a:xfrm>
            <a:off x="3186113" y="987574"/>
            <a:ext cx="2771775"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11" name="Rechteck 10"/>
          <p:cNvSpPr/>
          <p:nvPr/>
        </p:nvSpPr>
        <p:spPr>
          <a:xfrm>
            <a:off x="6119813" y="987574"/>
            <a:ext cx="2773362"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6" name="Textplatzhalter 2"/>
          <p:cNvSpPr>
            <a:spLocks noGrp="1"/>
          </p:cNvSpPr>
          <p:nvPr>
            <p:ph idx="1"/>
          </p:nvPr>
        </p:nvSpPr>
        <p:spPr bwMode="auto">
          <a:xfrm>
            <a:off x="395477" y="3435858"/>
            <a:ext cx="2447711" cy="1296162"/>
          </a:xfrm>
          <a:prstGeom prst="rect">
            <a:avLst/>
          </a:prstGeom>
          <a:noFill/>
          <a:ln w="9525">
            <a:noFill/>
            <a:miter lim="800000"/>
            <a:headEnd/>
            <a:tailEnd/>
          </a:ln>
          <a:extLst/>
        </p:spPr>
        <p:txBody>
          <a:bodyPr vert="horz" wrap="square" lIns="0" tIns="0" rIns="0" bIns="0" numCol="1" anchor="t" anchorCtr="0" compatLnSpc="1">
            <a:prstTxWarp prst="textNoShape">
              <a:avLst/>
            </a:prstTxWarp>
          </a:bodyPr>
          <a:lstStyle>
            <a:lvl1pPr algn="l" rtl="0" eaLnBrk="1" fontAlgn="base" hangingPunct="1">
              <a:lnSpc>
                <a:spcPts val="1800"/>
              </a:lnSpc>
              <a:spcBef>
                <a:spcPts val="163"/>
              </a:spcBef>
              <a:spcAft>
                <a:spcPts val="500"/>
              </a:spcAft>
              <a:defRPr lang="de-DE" sz="1600" b="1" kern="1200" noProof="0" dirty="0" smtClean="0">
                <a:solidFill>
                  <a:srgbClr val="0095D8"/>
                </a:solidFill>
                <a:latin typeface="Arial"/>
                <a:ea typeface="ＭＳ Ｐゴシック" charset="0"/>
                <a:cs typeface="ＭＳ Ｐゴシック" charset="0"/>
              </a:defRPr>
            </a:lvl1pPr>
            <a:lvl2pPr algn="l" rtl="0" eaLnBrk="1" fontAlgn="base" hangingPunct="1">
              <a:lnSpc>
                <a:spcPts val="1800"/>
              </a:lnSpc>
              <a:spcBef>
                <a:spcPts val="163"/>
              </a:spcBef>
              <a:spcAft>
                <a:spcPts val="500"/>
              </a:spcAft>
              <a:defRPr lang="de-DE" sz="1600" kern="1200" noProof="0" dirty="0" smtClean="0">
                <a:solidFill>
                  <a:srgbClr val="003882"/>
                </a:solidFill>
                <a:latin typeface="Arial"/>
                <a:ea typeface="ＭＳ Ｐゴシック" charset="0"/>
                <a:cs typeface="+mn-cs"/>
              </a:defRPr>
            </a:lvl2pPr>
            <a:lvl3pPr algn="l" rtl="0" eaLnBrk="1" fontAlgn="base" hangingPunct="1">
              <a:lnSpc>
                <a:spcPts val="1800"/>
              </a:lnSpc>
              <a:spcBef>
                <a:spcPts val="163"/>
              </a:spcBef>
              <a:spcAft>
                <a:spcPts val="500"/>
              </a:spcAft>
              <a:defRPr lang="de-DE" sz="1600" b="1" kern="1200" noProof="0" dirty="0" smtClean="0">
                <a:solidFill>
                  <a:srgbClr val="003882"/>
                </a:solidFill>
                <a:latin typeface="Arial"/>
                <a:ea typeface="ＭＳ Ｐゴシック" charset="0"/>
                <a:cs typeface="+mn-cs"/>
              </a:defRPr>
            </a:lvl3pPr>
            <a:lvl4pPr algn="l" rtl="0" eaLnBrk="1" fontAlgn="base" hangingPunct="1">
              <a:lnSpc>
                <a:spcPts val="1800"/>
              </a:lnSpc>
              <a:spcBef>
                <a:spcPts val="163"/>
              </a:spcBef>
              <a:spcAft>
                <a:spcPts val="500"/>
              </a:spcAft>
              <a:defRPr lang="de-DE" sz="1600" kern="1200" noProof="0" dirty="0" smtClean="0">
                <a:solidFill>
                  <a:srgbClr val="003882"/>
                </a:solidFill>
                <a:latin typeface="Arial"/>
                <a:ea typeface="ＭＳ Ｐゴシック" charset="0"/>
                <a:cs typeface="+mn-cs"/>
              </a:defRPr>
            </a:lvl4pPr>
            <a:lvl5pPr algn="l" rtl="0" eaLnBrk="1" fontAlgn="base" hangingPunct="1">
              <a:lnSpc>
                <a:spcPts val="1800"/>
              </a:lnSpc>
              <a:spcBef>
                <a:spcPts val="163"/>
              </a:spcBef>
              <a:spcAft>
                <a:spcPts val="500"/>
              </a:spcAft>
              <a:defRPr lang="de-DE" sz="1400" kern="1200" noProof="0" dirty="0">
                <a:solidFill>
                  <a:srgbClr val="003882"/>
                </a:solidFill>
                <a:latin typeface="Arial"/>
                <a:ea typeface="ＭＳ Ｐゴシック" charset="0"/>
                <a:cs typeface="+mn-cs"/>
              </a:defRPr>
            </a:lvl5pPr>
            <a:lvl6pPr>
              <a:spcAft>
                <a:spcPts val="0"/>
              </a:spcAft>
              <a:defRPr sz="1300"/>
            </a:lvl6pPr>
          </a:lstStyle>
          <a:p>
            <a:pPr lvl="0" algn="l" defTabSz="863600" rtl="0" eaLnBrk="1" fontAlgn="base" hangingPunct="1">
              <a:lnSpc>
                <a:spcPts val="1800"/>
              </a:lnSpc>
              <a:spcBef>
                <a:spcPts val="163"/>
              </a:spcBef>
              <a:spcAft>
                <a:spcPts val="500"/>
              </a:spcAft>
              <a:buSzPct val="100000"/>
            </a:pPr>
            <a:r>
              <a:rPr lang="de-DE" noProof="0"/>
              <a:t>Textmasterformat bearbeiten</a:t>
            </a:r>
          </a:p>
          <a:p>
            <a:pPr lvl="1" algn="l" defTabSz="863600" rtl="0" eaLnBrk="1" fontAlgn="base" hangingPunct="1">
              <a:lnSpc>
                <a:spcPts val="1800"/>
              </a:lnSpc>
              <a:spcBef>
                <a:spcPts val="163"/>
              </a:spcBef>
              <a:spcAft>
                <a:spcPts val="500"/>
              </a:spcAft>
              <a:buSzPct val="100000"/>
            </a:pPr>
            <a:r>
              <a:rPr lang="de-DE" noProof="0"/>
              <a:t>Zweite Ebene</a:t>
            </a:r>
          </a:p>
          <a:p>
            <a:pPr lvl="2" algn="l" defTabSz="863600" rtl="0" eaLnBrk="1" fontAlgn="base" hangingPunct="1">
              <a:lnSpc>
                <a:spcPts val="1800"/>
              </a:lnSpc>
              <a:spcBef>
                <a:spcPts val="163"/>
              </a:spcBef>
              <a:spcAft>
                <a:spcPts val="500"/>
              </a:spcAft>
              <a:buSzPct val="100000"/>
            </a:pPr>
            <a:r>
              <a:rPr lang="de-DE" noProof="0"/>
              <a:t>Dritte Ebene</a:t>
            </a:r>
          </a:p>
          <a:p>
            <a:pPr lvl="3" algn="l" defTabSz="863600" rtl="0" eaLnBrk="1" fontAlgn="base" hangingPunct="1">
              <a:lnSpc>
                <a:spcPts val="1800"/>
              </a:lnSpc>
              <a:spcBef>
                <a:spcPts val="163"/>
              </a:spcBef>
              <a:spcAft>
                <a:spcPts val="500"/>
              </a:spcAft>
              <a:buSzPct val="100000"/>
            </a:pPr>
            <a:r>
              <a:rPr lang="de-DE" noProof="0"/>
              <a:t>Vierte Ebene</a:t>
            </a:r>
          </a:p>
          <a:p>
            <a:pPr lvl="4" algn="l" defTabSz="863600" rtl="0" eaLnBrk="1" fontAlgn="base" hangingPunct="1">
              <a:lnSpc>
                <a:spcPts val="1800"/>
              </a:lnSpc>
              <a:spcBef>
                <a:spcPts val="163"/>
              </a:spcBef>
              <a:spcAft>
                <a:spcPts val="500"/>
              </a:spcAft>
              <a:buSzPct val="100000"/>
            </a:pPr>
            <a:r>
              <a:rPr lang="de-DE" noProof="0"/>
              <a:t>Fünfte Ebene</a:t>
            </a:r>
            <a:endParaRPr lang="de-DE" noProof="0" dirty="0"/>
          </a:p>
        </p:txBody>
      </p:sp>
      <p:sp>
        <p:nvSpPr>
          <p:cNvPr id="3" name="Bildplatzhalter 2"/>
          <p:cNvSpPr>
            <a:spLocks noGrp="1"/>
          </p:cNvSpPr>
          <p:nvPr>
            <p:ph type="pic" sz="quarter" idx="16"/>
          </p:nvPr>
        </p:nvSpPr>
        <p:spPr>
          <a:xfrm>
            <a:off x="395288" y="1131888"/>
            <a:ext cx="2448520" cy="2159952"/>
          </a:xfrm>
        </p:spPr>
        <p:txBody>
          <a:bodyPr/>
          <a:lstStyle/>
          <a:p>
            <a:pPr lvl="0"/>
            <a:r>
              <a:rPr lang="de-DE" noProof="0"/>
              <a:t>Bild durch Klicken auf Symbol hinzufügen</a:t>
            </a:r>
          </a:p>
        </p:txBody>
      </p:sp>
      <p:sp>
        <p:nvSpPr>
          <p:cNvPr id="16" name="Bildplatzhalter 2"/>
          <p:cNvSpPr>
            <a:spLocks noGrp="1"/>
          </p:cNvSpPr>
          <p:nvPr>
            <p:ph type="pic" sz="quarter" idx="17"/>
          </p:nvPr>
        </p:nvSpPr>
        <p:spPr>
          <a:xfrm>
            <a:off x="3347864" y="1131888"/>
            <a:ext cx="2448520" cy="2159952"/>
          </a:xfrm>
        </p:spPr>
        <p:txBody>
          <a:bodyPr/>
          <a:lstStyle/>
          <a:p>
            <a:pPr lvl="0"/>
            <a:r>
              <a:rPr lang="de-DE" noProof="0"/>
              <a:t>Bild durch Klicken auf Symbol hinzufügen</a:t>
            </a:r>
          </a:p>
        </p:txBody>
      </p:sp>
      <p:sp>
        <p:nvSpPr>
          <p:cNvPr id="17" name="Bildplatzhalter 2"/>
          <p:cNvSpPr>
            <a:spLocks noGrp="1"/>
          </p:cNvSpPr>
          <p:nvPr>
            <p:ph type="pic" sz="quarter" idx="18"/>
          </p:nvPr>
        </p:nvSpPr>
        <p:spPr>
          <a:xfrm>
            <a:off x="6300192" y="1131888"/>
            <a:ext cx="2448520" cy="2159952"/>
          </a:xfrm>
        </p:spPr>
        <p:txBody>
          <a:bodyPr/>
          <a:lstStyle/>
          <a:p>
            <a:pPr lvl="0"/>
            <a:r>
              <a:rPr lang="de-DE" noProof="0"/>
              <a:t>Bild durch Klicken auf Symbol hinzufügen</a:t>
            </a:r>
          </a:p>
        </p:txBody>
      </p:sp>
      <p:sp>
        <p:nvSpPr>
          <p:cNvPr id="18" name="Textplatzhalter 2"/>
          <p:cNvSpPr>
            <a:spLocks noGrp="1"/>
          </p:cNvSpPr>
          <p:nvPr>
            <p:ph idx="19"/>
          </p:nvPr>
        </p:nvSpPr>
        <p:spPr bwMode="auto">
          <a:xfrm>
            <a:off x="3347864" y="3435858"/>
            <a:ext cx="2447711" cy="1296162"/>
          </a:xfrm>
          <a:prstGeom prst="rect">
            <a:avLst/>
          </a:prstGeom>
          <a:noFill/>
          <a:ln w="9525">
            <a:noFill/>
            <a:miter lim="800000"/>
            <a:headEnd/>
            <a:tailEnd/>
          </a:ln>
          <a:extLst/>
        </p:spPr>
        <p:txBody>
          <a:bodyPr vert="horz" wrap="square" lIns="0" tIns="0" rIns="0" bIns="0" numCol="1" anchor="t" anchorCtr="0" compatLnSpc="1">
            <a:prstTxWarp prst="textNoShape">
              <a:avLst/>
            </a:prstTxWarp>
          </a:bodyPr>
          <a:lstStyle>
            <a:lvl1pPr algn="l" rtl="0" eaLnBrk="1" fontAlgn="base" hangingPunct="1">
              <a:lnSpc>
                <a:spcPts val="1800"/>
              </a:lnSpc>
              <a:spcBef>
                <a:spcPts val="163"/>
              </a:spcBef>
              <a:spcAft>
                <a:spcPts val="500"/>
              </a:spcAft>
              <a:defRPr lang="de-DE" sz="1600" b="1" kern="1200" noProof="0" dirty="0" smtClean="0">
                <a:solidFill>
                  <a:srgbClr val="0095D8"/>
                </a:solidFill>
                <a:latin typeface="Arial"/>
                <a:ea typeface="ＭＳ Ｐゴシック" charset="0"/>
                <a:cs typeface="ＭＳ Ｐゴシック" charset="0"/>
              </a:defRPr>
            </a:lvl1pPr>
            <a:lvl2pPr algn="l" rtl="0" eaLnBrk="1" fontAlgn="base" hangingPunct="1">
              <a:lnSpc>
                <a:spcPts val="1800"/>
              </a:lnSpc>
              <a:spcBef>
                <a:spcPts val="163"/>
              </a:spcBef>
              <a:spcAft>
                <a:spcPts val="500"/>
              </a:spcAft>
              <a:defRPr lang="de-DE" sz="1600" kern="1200" noProof="0" dirty="0" smtClean="0">
                <a:solidFill>
                  <a:srgbClr val="003882"/>
                </a:solidFill>
                <a:latin typeface="Arial"/>
                <a:ea typeface="ＭＳ Ｐゴシック" charset="0"/>
                <a:cs typeface="+mn-cs"/>
              </a:defRPr>
            </a:lvl2pPr>
            <a:lvl3pPr algn="l" rtl="0" eaLnBrk="1" fontAlgn="base" hangingPunct="1">
              <a:lnSpc>
                <a:spcPts val="1800"/>
              </a:lnSpc>
              <a:spcBef>
                <a:spcPts val="163"/>
              </a:spcBef>
              <a:spcAft>
                <a:spcPts val="500"/>
              </a:spcAft>
              <a:defRPr lang="de-DE" sz="1600" b="1" kern="1200" noProof="0" dirty="0" smtClean="0">
                <a:solidFill>
                  <a:srgbClr val="003882"/>
                </a:solidFill>
                <a:latin typeface="Arial"/>
                <a:ea typeface="ＭＳ Ｐゴシック" charset="0"/>
                <a:cs typeface="+mn-cs"/>
              </a:defRPr>
            </a:lvl3pPr>
            <a:lvl4pPr algn="l" rtl="0" eaLnBrk="1" fontAlgn="base" hangingPunct="1">
              <a:lnSpc>
                <a:spcPts val="1800"/>
              </a:lnSpc>
              <a:spcBef>
                <a:spcPts val="163"/>
              </a:spcBef>
              <a:spcAft>
                <a:spcPts val="500"/>
              </a:spcAft>
              <a:defRPr lang="de-DE" sz="1600" kern="1200" noProof="0" dirty="0" smtClean="0">
                <a:solidFill>
                  <a:srgbClr val="003882"/>
                </a:solidFill>
                <a:latin typeface="Arial"/>
                <a:ea typeface="ＭＳ Ｐゴシック" charset="0"/>
                <a:cs typeface="+mn-cs"/>
              </a:defRPr>
            </a:lvl4pPr>
            <a:lvl5pPr algn="l" rtl="0" eaLnBrk="1" fontAlgn="base" hangingPunct="1">
              <a:lnSpc>
                <a:spcPts val="1800"/>
              </a:lnSpc>
              <a:spcBef>
                <a:spcPts val="163"/>
              </a:spcBef>
              <a:spcAft>
                <a:spcPts val="500"/>
              </a:spcAft>
              <a:defRPr lang="de-DE" sz="1400" kern="1200" noProof="0" dirty="0">
                <a:solidFill>
                  <a:srgbClr val="003882"/>
                </a:solidFill>
                <a:latin typeface="Arial"/>
                <a:ea typeface="ＭＳ Ｐゴシック" charset="0"/>
                <a:cs typeface="+mn-cs"/>
              </a:defRPr>
            </a:lvl5pPr>
            <a:lvl6pPr>
              <a:spcAft>
                <a:spcPts val="0"/>
              </a:spcAft>
              <a:defRPr sz="1300"/>
            </a:lvl6pPr>
          </a:lstStyle>
          <a:p>
            <a:pPr lvl="0" algn="l" defTabSz="863600" rtl="0" eaLnBrk="1" fontAlgn="base" hangingPunct="1">
              <a:lnSpc>
                <a:spcPts val="1800"/>
              </a:lnSpc>
              <a:spcBef>
                <a:spcPts val="163"/>
              </a:spcBef>
              <a:spcAft>
                <a:spcPts val="500"/>
              </a:spcAft>
              <a:buSzPct val="100000"/>
            </a:pPr>
            <a:r>
              <a:rPr lang="de-DE" noProof="0"/>
              <a:t>Textmasterformat bearbeiten</a:t>
            </a:r>
          </a:p>
          <a:p>
            <a:pPr lvl="1" algn="l" defTabSz="863600" rtl="0" eaLnBrk="1" fontAlgn="base" hangingPunct="1">
              <a:lnSpc>
                <a:spcPts val="1800"/>
              </a:lnSpc>
              <a:spcBef>
                <a:spcPts val="163"/>
              </a:spcBef>
              <a:spcAft>
                <a:spcPts val="500"/>
              </a:spcAft>
              <a:buSzPct val="100000"/>
            </a:pPr>
            <a:r>
              <a:rPr lang="de-DE" noProof="0"/>
              <a:t>Zweite Ebene</a:t>
            </a:r>
          </a:p>
          <a:p>
            <a:pPr lvl="2" algn="l" defTabSz="863600" rtl="0" eaLnBrk="1" fontAlgn="base" hangingPunct="1">
              <a:lnSpc>
                <a:spcPts val="1800"/>
              </a:lnSpc>
              <a:spcBef>
                <a:spcPts val="163"/>
              </a:spcBef>
              <a:spcAft>
                <a:spcPts val="500"/>
              </a:spcAft>
              <a:buSzPct val="100000"/>
            </a:pPr>
            <a:r>
              <a:rPr lang="de-DE" noProof="0"/>
              <a:t>Dritte Ebene</a:t>
            </a:r>
          </a:p>
          <a:p>
            <a:pPr lvl="3" algn="l" defTabSz="863600" rtl="0" eaLnBrk="1" fontAlgn="base" hangingPunct="1">
              <a:lnSpc>
                <a:spcPts val="1800"/>
              </a:lnSpc>
              <a:spcBef>
                <a:spcPts val="163"/>
              </a:spcBef>
              <a:spcAft>
                <a:spcPts val="500"/>
              </a:spcAft>
              <a:buSzPct val="100000"/>
            </a:pPr>
            <a:r>
              <a:rPr lang="de-DE" noProof="0"/>
              <a:t>Vierte Ebene</a:t>
            </a:r>
          </a:p>
          <a:p>
            <a:pPr lvl="4" algn="l" defTabSz="863600" rtl="0" eaLnBrk="1" fontAlgn="base" hangingPunct="1">
              <a:lnSpc>
                <a:spcPts val="1800"/>
              </a:lnSpc>
              <a:spcBef>
                <a:spcPts val="163"/>
              </a:spcBef>
              <a:spcAft>
                <a:spcPts val="500"/>
              </a:spcAft>
              <a:buSzPct val="100000"/>
            </a:pPr>
            <a:r>
              <a:rPr lang="de-DE" noProof="0"/>
              <a:t>Fünfte Ebene</a:t>
            </a:r>
            <a:endParaRPr lang="de-DE" noProof="0" dirty="0"/>
          </a:p>
        </p:txBody>
      </p:sp>
      <p:sp>
        <p:nvSpPr>
          <p:cNvPr id="19" name="Textplatzhalter 2"/>
          <p:cNvSpPr>
            <a:spLocks noGrp="1"/>
          </p:cNvSpPr>
          <p:nvPr>
            <p:ph idx="20"/>
          </p:nvPr>
        </p:nvSpPr>
        <p:spPr bwMode="auto">
          <a:xfrm>
            <a:off x="6300192" y="3435858"/>
            <a:ext cx="2447711" cy="1296162"/>
          </a:xfrm>
          <a:prstGeom prst="rect">
            <a:avLst/>
          </a:prstGeom>
          <a:noFill/>
          <a:ln w="9525">
            <a:noFill/>
            <a:miter lim="800000"/>
            <a:headEnd/>
            <a:tailEnd/>
          </a:ln>
          <a:extLst/>
        </p:spPr>
        <p:txBody>
          <a:bodyPr vert="horz" wrap="square" lIns="0" tIns="0" rIns="0" bIns="0" numCol="1" anchor="t" anchorCtr="0" compatLnSpc="1">
            <a:prstTxWarp prst="textNoShape">
              <a:avLst/>
            </a:prstTxWarp>
          </a:bodyPr>
          <a:lstStyle>
            <a:lvl1pPr algn="l" rtl="0" eaLnBrk="1" fontAlgn="base" hangingPunct="1">
              <a:lnSpc>
                <a:spcPts val="1800"/>
              </a:lnSpc>
              <a:spcBef>
                <a:spcPts val="163"/>
              </a:spcBef>
              <a:spcAft>
                <a:spcPts val="500"/>
              </a:spcAft>
              <a:defRPr lang="de-DE" sz="1600" b="1" kern="1200" noProof="0" dirty="0" smtClean="0">
                <a:solidFill>
                  <a:srgbClr val="0095D8"/>
                </a:solidFill>
                <a:latin typeface="Arial"/>
                <a:ea typeface="ＭＳ Ｐゴシック" charset="0"/>
                <a:cs typeface="ＭＳ Ｐゴシック" charset="0"/>
              </a:defRPr>
            </a:lvl1pPr>
            <a:lvl2pPr algn="l" rtl="0" eaLnBrk="1" fontAlgn="base" hangingPunct="1">
              <a:lnSpc>
                <a:spcPts val="1800"/>
              </a:lnSpc>
              <a:spcBef>
                <a:spcPts val="163"/>
              </a:spcBef>
              <a:spcAft>
                <a:spcPts val="500"/>
              </a:spcAft>
              <a:defRPr lang="de-DE" sz="1600" kern="1200" noProof="0" dirty="0" smtClean="0">
                <a:solidFill>
                  <a:srgbClr val="003882"/>
                </a:solidFill>
                <a:latin typeface="Arial"/>
                <a:ea typeface="ＭＳ Ｐゴシック" charset="0"/>
                <a:cs typeface="+mn-cs"/>
              </a:defRPr>
            </a:lvl2pPr>
            <a:lvl3pPr algn="l" rtl="0" eaLnBrk="1" fontAlgn="base" hangingPunct="1">
              <a:lnSpc>
                <a:spcPts val="1800"/>
              </a:lnSpc>
              <a:spcBef>
                <a:spcPts val="163"/>
              </a:spcBef>
              <a:spcAft>
                <a:spcPts val="500"/>
              </a:spcAft>
              <a:defRPr lang="de-DE" sz="1600" b="1" kern="1200" noProof="0" dirty="0" smtClean="0">
                <a:solidFill>
                  <a:srgbClr val="003882"/>
                </a:solidFill>
                <a:latin typeface="Arial"/>
                <a:ea typeface="ＭＳ Ｐゴシック" charset="0"/>
                <a:cs typeface="+mn-cs"/>
              </a:defRPr>
            </a:lvl3pPr>
            <a:lvl4pPr algn="l" rtl="0" eaLnBrk="1" fontAlgn="base" hangingPunct="1">
              <a:lnSpc>
                <a:spcPts val="1800"/>
              </a:lnSpc>
              <a:spcBef>
                <a:spcPts val="163"/>
              </a:spcBef>
              <a:spcAft>
                <a:spcPts val="500"/>
              </a:spcAft>
              <a:defRPr lang="de-DE" sz="1600" kern="1200" noProof="0" dirty="0" smtClean="0">
                <a:solidFill>
                  <a:srgbClr val="003882"/>
                </a:solidFill>
                <a:latin typeface="Arial"/>
                <a:ea typeface="ＭＳ Ｐゴシック" charset="0"/>
                <a:cs typeface="+mn-cs"/>
              </a:defRPr>
            </a:lvl4pPr>
            <a:lvl5pPr algn="l" rtl="0" eaLnBrk="1" fontAlgn="base" hangingPunct="1">
              <a:lnSpc>
                <a:spcPts val="1800"/>
              </a:lnSpc>
              <a:spcBef>
                <a:spcPts val="163"/>
              </a:spcBef>
              <a:spcAft>
                <a:spcPts val="500"/>
              </a:spcAft>
              <a:defRPr lang="de-DE" sz="1400" kern="1200" noProof="0" dirty="0">
                <a:solidFill>
                  <a:srgbClr val="003882"/>
                </a:solidFill>
                <a:latin typeface="Arial"/>
                <a:ea typeface="ＭＳ Ｐゴシック" charset="0"/>
                <a:cs typeface="+mn-cs"/>
              </a:defRPr>
            </a:lvl5pPr>
            <a:lvl6pPr>
              <a:spcAft>
                <a:spcPts val="0"/>
              </a:spcAft>
              <a:defRPr sz="1300"/>
            </a:lvl6pPr>
          </a:lstStyle>
          <a:p>
            <a:pPr lvl="0" algn="l" defTabSz="863600" rtl="0" eaLnBrk="1" fontAlgn="base" hangingPunct="1">
              <a:lnSpc>
                <a:spcPts val="1800"/>
              </a:lnSpc>
              <a:spcBef>
                <a:spcPts val="163"/>
              </a:spcBef>
              <a:spcAft>
                <a:spcPts val="500"/>
              </a:spcAft>
              <a:buSzPct val="100000"/>
            </a:pPr>
            <a:r>
              <a:rPr lang="de-DE" noProof="0"/>
              <a:t>Textmasterformat bearbeiten</a:t>
            </a:r>
          </a:p>
          <a:p>
            <a:pPr lvl="1" algn="l" defTabSz="863600" rtl="0" eaLnBrk="1" fontAlgn="base" hangingPunct="1">
              <a:lnSpc>
                <a:spcPts val="1800"/>
              </a:lnSpc>
              <a:spcBef>
                <a:spcPts val="163"/>
              </a:spcBef>
              <a:spcAft>
                <a:spcPts val="500"/>
              </a:spcAft>
              <a:buSzPct val="100000"/>
            </a:pPr>
            <a:r>
              <a:rPr lang="de-DE" noProof="0"/>
              <a:t>Zweite Ebene</a:t>
            </a:r>
          </a:p>
          <a:p>
            <a:pPr lvl="2" algn="l" defTabSz="863600" rtl="0" eaLnBrk="1" fontAlgn="base" hangingPunct="1">
              <a:lnSpc>
                <a:spcPts val="1800"/>
              </a:lnSpc>
              <a:spcBef>
                <a:spcPts val="163"/>
              </a:spcBef>
              <a:spcAft>
                <a:spcPts val="500"/>
              </a:spcAft>
              <a:buSzPct val="100000"/>
            </a:pPr>
            <a:r>
              <a:rPr lang="de-DE" noProof="0"/>
              <a:t>Dritte Ebene</a:t>
            </a:r>
          </a:p>
          <a:p>
            <a:pPr lvl="3" algn="l" defTabSz="863600" rtl="0" eaLnBrk="1" fontAlgn="base" hangingPunct="1">
              <a:lnSpc>
                <a:spcPts val="1800"/>
              </a:lnSpc>
              <a:spcBef>
                <a:spcPts val="163"/>
              </a:spcBef>
              <a:spcAft>
                <a:spcPts val="500"/>
              </a:spcAft>
              <a:buSzPct val="100000"/>
            </a:pPr>
            <a:r>
              <a:rPr lang="de-DE" noProof="0"/>
              <a:t>Vierte Ebene</a:t>
            </a:r>
          </a:p>
          <a:p>
            <a:pPr lvl="4" algn="l" defTabSz="863600" rtl="0" eaLnBrk="1" fontAlgn="base" hangingPunct="1">
              <a:lnSpc>
                <a:spcPts val="1800"/>
              </a:lnSpc>
              <a:spcBef>
                <a:spcPts val="163"/>
              </a:spcBef>
              <a:spcAft>
                <a:spcPts val="500"/>
              </a:spcAft>
              <a:buSzPct val="100000"/>
            </a:pPr>
            <a:r>
              <a:rPr lang="de-DE" noProof="0"/>
              <a:t>Fünfte Ebene</a:t>
            </a:r>
            <a:endParaRPr lang="de-DE" noProof="0" dirty="0"/>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x 1/3 Fond mit Schrift 14pt">
    <p:spTree>
      <p:nvGrpSpPr>
        <p:cNvPr id="1" name=""/>
        <p:cNvGrpSpPr/>
        <p:nvPr/>
      </p:nvGrpSpPr>
      <p:grpSpPr>
        <a:xfrm>
          <a:off x="0" y="0"/>
          <a:ext cx="0" cy="0"/>
          <a:chOff x="0" y="0"/>
          <a:chExt cx="0" cy="0"/>
        </a:xfrm>
      </p:grpSpPr>
      <p:sp>
        <p:nvSpPr>
          <p:cNvPr id="9" name="Rechteck 8"/>
          <p:cNvSpPr/>
          <p:nvPr/>
        </p:nvSpPr>
        <p:spPr>
          <a:xfrm>
            <a:off x="250825" y="987574"/>
            <a:ext cx="2771775"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10" name="Rechteck 9"/>
          <p:cNvSpPr/>
          <p:nvPr/>
        </p:nvSpPr>
        <p:spPr>
          <a:xfrm>
            <a:off x="3186113" y="987574"/>
            <a:ext cx="2771775"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11" name="Rechteck 10"/>
          <p:cNvSpPr/>
          <p:nvPr/>
        </p:nvSpPr>
        <p:spPr>
          <a:xfrm>
            <a:off x="6119813" y="987574"/>
            <a:ext cx="2773362"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6" name="Textplatzhalter 2"/>
          <p:cNvSpPr>
            <a:spLocks noGrp="1"/>
          </p:cNvSpPr>
          <p:nvPr>
            <p:ph idx="1"/>
          </p:nvPr>
        </p:nvSpPr>
        <p:spPr bwMode="auto">
          <a:xfrm>
            <a:off x="395477" y="3435858"/>
            <a:ext cx="2447711" cy="1296162"/>
          </a:xfrm>
          <a:prstGeom prst="rect">
            <a:avLst/>
          </a:prstGeom>
          <a:noFill/>
          <a:ln>
            <a:noFill/>
          </a:ln>
          <a:extLst/>
        </p:spPr>
        <p:txBody>
          <a:bodyPr/>
          <a:lstStyle>
            <a:lvl1pPr>
              <a:spcAft>
                <a:spcPts val="0"/>
              </a:spcAft>
              <a:defRPr sz="1400"/>
            </a:lvl1pPr>
            <a:lvl2pPr>
              <a:spcAft>
                <a:spcPts val="0"/>
              </a:spcAft>
              <a:defRPr sz="1400"/>
            </a:lvl2pPr>
            <a:lvl3pPr>
              <a:spcAft>
                <a:spcPts val="0"/>
              </a:spcAft>
              <a:defRPr sz="1400"/>
            </a:lvl3pPr>
            <a:lvl4pPr>
              <a:spcAft>
                <a:spcPts val="0"/>
              </a:spcAft>
              <a:defRPr sz="1400"/>
            </a:lvl4pPr>
            <a:lvl5pPr>
              <a:spcAft>
                <a:spcPts val="0"/>
              </a:spcAft>
              <a:defRPr sz="1200"/>
            </a:lvl5pPr>
            <a:lvl6pPr>
              <a:spcAft>
                <a:spcPts val="0"/>
              </a:spcAft>
              <a:defRPr sz="1300"/>
            </a:lvl6p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14" name="Textplatzhalter 2"/>
          <p:cNvSpPr>
            <a:spLocks noGrp="1"/>
          </p:cNvSpPr>
          <p:nvPr>
            <p:ph idx="14"/>
          </p:nvPr>
        </p:nvSpPr>
        <p:spPr bwMode="auto">
          <a:xfrm>
            <a:off x="3347863" y="3435858"/>
            <a:ext cx="2447711" cy="1296162"/>
          </a:xfrm>
          <a:prstGeom prst="rect">
            <a:avLst/>
          </a:prstGeom>
          <a:noFill/>
          <a:ln>
            <a:noFill/>
          </a:ln>
          <a:extLst/>
        </p:spPr>
        <p:txBody>
          <a:bodyPr/>
          <a:lstStyle>
            <a:lvl1pPr>
              <a:spcAft>
                <a:spcPts val="0"/>
              </a:spcAft>
              <a:defRPr sz="1400"/>
            </a:lvl1pPr>
            <a:lvl2pPr>
              <a:spcAft>
                <a:spcPts val="0"/>
              </a:spcAft>
              <a:defRPr sz="1400"/>
            </a:lvl2pPr>
            <a:lvl3pPr>
              <a:spcAft>
                <a:spcPts val="0"/>
              </a:spcAft>
              <a:defRPr sz="1400"/>
            </a:lvl3pPr>
            <a:lvl4pPr>
              <a:spcAft>
                <a:spcPts val="0"/>
              </a:spcAft>
              <a:defRPr sz="1400"/>
            </a:lvl4pPr>
            <a:lvl5pPr>
              <a:spcAft>
                <a:spcPts val="0"/>
              </a:spcAft>
              <a:defRPr sz="1200"/>
            </a:lvl5pPr>
            <a:lvl6pPr>
              <a:spcAft>
                <a:spcPts val="0"/>
              </a:spcAft>
              <a:defRPr sz="1300"/>
            </a:lvl6p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15" name="Textplatzhalter 2"/>
          <p:cNvSpPr>
            <a:spLocks noGrp="1"/>
          </p:cNvSpPr>
          <p:nvPr>
            <p:ph idx="15"/>
          </p:nvPr>
        </p:nvSpPr>
        <p:spPr bwMode="auto">
          <a:xfrm>
            <a:off x="6300191" y="3435858"/>
            <a:ext cx="2447711" cy="1296162"/>
          </a:xfrm>
          <a:prstGeom prst="rect">
            <a:avLst/>
          </a:prstGeom>
          <a:noFill/>
          <a:ln>
            <a:noFill/>
          </a:ln>
          <a:extLst/>
        </p:spPr>
        <p:txBody>
          <a:bodyPr/>
          <a:lstStyle>
            <a:lvl1pPr>
              <a:spcAft>
                <a:spcPts val="0"/>
              </a:spcAft>
              <a:defRPr sz="1400"/>
            </a:lvl1pPr>
            <a:lvl2pPr>
              <a:spcAft>
                <a:spcPts val="0"/>
              </a:spcAft>
              <a:defRPr sz="1400"/>
            </a:lvl2pPr>
            <a:lvl3pPr>
              <a:spcAft>
                <a:spcPts val="0"/>
              </a:spcAft>
              <a:defRPr sz="1400"/>
            </a:lvl3pPr>
            <a:lvl4pPr>
              <a:spcAft>
                <a:spcPts val="0"/>
              </a:spcAft>
              <a:defRPr sz="1400"/>
            </a:lvl4pPr>
            <a:lvl5pPr>
              <a:spcAft>
                <a:spcPts val="0"/>
              </a:spcAft>
              <a:defRPr sz="1200"/>
            </a:lvl5pPr>
            <a:lvl6pPr>
              <a:spcAft>
                <a:spcPts val="0"/>
              </a:spcAft>
              <a:defRPr sz="1300"/>
            </a:lvl6p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3" name="Bildplatzhalter 2"/>
          <p:cNvSpPr>
            <a:spLocks noGrp="1"/>
          </p:cNvSpPr>
          <p:nvPr>
            <p:ph type="pic" sz="quarter" idx="16"/>
          </p:nvPr>
        </p:nvSpPr>
        <p:spPr>
          <a:xfrm>
            <a:off x="395288" y="1131888"/>
            <a:ext cx="2448520" cy="2159952"/>
          </a:xfrm>
        </p:spPr>
        <p:txBody>
          <a:bodyPr/>
          <a:lstStyle/>
          <a:p>
            <a:pPr lvl="0"/>
            <a:r>
              <a:rPr lang="de-DE" noProof="0"/>
              <a:t>Bild durch Klicken auf Symbol hinzufügen</a:t>
            </a:r>
          </a:p>
        </p:txBody>
      </p:sp>
      <p:sp>
        <p:nvSpPr>
          <p:cNvPr id="16" name="Bildplatzhalter 2"/>
          <p:cNvSpPr>
            <a:spLocks noGrp="1"/>
          </p:cNvSpPr>
          <p:nvPr>
            <p:ph type="pic" sz="quarter" idx="17"/>
          </p:nvPr>
        </p:nvSpPr>
        <p:spPr>
          <a:xfrm>
            <a:off x="3347864" y="1131888"/>
            <a:ext cx="2448520" cy="2159952"/>
          </a:xfrm>
        </p:spPr>
        <p:txBody>
          <a:bodyPr/>
          <a:lstStyle/>
          <a:p>
            <a:pPr lvl="0"/>
            <a:r>
              <a:rPr lang="de-DE" noProof="0"/>
              <a:t>Bild durch Klicken auf Symbol hinzufügen</a:t>
            </a:r>
          </a:p>
        </p:txBody>
      </p:sp>
      <p:sp>
        <p:nvSpPr>
          <p:cNvPr id="17" name="Bildplatzhalter 2"/>
          <p:cNvSpPr>
            <a:spLocks noGrp="1"/>
          </p:cNvSpPr>
          <p:nvPr>
            <p:ph type="pic" sz="quarter" idx="18"/>
          </p:nvPr>
        </p:nvSpPr>
        <p:spPr>
          <a:xfrm>
            <a:off x="6300192" y="1131888"/>
            <a:ext cx="2448520" cy="2159952"/>
          </a:xfrm>
        </p:spPr>
        <p:txBody>
          <a:bodyPr/>
          <a:lstStyle/>
          <a:p>
            <a:pPr lvl="0"/>
            <a:r>
              <a:rPr lang="de-DE" noProof="0"/>
              <a:t>Bild durch Klicken auf Symbol hinzufügen</a:t>
            </a:r>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x unten 1/3 Fond mit Schrift 16pt">
    <p:spTree>
      <p:nvGrpSpPr>
        <p:cNvPr id="1" name=""/>
        <p:cNvGrpSpPr/>
        <p:nvPr/>
      </p:nvGrpSpPr>
      <p:grpSpPr>
        <a:xfrm>
          <a:off x="0" y="0"/>
          <a:ext cx="0" cy="0"/>
          <a:chOff x="0" y="0"/>
          <a:chExt cx="0" cy="0"/>
        </a:xfrm>
      </p:grpSpPr>
      <p:sp>
        <p:nvSpPr>
          <p:cNvPr id="9" name="Rechteck 8"/>
          <p:cNvSpPr/>
          <p:nvPr/>
        </p:nvSpPr>
        <p:spPr>
          <a:xfrm>
            <a:off x="250824" y="3164210"/>
            <a:ext cx="2016000" cy="171162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10" name="Rechteck 9"/>
          <p:cNvSpPr/>
          <p:nvPr userDrawn="1"/>
        </p:nvSpPr>
        <p:spPr>
          <a:xfrm>
            <a:off x="2459302" y="3164210"/>
            <a:ext cx="2016000" cy="171162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6" name="Textplatzhalter 2"/>
          <p:cNvSpPr>
            <a:spLocks noGrp="1"/>
          </p:cNvSpPr>
          <p:nvPr>
            <p:ph idx="1"/>
          </p:nvPr>
        </p:nvSpPr>
        <p:spPr bwMode="auto">
          <a:xfrm>
            <a:off x="395477" y="3331429"/>
            <a:ext cx="1728251" cy="1400591"/>
          </a:xfrm>
          <a:prstGeom prst="rect">
            <a:avLst/>
          </a:prstGeom>
          <a:noFill/>
          <a:ln w="9525">
            <a:noFill/>
            <a:miter lim="800000"/>
            <a:headEnd/>
            <a:tailEnd/>
          </a:ln>
          <a:extLst/>
        </p:spPr>
        <p:txBody>
          <a:bodyPr vert="horz" wrap="square" lIns="0" tIns="0" rIns="0" bIns="0" numCol="1" anchor="t" anchorCtr="0" compatLnSpc="1">
            <a:prstTxWarp prst="textNoShape">
              <a:avLst/>
            </a:prstTxWarp>
          </a:bodyPr>
          <a:lstStyle>
            <a:lvl1pPr algn="l" rtl="0" eaLnBrk="1" fontAlgn="base" hangingPunct="1">
              <a:lnSpc>
                <a:spcPts val="1800"/>
              </a:lnSpc>
              <a:spcBef>
                <a:spcPts val="163"/>
              </a:spcBef>
              <a:spcAft>
                <a:spcPts val="500"/>
              </a:spcAft>
              <a:defRPr lang="de-DE" sz="1600" b="1" kern="1200" noProof="0" dirty="0" smtClean="0">
                <a:solidFill>
                  <a:srgbClr val="0095D8"/>
                </a:solidFill>
                <a:latin typeface="Arial"/>
                <a:ea typeface="ＭＳ Ｐゴシック" charset="0"/>
                <a:cs typeface="ＭＳ Ｐゴシック" charset="0"/>
              </a:defRPr>
            </a:lvl1pPr>
            <a:lvl2pPr algn="l" rtl="0" eaLnBrk="1" fontAlgn="base" hangingPunct="1">
              <a:lnSpc>
                <a:spcPts val="1800"/>
              </a:lnSpc>
              <a:spcBef>
                <a:spcPts val="163"/>
              </a:spcBef>
              <a:spcAft>
                <a:spcPts val="500"/>
              </a:spcAft>
              <a:defRPr lang="de-DE" sz="1600" kern="1200" noProof="0" dirty="0" smtClean="0">
                <a:solidFill>
                  <a:srgbClr val="003882"/>
                </a:solidFill>
                <a:latin typeface="Arial"/>
                <a:ea typeface="ＭＳ Ｐゴシック" charset="0"/>
                <a:cs typeface="+mn-cs"/>
              </a:defRPr>
            </a:lvl2pPr>
            <a:lvl3pPr algn="l" rtl="0" eaLnBrk="1" fontAlgn="base" hangingPunct="1">
              <a:lnSpc>
                <a:spcPts val="1800"/>
              </a:lnSpc>
              <a:spcBef>
                <a:spcPts val="163"/>
              </a:spcBef>
              <a:spcAft>
                <a:spcPts val="500"/>
              </a:spcAft>
              <a:defRPr lang="de-DE" sz="1600" b="1" kern="1200" noProof="0" dirty="0" smtClean="0">
                <a:solidFill>
                  <a:srgbClr val="003882"/>
                </a:solidFill>
                <a:latin typeface="Arial"/>
                <a:ea typeface="ＭＳ Ｐゴシック" charset="0"/>
                <a:cs typeface="+mn-cs"/>
              </a:defRPr>
            </a:lvl3pPr>
            <a:lvl4pPr algn="l" rtl="0" eaLnBrk="1" fontAlgn="base" hangingPunct="1">
              <a:lnSpc>
                <a:spcPts val="1800"/>
              </a:lnSpc>
              <a:spcBef>
                <a:spcPts val="163"/>
              </a:spcBef>
              <a:spcAft>
                <a:spcPts val="500"/>
              </a:spcAft>
              <a:defRPr lang="de-DE" sz="1600" kern="1200" noProof="0" dirty="0" smtClean="0">
                <a:solidFill>
                  <a:srgbClr val="003882"/>
                </a:solidFill>
                <a:latin typeface="Arial"/>
                <a:ea typeface="ＭＳ Ｐゴシック" charset="0"/>
                <a:cs typeface="+mn-cs"/>
              </a:defRPr>
            </a:lvl4pPr>
            <a:lvl5pPr algn="l" rtl="0" eaLnBrk="1" fontAlgn="base" hangingPunct="1">
              <a:lnSpc>
                <a:spcPts val="1800"/>
              </a:lnSpc>
              <a:spcBef>
                <a:spcPts val="163"/>
              </a:spcBef>
              <a:spcAft>
                <a:spcPts val="500"/>
              </a:spcAft>
              <a:defRPr lang="de-DE" sz="1400" kern="1200" noProof="0" dirty="0">
                <a:solidFill>
                  <a:srgbClr val="003882"/>
                </a:solidFill>
                <a:latin typeface="Arial"/>
                <a:ea typeface="ＭＳ Ｐゴシック" charset="0"/>
                <a:cs typeface="+mn-cs"/>
              </a:defRPr>
            </a:lvl5pPr>
            <a:lvl6pPr>
              <a:spcAft>
                <a:spcPts val="0"/>
              </a:spcAft>
              <a:defRPr sz="1300"/>
            </a:lvl6pPr>
          </a:lstStyle>
          <a:p>
            <a:pPr lvl="0" algn="l" defTabSz="863600" rtl="0" eaLnBrk="1" fontAlgn="base" hangingPunct="1">
              <a:lnSpc>
                <a:spcPts val="1800"/>
              </a:lnSpc>
              <a:spcBef>
                <a:spcPts val="163"/>
              </a:spcBef>
              <a:spcAft>
                <a:spcPts val="500"/>
              </a:spcAft>
              <a:buSzPct val="100000"/>
            </a:pPr>
            <a:r>
              <a:rPr lang="de-DE" noProof="0" dirty="0"/>
              <a:t>Textmasterformat bearbeiten</a:t>
            </a:r>
          </a:p>
          <a:p>
            <a:pPr lvl="1" algn="l" defTabSz="863600" rtl="0" eaLnBrk="1" fontAlgn="base" hangingPunct="1">
              <a:lnSpc>
                <a:spcPts val="1800"/>
              </a:lnSpc>
              <a:spcBef>
                <a:spcPts val="163"/>
              </a:spcBef>
              <a:spcAft>
                <a:spcPts val="500"/>
              </a:spcAft>
              <a:buSzPct val="100000"/>
            </a:pPr>
            <a:r>
              <a:rPr lang="de-DE" noProof="0" dirty="0"/>
              <a:t>Zweite Ebene</a:t>
            </a:r>
          </a:p>
          <a:p>
            <a:pPr lvl="2" algn="l" defTabSz="863600" rtl="0" eaLnBrk="1" fontAlgn="base" hangingPunct="1">
              <a:lnSpc>
                <a:spcPts val="1800"/>
              </a:lnSpc>
              <a:spcBef>
                <a:spcPts val="163"/>
              </a:spcBef>
              <a:spcAft>
                <a:spcPts val="500"/>
              </a:spcAft>
              <a:buSzPct val="100000"/>
            </a:pPr>
            <a:r>
              <a:rPr lang="de-DE" noProof="0" dirty="0"/>
              <a:t>Dritte Ebene</a:t>
            </a:r>
          </a:p>
          <a:p>
            <a:pPr lvl="3" algn="l" defTabSz="863600" rtl="0" eaLnBrk="1" fontAlgn="base" hangingPunct="1">
              <a:lnSpc>
                <a:spcPts val="1800"/>
              </a:lnSpc>
              <a:spcBef>
                <a:spcPts val="163"/>
              </a:spcBef>
              <a:spcAft>
                <a:spcPts val="500"/>
              </a:spcAft>
              <a:buSzPct val="100000"/>
            </a:pPr>
            <a:r>
              <a:rPr lang="de-DE" noProof="0" dirty="0"/>
              <a:t>Vierte Ebene</a:t>
            </a:r>
          </a:p>
          <a:p>
            <a:pPr lvl="4" algn="l" defTabSz="863600" rtl="0" eaLnBrk="1" fontAlgn="base" hangingPunct="1">
              <a:lnSpc>
                <a:spcPts val="1800"/>
              </a:lnSpc>
              <a:spcBef>
                <a:spcPts val="163"/>
              </a:spcBef>
              <a:spcAft>
                <a:spcPts val="500"/>
              </a:spcAft>
              <a:buSzPct val="100000"/>
            </a:pPr>
            <a:r>
              <a:rPr lang="de-DE" noProof="0" dirty="0"/>
              <a:t>Fünfte Ebene</a:t>
            </a:r>
          </a:p>
        </p:txBody>
      </p:sp>
      <p:sp>
        <p:nvSpPr>
          <p:cNvPr id="18" name="Textplatzhalter 2"/>
          <p:cNvSpPr>
            <a:spLocks noGrp="1"/>
          </p:cNvSpPr>
          <p:nvPr>
            <p:ph idx="19"/>
          </p:nvPr>
        </p:nvSpPr>
        <p:spPr bwMode="auto">
          <a:xfrm>
            <a:off x="2627783" y="3319724"/>
            <a:ext cx="1728193" cy="1400591"/>
          </a:xfrm>
          <a:prstGeom prst="rect">
            <a:avLst/>
          </a:prstGeom>
          <a:noFill/>
          <a:ln w="9525">
            <a:noFill/>
            <a:miter lim="800000"/>
            <a:headEnd/>
            <a:tailEnd/>
          </a:ln>
          <a:extLst/>
        </p:spPr>
        <p:txBody>
          <a:bodyPr vert="horz" wrap="square" lIns="0" tIns="0" rIns="0" bIns="0" numCol="1" anchor="t" anchorCtr="0" compatLnSpc="1">
            <a:prstTxWarp prst="textNoShape">
              <a:avLst/>
            </a:prstTxWarp>
          </a:bodyPr>
          <a:lstStyle>
            <a:lvl1pPr algn="l" rtl="0" eaLnBrk="1" fontAlgn="base" hangingPunct="1">
              <a:lnSpc>
                <a:spcPts val="1800"/>
              </a:lnSpc>
              <a:spcBef>
                <a:spcPts val="163"/>
              </a:spcBef>
              <a:spcAft>
                <a:spcPts val="500"/>
              </a:spcAft>
              <a:defRPr lang="de-DE" sz="1600" b="1" kern="1200" noProof="0" dirty="0" smtClean="0">
                <a:solidFill>
                  <a:srgbClr val="0095D8"/>
                </a:solidFill>
                <a:latin typeface="Arial"/>
                <a:ea typeface="ＭＳ Ｐゴシック" charset="0"/>
                <a:cs typeface="ＭＳ Ｐゴシック" charset="0"/>
              </a:defRPr>
            </a:lvl1pPr>
            <a:lvl2pPr algn="l" rtl="0" eaLnBrk="1" fontAlgn="base" hangingPunct="1">
              <a:lnSpc>
                <a:spcPts val="1800"/>
              </a:lnSpc>
              <a:spcBef>
                <a:spcPts val="163"/>
              </a:spcBef>
              <a:spcAft>
                <a:spcPts val="500"/>
              </a:spcAft>
              <a:defRPr lang="de-DE" sz="1600" kern="1200" noProof="0" dirty="0" smtClean="0">
                <a:solidFill>
                  <a:srgbClr val="003882"/>
                </a:solidFill>
                <a:latin typeface="Arial"/>
                <a:ea typeface="ＭＳ Ｐゴシック" charset="0"/>
                <a:cs typeface="+mn-cs"/>
              </a:defRPr>
            </a:lvl2pPr>
            <a:lvl3pPr algn="l" rtl="0" eaLnBrk="1" fontAlgn="base" hangingPunct="1">
              <a:lnSpc>
                <a:spcPts val="1800"/>
              </a:lnSpc>
              <a:spcBef>
                <a:spcPts val="163"/>
              </a:spcBef>
              <a:spcAft>
                <a:spcPts val="500"/>
              </a:spcAft>
              <a:defRPr lang="de-DE" sz="1600" b="1" kern="1200" noProof="0" dirty="0" smtClean="0">
                <a:solidFill>
                  <a:srgbClr val="003882"/>
                </a:solidFill>
                <a:latin typeface="Arial"/>
                <a:ea typeface="ＭＳ Ｐゴシック" charset="0"/>
                <a:cs typeface="+mn-cs"/>
              </a:defRPr>
            </a:lvl3pPr>
            <a:lvl4pPr algn="l" rtl="0" eaLnBrk="1" fontAlgn="base" hangingPunct="1">
              <a:lnSpc>
                <a:spcPts val="1800"/>
              </a:lnSpc>
              <a:spcBef>
                <a:spcPts val="163"/>
              </a:spcBef>
              <a:spcAft>
                <a:spcPts val="500"/>
              </a:spcAft>
              <a:defRPr lang="de-DE" sz="1600" kern="1200" noProof="0" dirty="0" smtClean="0">
                <a:solidFill>
                  <a:srgbClr val="003882"/>
                </a:solidFill>
                <a:latin typeface="Arial"/>
                <a:ea typeface="ＭＳ Ｐゴシック" charset="0"/>
                <a:cs typeface="+mn-cs"/>
              </a:defRPr>
            </a:lvl4pPr>
            <a:lvl5pPr algn="l" rtl="0" eaLnBrk="1" fontAlgn="base" hangingPunct="1">
              <a:lnSpc>
                <a:spcPts val="1800"/>
              </a:lnSpc>
              <a:spcBef>
                <a:spcPts val="163"/>
              </a:spcBef>
              <a:spcAft>
                <a:spcPts val="500"/>
              </a:spcAft>
              <a:defRPr lang="de-DE" sz="1400" kern="1200" noProof="0" dirty="0">
                <a:solidFill>
                  <a:srgbClr val="003882"/>
                </a:solidFill>
                <a:latin typeface="Arial"/>
                <a:ea typeface="ＭＳ Ｐゴシック" charset="0"/>
                <a:cs typeface="+mn-cs"/>
              </a:defRPr>
            </a:lvl5pPr>
            <a:lvl6pPr>
              <a:spcAft>
                <a:spcPts val="0"/>
              </a:spcAft>
              <a:defRPr sz="1300"/>
            </a:lvl6pPr>
          </a:lstStyle>
          <a:p>
            <a:pPr lvl="0" algn="l" defTabSz="863600" rtl="0" eaLnBrk="1" fontAlgn="base" hangingPunct="1">
              <a:lnSpc>
                <a:spcPts val="1800"/>
              </a:lnSpc>
              <a:spcBef>
                <a:spcPts val="163"/>
              </a:spcBef>
              <a:spcAft>
                <a:spcPts val="500"/>
              </a:spcAft>
              <a:buSzPct val="100000"/>
            </a:pPr>
            <a:r>
              <a:rPr lang="de-DE" noProof="0" dirty="0"/>
              <a:t>Textmasterformat bearbeiten</a:t>
            </a:r>
          </a:p>
          <a:p>
            <a:pPr lvl="1" algn="l" defTabSz="863600" rtl="0" eaLnBrk="1" fontAlgn="base" hangingPunct="1">
              <a:lnSpc>
                <a:spcPts val="1800"/>
              </a:lnSpc>
              <a:spcBef>
                <a:spcPts val="163"/>
              </a:spcBef>
              <a:spcAft>
                <a:spcPts val="500"/>
              </a:spcAft>
              <a:buSzPct val="100000"/>
            </a:pPr>
            <a:r>
              <a:rPr lang="de-DE" noProof="0" dirty="0"/>
              <a:t>Zweite Ebene</a:t>
            </a:r>
          </a:p>
          <a:p>
            <a:pPr lvl="2" algn="l" defTabSz="863600" rtl="0" eaLnBrk="1" fontAlgn="base" hangingPunct="1">
              <a:lnSpc>
                <a:spcPts val="1800"/>
              </a:lnSpc>
              <a:spcBef>
                <a:spcPts val="163"/>
              </a:spcBef>
              <a:spcAft>
                <a:spcPts val="500"/>
              </a:spcAft>
              <a:buSzPct val="100000"/>
            </a:pPr>
            <a:r>
              <a:rPr lang="de-DE" noProof="0" dirty="0"/>
              <a:t>Dritte Ebene</a:t>
            </a:r>
          </a:p>
          <a:p>
            <a:pPr lvl="3" algn="l" defTabSz="863600" rtl="0" eaLnBrk="1" fontAlgn="base" hangingPunct="1">
              <a:lnSpc>
                <a:spcPts val="1800"/>
              </a:lnSpc>
              <a:spcBef>
                <a:spcPts val="163"/>
              </a:spcBef>
              <a:spcAft>
                <a:spcPts val="500"/>
              </a:spcAft>
              <a:buSzPct val="100000"/>
            </a:pPr>
            <a:r>
              <a:rPr lang="de-DE" noProof="0" dirty="0"/>
              <a:t>Vierte Ebene</a:t>
            </a:r>
          </a:p>
          <a:p>
            <a:pPr lvl="4" algn="l" defTabSz="863600" rtl="0" eaLnBrk="1" fontAlgn="base" hangingPunct="1">
              <a:lnSpc>
                <a:spcPts val="1800"/>
              </a:lnSpc>
              <a:spcBef>
                <a:spcPts val="163"/>
              </a:spcBef>
              <a:spcAft>
                <a:spcPts val="500"/>
              </a:spcAft>
              <a:buSzPct val="100000"/>
            </a:pPr>
            <a:r>
              <a:rPr lang="de-DE" noProof="0" dirty="0"/>
              <a:t>Fünfte Ebene</a:t>
            </a:r>
          </a:p>
        </p:txBody>
      </p:sp>
      <p:sp>
        <p:nvSpPr>
          <p:cNvPr id="2" name="Titel 1"/>
          <p:cNvSpPr>
            <a:spLocks noGrp="1"/>
          </p:cNvSpPr>
          <p:nvPr>
            <p:ph type="title"/>
          </p:nvPr>
        </p:nvSpPr>
        <p:spPr/>
        <p:txBody>
          <a:bodyPr/>
          <a:lstStyle/>
          <a:p>
            <a:r>
              <a:rPr lang="de-DE"/>
              <a:t>Titelmasterformat durch Klicken bearbeiten</a:t>
            </a:r>
          </a:p>
        </p:txBody>
      </p:sp>
      <p:sp>
        <p:nvSpPr>
          <p:cNvPr id="16" name="Rechteck 15"/>
          <p:cNvSpPr/>
          <p:nvPr userDrawn="1"/>
        </p:nvSpPr>
        <p:spPr>
          <a:xfrm>
            <a:off x="4667780" y="3147814"/>
            <a:ext cx="2016000" cy="171162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17" name="Rechteck 16"/>
          <p:cNvSpPr/>
          <p:nvPr userDrawn="1"/>
        </p:nvSpPr>
        <p:spPr>
          <a:xfrm>
            <a:off x="6876257" y="3147814"/>
            <a:ext cx="2016006" cy="171162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20" name="Textplatzhalter 2"/>
          <p:cNvSpPr>
            <a:spLocks noGrp="1"/>
          </p:cNvSpPr>
          <p:nvPr>
            <p:ph idx="20"/>
          </p:nvPr>
        </p:nvSpPr>
        <p:spPr bwMode="auto">
          <a:xfrm>
            <a:off x="4788025" y="3303328"/>
            <a:ext cx="1800200" cy="1400591"/>
          </a:xfrm>
          <a:prstGeom prst="rect">
            <a:avLst/>
          </a:prstGeom>
          <a:noFill/>
          <a:ln w="9525">
            <a:noFill/>
            <a:miter lim="800000"/>
            <a:headEnd/>
            <a:tailEnd/>
          </a:ln>
          <a:extLst/>
        </p:spPr>
        <p:txBody>
          <a:bodyPr vert="horz" wrap="square" lIns="0" tIns="0" rIns="0" bIns="0" numCol="1" anchor="t" anchorCtr="0" compatLnSpc="1">
            <a:prstTxWarp prst="textNoShape">
              <a:avLst/>
            </a:prstTxWarp>
          </a:bodyPr>
          <a:lstStyle>
            <a:lvl1pPr algn="l" rtl="0" eaLnBrk="1" fontAlgn="base" hangingPunct="1">
              <a:lnSpc>
                <a:spcPts val="1800"/>
              </a:lnSpc>
              <a:spcBef>
                <a:spcPts val="163"/>
              </a:spcBef>
              <a:spcAft>
                <a:spcPts val="500"/>
              </a:spcAft>
              <a:defRPr lang="de-DE" sz="1600" b="1" kern="1200" noProof="0" dirty="0" smtClean="0">
                <a:solidFill>
                  <a:srgbClr val="0095D8"/>
                </a:solidFill>
                <a:latin typeface="Arial"/>
                <a:ea typeface="ＭＳ Ｐゴシック" charset="0"/>
                <a:cs typeface="ＭＳ Ｐゴシック" charset="0"/>
              </a:defRPr>
            </a:lvl1pPr>
            <a:lvl2pPr algn="l" rtl="0" eaLnBrk="1" fontAlgn="base" hangingPunct="1">
              <a:lnSpc>
                <a:spcPts val="1800"/>
              </a:lnSpc>
              <a:spcBef>
                <a:spcPts val="163"/>
              </a:spcBef>
              <a:spcAft>
                <a:spcPts val="500"/>
              </a:spcAft>
              <a:defRPr lang="de-DE" sz="1600" kern="1200" noProof="0" dirty="0" smtClean="0">
                <a:solidFill>
                  <a:srgbClr val="003882"/>
                </a:solidFill>
                <a:latin typeface="Arial"/>
                <a:ea typeface="ＭＳ Ｐゴシック" charset="0"/>
                <a:cs typeface="+mn-cs"/>
              </a:defRPr>
            </a:lvl2pPr>
            <a:lvl3pPr algn="l" rtl="0" eaLnBrk="1" fontAlgn="base" hangingPunct="1">
              <a:lnSpc>
                <a:spcPts val="1800"/>
              </a:lnSpc>
              <a:spcBef>
                <a:spcPts val="163"/>
              </a:spcBef>
              <a:spcAft>
                <a:spcPts val="500"/>
              </a:spcAft>
              <a:defRPr lang="de-DE" sz="1600" b="1" kern="1200" noProof="0" dirty="0" smtClean="0">
                <a:solidFill>
                  <a:srgbClr val="003882"/>
                </a:solidFill>
                <a:latin typeface="Arial"/>
                <a:ea typeface="ＭＳ Ｐゴシック" charset="0"/>
                <a:cs typeface="+mn-cs"/>
              </a:defRPr>
            </a:lvl3pPr>
            <a:lvl4pPr algn="l" rtl="0" eaLnBrk="1" fontAlgn="base" hangingPunct="1">
              <a:lnSpc>
                <a:spcPts val="1800"/>
              </a:lnSpc>
              <a:spcBef>
                <a:spcPts val="163"/>
              </a:spcBef>
              <a:spcAft>
                <a:spcPts val="500"/>
              </a:spcAft>
              <a:defRPr lang="de-DE" sz="1600" kern="1200" noProof="0" dirty="0" smtClean="0">
                <a:solidFill>
                  <a:srgbClr val="003882"/>
                </a:solidFill>
                <a:latin typeface="Arial"/>
                <a:ea typeface="ＭＳ Ｐゴシック" charset="0"/>
                <a:cs typeface="+mn-cs"/>
              </a:defRPr>
            </a:lvl4pPr>
            <a:lvl5pPr algn="l" rtl="0" eaLnBrk="1" fontAlgn="base" hangingPunct="1">
              <a:lnSpc>
                <a:spcPts val="1800"/>
              </a:lnSpc>
              <a:spcBef>
                <a:spcPts val="163"/>
              </a:spcBef>
              <a:spcAft>
                <a:spcPts val="500"/>
              </a:spcAft>
              <a:defRPr lang="de-DE" sz="1400" kern="1200" noProof="0" dirty="0">
                <a:solidFill>
                  <a:srgbClr val="003882"/>
                </a:solidFill>
                <a:latin typeface="Arial"/>
                <a:ea typeface="ＭＳ Ｐゴシック" charset="0"/>
                <a:cs typeface="+mn-cs"/>
              </a:defRPr>
            </a:lvl5pPr>
            <a:lvl6pPr>
              <a:spcAft>
                <a:spcPts val="0"/>
              </a:spcAft>
              <a:defRPr sz="1300"/>
            </a:lvl6pPr>
          </a:lstStyle>
          <a:p>
            <a:pPr lvl="0" algn="l" defTabSz="863600" rtl="0" eaLnBrk="1" fontAlgn="base" hangingPunct="1">
              <a:lnSpc>
                <a:spcPts val="1800"/>
              </a:lnSpc>
              <a:spcBef>
                <a:spcPts val="163"/>
              </a:spcBef>
              <a:spcAft>
                <a:spcPts val="500"/>
              </a:spcAft>
              <a:buSzPct val="100000"/>
            </a:pPr>
            <a:r>
              <a:rPr lang="de-DE" noProof="0" dirty="0"/>
              <a:t>Textmasterformat bearbeiten</a:t>
            </a:r>
          </a:p>
          <a:p>
            <a:pPr lvl="1" algn="l" defTabSz="863600" rtl="0" eaLnBrk="1" fontAlgn="base" hangingPunct="1">
              <a:lnSpc>
                <a:spcPts val="1800"/>
              </a:lnSpc>
              <a:spcBef>
                <a:spcPts val="163"/>
              </a:spcBef>
              <a:spcAft>
                <a:spcPts val="500"/>
              </a:spcAft>
              <a:buSzPct val="100000"/>
            </a:pPr>
            <a:r>
              <a:rPr lang="de-DE" noProof="0" dirty="0"/>
              <a:t>Zweite Ebene</a:t>
            </a:r>
          </a:p>
          <a:p>
            <a:pPr lvl="2" algn="l" defTabSz="863600" rtl="0" eaLnBrk="1" fontAlgn="base" hangingPunct="1">
              <a:lnSpc>
                <a:spcPts val="1800"/>
              </a:lnSpc>
              <a:spcBef>
                <a:spcPts val="163"/>
              </a:spcBef>
              <a:spcAft>
                <a:spcPts val="500"/>
              </a:spcAft>
              <a:buSzPct val="100000"/>
            </a:pPr>
            <a:r>
              <a:rPr lang="de-DE" noProof="0" dirty="0"/>
              <a:t>Dritte Ebene</a:t>
            </a:r>
          </a:p>
          <a:p>
            <a:pPr lvl="3" algn="l" defTabSz="863600" rtl="0" eaLnBrk="1" fontAlgn="base" hangingPunct="1">
              <a:lnSpc>
                <a:spcPts val="1800"/>
              </a:lnSpc>
              <a:spcBef>
                <a:spcPts val="163"/>
              </a:spcBef>
              <a:spcAft>
                <a:spcPts val="500"/>
              </a:spcAft>
              <a:buSzPct val="100000"/>
            </a:pPr>
            <a:r>
              <a:rPr lang="de-DE" noProof="0" dirty="0"/>
              <a:t>Vierte Ebene</a:t>
            </a:r>
          </a:p>
          <a:p>
            <a:pPr lvl="4" algn="l" defTabSz="863600" rtl="0" eaLnBrk="1" fontAlgn="base" hangingPunct="1">
              <a:lnSpc>
                <a:spcPts val="1800"/>
              </a:lnSpc>
              <a:spcBef>
                <a:spcPts val="163"/>
              </a:spcBef>
              <a:spcAft>
                <a:spcPts val="500"/>
              </a:spcAft>
              <a:buSzPct val="100000"/>
            </a:pPr>
            <a:r>
              <a:rPr lang="de-DE" noProof="0" dirty="0"/>
              <a:t>Fünfte Ebene</a:t>
            </a:r>
          </a:p>
        </p:txBody>
      </p:sp>
      <p:sp>
        <p:nvSpPr>
          <p:cNvPr id="21" name="Textplatzhalter 2"/>
          <p:cNvSpPr>
            <a:spLocks noGrp="1"/>
          </p:cNvSpPr>
          <p:nvPr>
            <p:ph idx="21"/>
          </p:nvPr>
        </p:nvSpPr>
        <p:spPr bwMode="auto">
          <a:xfrm>
            <a:off x="7020273" y="3314924"/>
            <a:ext cx="1755170" cy="1400591"/>
          </a:xfrm>
          <a:prstGeom prst="rect">
            <a:avLst/>
          </a:prstGeom>
          <a:noFill/>
          <a:ln w="9525">
            <a:noFill/>
            <a:miter lim="800000"/>
            <a:headEnd/>
            <a:tailEnd/>
          </a:ln>
          <a:extLst/>
        </p:spPr>
        <p:txBody>
          <a:bodyPr vert="horz" wrap="square" lIns="0" tIns="0" rIns="0" bIns="0" numCol="1" anchor="t" anchorCtr="0" compatLnSpc="1">
            <a:prstTxWarp prst="textNoShape">
              <a:avLst/>
            </a:prstTxWarp>
          </a:bodyPr>
          <a:lstStyle>
            <a:lvl1pPr algn="l" rtl="0" eaLnBrk="1" fontAlgn="base" hangingPunct="1">
              <a:lnSpc>
                <a:spcPts val="1800"/>
              </a:lnSpc>
              <a:spcBef>
                <a:spcPts val="163"/>
              </a:spcBef>
              <a:spcAft>
                <a:spcPts val="500"/>
              </a:spcAft>
              <a:defRPr lang="de-DE" sz="1600" b="1" kern="1200" noProof="0" dirty="0" smtClean="0">
                <a:solidFill>
                  <a:srgbClr val="0095D8"/>
                </a:solidFill>
                <a:latin typeface="Arial"/>
                <a:ea typeface="ＭＳ Ｐゴシック" charset="0"/>
                <a:cs typeface="ＭＳ Ｐゴシック" charset="0"/>
              </a:defRPr>
            </a:lvl1pPr>
            <a:lvl2pPr algn="l" rtl="0" eaLnBrk="1" fontAlgn="base" hangingPunct="1">
              <a:lnSpc>
                <a:spcPts val="1800"/>
              </a:lnSpc>
              <a:spcBef>
                <a:spcPts val="163"/>
              </a:spcBef>
              <a:spcAft>
                <a:spcPts val="500"/>
              </a:spcAft>
              <a:defRPr lang="de-DE" sz="1600" kern="1200" noProof="0" dirty="0" smtClean="0">
                <a:solidFill>
                  <a:srgbClr val="003882"/>
                </a:solidFill>
                <a:latin typeface="Arial"/>
                <a:ea typeface="ＭＳ Ｐゴシック" charset="0"/>
                <a:cs typeface="+mn-cs"/>
              </a:defRPr>
            </a:lvl2pPr>
            <a:lvl3pPr algn="l" rtl="0" eaLnBrk="1" fontAlgn="base" hangingPunct="1">
              <a:lnSpc>
                <a:spcPts val="1800"/>
              </a:lnSpc>
              <a:spcBef>
                <a:spcPts val="163"/>
              </a:spcBef>
              <a:spcAft>
                <a:spcPts val="500"/>
              </a:spcAft>
              <a:defRPr lang="de-DE" sz="1600" b="1" kern="1200" noProof="0" dirty="0" smtClean="0">
                <a:solidFill>
                  <a:srgbClr val="003882"/>
                </a:solidFill>
                <a:latin typeface="Arial"/>
                <a:ea typeface="ＭＳ Ｐゴシック" charset="0"/>
                <a:cs typeface="+mn-cs"/>
              </a:defRPr>
            </a:lvl3pPr>
            <a:lvl4pPr algn="l" rtl="0" eaLnBrk="1" fontAlgn="base" hangingPunct="1">
              <a:lnSpc>
                <a:spcPts val="1800"/>
              </a:lnSpc>
              <a:spcBef>
                <a:spcPts val="163"/>
              </a:spcBef>
              <a:spcAft>
                <a:spcPts val="500"/>
              </a:spcAft>
              <a:defRPr lang="de-DE" sz="1600" kern="1200" noProof="0" dirty="0" smtClean="0">
                <a:solidFill>
                  <a:srgbClr val="003882"/>
                </a:solidFill>
                <a:latin typeface="Arial"/>
                <a:ea typeface="ＭＳ Ｐゴシック" charset="0"/>
                <a:cs typeface="+mn-cs"/>
              </a:defRPr>
            </a:lvl4pPr>
            <a:lvl5pPr algn="l" rtl="0" eaLnBrk="1" fontAlgn="base" hangingPunct="1">
              <a:lnSpc>
                <a:spcPts val="1800"/>
              </a:lnSpc>
              <a:spcBef>
                <a:spcPts val="163"/>
              </a:spcBef>
              <a:spcAft>
                <a:spcPts val="500"/>
              </a:spcAft>
              <a:defRPr lang="de-DE" sz="1400" kern="1200" noProof="0" dirty="0">
                <a:solidFill>
                  <a:srgbClr val="003882"/>
                </a:solidFill>
                <a:latin typeface="Arial"/>
                <a:ea typeface="ＭＳ Ｐゴシック" charset="0"/>
                <a:cs typeface="+mn-cs"/>
              </a:defRPr>
            </a:lvl5pPr>
            <a:lvl6pPr>
              <a:spcAft>
                <a:spcPts val="0"/>
              </a:spcAft>
              <a:defRPr sz="1300"/>
            </a:lvl6pPr>
          </a:lstStyle>
          <a:p>
            <a:pPr lvl="0" algn="l" defTabSz="863600" rtl="0" eaLnBrk="1" fontAlgn="base" hangingPunct="1">
              <a:lnSpc>
                <a:spcPts val="1800"/>
              </a:lnSpc>
              <a:spcBef>
                <a:spcPts val="163"/>
              </a:spcBef>
              <a:spcAft>
                <a:spcPts val="500"/>
              </a:spcAft>
              <a:buSzPct val="100000"/>
            </a:pPr>
            <a:r>
              <a:rPr lang="de-DE" noProof="0" dirty="0"/>
              <a:t>Textmasterformat bearbeiten</a:t>
            </a:r>
          </a:p>
          <a:p>
            <a:pPr lvl="1" algn="l" defTabSz="863600" rtl="0" eaLnBrk="1" fontAlgn="base" hangingPunct="1">
              <a:lnSpc>
                <a:spcPts val="1800"/>
              </a:lnSpc>
              <a:spcBef>
                <a:spcPts val="163"/>
              </a:spcBef>
              <a:spcAft>
                <a:spcPts val="500"/>
              </a:spcAft>
              <a:buSzPct val="100000"/>
            </a:pPr>
            <a:r>
              <a:rPr lang="de-DE" noProof="0" dirty="0"/>
              <a:t>Zweite Ebene</a:t>
            </a:r>
          </a:p>
          <a:p>
            <a:pPr lvl="2" algn="l" defTabSz="863600" rtl="0" eaLnBrk="1" fontAlgn="base" hangingPunct="1">
              <a:lnSpc>
                <a:spcPts val="1800"/>
              </a:lnSpc>
              <a:spcBef>
                <a:spcPts val="163"/>
              </a:spcBef>
              <a:spcAft>
                <a:spcPts val="500"/>
              </a:spcAft>
              <a:buSzPct val="100000"/>
            </a:pPr>
            <a:r>
              <a:rPr lang="de-DE" noProof="0" dirty="0"/>
              <a:t>Dritte Ebene</a:t>
            </a:r>
          </a:p>
          <a:p>
            <a:pPr lvl="3" algn="l" defTabSz="863600" rtl="0" eaLnBrk="1" fontAlgn="base" hangingPunct="1">
              <a:lnSpc>
                <a:spcPts val="1800"/>
              </a:lnSpc>
              <a:spcBef>
                <a:spcPts val="163"/>
              </a:spcBef>
              <a:spcAft>
                <a:spcPts val="500"/>
              </a:spcAft>
              <a:buSzPct val="100000"/>
            </a:pPr>
            <a:r>
              <a:rPr lang="de-DE" noProof="0" dirty="0"/>
              <a:t>Vierte Ebene</a:t>
            </a:r>
          </a:p>
          <a:p>
            <a:pPr lvl="4" algn="l" defTabSz="863600" rtl="0" eaLnBrk="1" fontAlgn="base" hangingPunct="1">
              <a:lnSpc>
                <a:spcPts val="1800"/>
              </a:lnSpc>
              <a:spcBef>
                <a:spcPts val="163"/>
              </a:spcBef>
              <a:spcAft>
                <a:spcPts val="500"/>
              </a:spcAft>
              <a:buSzPct val="100000"/>
            </a:pPr>
            <a:r>
              <a:rPr lang="de-DE" noProof="0" dirty="0"/>
              <a:t>Fünfte Ebene</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x unten 1/3 Fond mit Schrift 14pt">
    <p:spTree>
      <p:nvGrpSpPr>
        <p:cNvPr id="1" name=""/>
        <p:cNvGrpSpPr/>
        <p:nvPr/>
      </p:nvGrpSpPr>
      <p:grpSpPr>
        <a:xfrm>
          <a:off x="0" y="0"/>
          <a:ext cx="0" cy="0"/>
          <a:chOff x="0" y="0"/>
          <a:chExt cx="0" cy="0"/>
        </a:xfrm>
      </p:grpSpPr>
      <p:sp>
        <p:nvSpPr>
          <p:cNvPr id="9" name="Rechteck 8"/>
          <p:cNvSpPr/>
          <p:nvPr/>
        </p:nvSpPr>
        <p:spPr>
          <a:xfrm>
            <a:off x="250825" y="3291830"/>
            <a:ext cx="2771775" cy="1584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10" name="Rechteck 9"/>
          <p:cNvSpPr/>
          <p:nvPr/>
        </p:nvSpPr>
        <p:spPr>
          <a:xfrm>
            <a:off x="3186113" y="3291830"/>
            <a:ext cx="2771775" cy="1584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11" name="Rechteck 10"/>
          <p:cNvSpPr/>
          <p:nvPr/>
        </p:nvSpPr>
        <p:spPr>
          <a:xfrm>
            <a:off x="6119813" y="3291830"/>
            <a:ext cx="2773362" cy="1584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6" name="Textplatzhalter 2"/>
          <p:cNvSpPr>
            <a:spLocks noGrp="1"/>
          </p:cNvSpPr>
          <p:nvPr>
            <p:ph idx="1"/>
          </p:nvPr>
        </p:nvSpPr>
        <p:spPr bwMode="auto">
          <a:xfrm>
            <a:off x="395477" y="3435858"/>
            <a:ext cx="2447711" cy="1296162"/>
          </a:xfrm>
          <a:prstGeom prst="rect">
            <a:avLst/>
          </a:prstGeom>
          <a:noFill/>
          <a:ln>
            <a:noFill/>
          </a:ln>
          <a:extLst/>
        </p:spPr>
        <p:txBody>
          <a:bodyPr/>
          <a:lstStyle>
            <a:lvl1pPr>
              <a:spcAft>
                <a:spcPts val="0"/>
              </a:spcAft>
              <a:defRPr sz="1400"/>
            </a:lvl1pPr>
            <a:lvl2pPr>
              <a:spcAft>
                <a:spcPts val="0"/>
              </a:spcAft>
              <a:defRPr sz="1400"/>
            </a:lvl2pPr>
            <a:lvl3pPr>
              <a:spcAft>
                <a:spcPts val="0"/>
              </a:spcAft>
              <a:defRPr sz="1400"/>
            </a:lvl3pPr>
            <a:lvl4pPr>
              <a:spcAft>
                <a:spcPts val="0"/>
              </a:spcAft>
              <a:defRPr sz="1400"/>
            </a:lvl4pPr>
            <a:lvl5pPr>
              <a:spcAft>
                <a:spcPts val="0"/>
              </a:spcAft>
              <a:defRPr sz="1200"/>
            </a:lvl5pPr>
            <a:lvl6pPr>
              <a:spcAft>
                <a:spcPts val="0"/>
              </a:spcAft>
              <a:defRPr sz="1300"/>
            </a:lvl6p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14" name="Textplatzhalter 2"/>
          <p:cNvSpPr>
            <a:spLocks noGrp="1"/>
          </p:cNvSpPr>
          <p:nvPr>
            <p:ph idx="14"/>
          </p:nvPr>
        </p:nvSpPr>
        <p:spPr bwMode="auto">
          <a:xfrm>
            <a:off x="3347863" y="3435858"/>
            <a:ext cx="2447711" cy="1296162"/>
          </a:xfrm>
          <a:prstGeom prst="rect">
            <a:avLst/>
          </a:prstGeom>
          <a:noFill/>
          <a:ln>
            <a:noFill/>
          </a:ln>
          <a:extLst/>
        </p:spPr>
        <p:txBody>
          <a:bodyPr/>
          <a:lstStyle>
            <a:lvl1pPr>
              <a:spcAft>
                <a:spcPts val="0"/>
              </a:spcAft>
              <a:defRPr sz="1400"/>
            </a:lvl1pPr>
            <a:lvl2pPr>
              <a:spcAft>
                <a:spcPts val="0"/>
              </a:spcAft>
              <a:defRPr sz="1400"/>
            </a:lvl2pPr>
            <a:lvl3pPr>
              <a:spcAft>
                <a:spcPts val="0"/>
              </a:spcAft>
              <a:defRPr sz="1400"/>
            </a:lvl3pPr>
            <a:lvl4pPr>
              <a:spcAft>
                <a:spcPts val="0"/>
              </a:spcAft>
              <a:defRPr sz="1400"/>
            </a:lvl4pPr>
            <a:lvl5pPr>
              <a:spcAft>
                <a:spcPts val="0"/>
              </a:spcAft>
              <a:defRPr sz="1200"/>
            </a:lvl5pPr>
            <a:lvl6pPr>
              <a:spcAft>
                <a:spcPts val="0"/>
              </a:spcAft>
              <a:defRPr sz="1300"/>
            </a:lvl6p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15" name="Textplatzhalter 2"/>
          <p:cNvSpPr>
            <a:spLocks noGrp="1"/>
          </p:cNvSpPr>
          <p:nvPr>
            <p:ph idx="15"/>
          </p:nvPr>
        </p:nvSpPr>
        <p:spPr bwMode="auto">
          <a:xfrm>
            <a:off x="6300191" y="3435858"/>
            <a:ext cx="2447711" cy="1296162"/>
          </a:xfrm>
          <a:prstGeom prst="rect">
            <a:avLst/>
          </a:prstGeom>
          <a:noFill/>
          <a:ln>
            <a:noFill/>
          </a:ln>
          <a:extLst/>
        </p:spPr>
        <p:txBody>
          <a:bodyPr/>
          <a:lstStyle>
            <a:lvl1pPr>
              <a:spcAft>
                <a:spcPts val="0"/>
              </a:spcAft>
              <a:defRPr sz="1400"/>
            </a:lvl1pPr>
            <a:lvl2pPr>
              <a:spcAft>
                <a:spcPts val="0"/>
              </a:spcAft>
              <a:defRPr sz="1400"/>
            </a:lvl2pPr>
            <a:lvl3pPr>
              <a:spcAft>
                <a:spcPts val="0"/>
              </a:spcAft>
              <a:defRPr sz="1400"/>
            </a:lvl3pPr>
            <a:lvl4pPr>
              <a:spcAft>
                <a:spcPts val="0"/>
              </a:spcAft>
              <a:defRPr sz="1400"/>
            </a:lvl4pPr>
            <a:lvl5pPr>
              <a:spcAft>
                <a:spcPts val="0"/>
              </a:spcAft>
              <a:defRPr sz="1200"/>
            </a:lvl5pPr>
            <a:lvl6pPr>
              <a:spcAft>
                <a:spcPts val="0"/>
              </a:spcAft>
              <a:defRPr sz="1300"/>
            </a:lvl6p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1598613"/>
            <a:ext cx="7772400" cy="1101725"/>
          </a:xfrm>
        </p:spPr>
        <p:txBody>
          <a:bodyPr/>
          <a:lstStyle/>
          <a:p>
            <a:r>
              <a:rPr lang="de-DE"/>
              <a:t>Titelmasterformat durch Klicken bearbeiten</a:t>
            </a:r>
          </a:p>
        </p:txBody>
      </p:sp>
      <p:sp>
        <p:nvSpPr>
          <p:cNvPr id="3" name="Untertitel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8FC56F25-E008-454B-8C69-80127ABB9DE1}" type="datetimeFigureOut">
              <a:rPr lang="de-DE" smtClean="0"/>
              <a:t>31.03.2017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1FE610DF-5B5C-421E-956E-9ADE5F98F412}" type="slidenum">
              <a:rPr lang="de-DE" smtClean="0"/>
              <a:t>‹Nr.›</a:t>
            </a:fld>
            <a:endParaRPr lang="de-DE"/>
          </a:p>
        </p:txBody>
      </p:sp>
    </p:spTree>
    <p:extLst>
      <p:ext uri="{BB962C8B-B14F-4D97-AF65-F5344CB8AC3E}">
        <p14:creationId xmlns:p14="http://schemas.microsoft.com/office/powerpoint/2010/main" val="12076951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8FC56F25-E008-454B-8C69-80127ABB9DE1}" type="datetimeFigureOut">
              <a:rPr lang="de-DE" smtClean="0"/>
              <a:t>31.03.2017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1FE610DF-5B5C-421E-956E-9ADE5F98F412}" type="slidenum">
              <a:rPr lang="de-DE" smtClean="0"/>
              <a:t>‹Nr.›</a:t>
            </a:fld>
            <a:endParaRPr lang="de-DE"/>
          </a:p>
        </p:txBody>
      </p:sp>
    </p:spTree>
    <p:extLst>
      <p:ext uri="{BB962C8B-B14F-4D97-AF65-F5344CB8AC3E}">
        <p14:creationId xmlns:p14="http://schemas.microsoft.com/office/powerpoint/2010/main" val="15059437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3305175"/>
            <a:ext cx="7772400" cy="1022350"/>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Textmasterformat bearbeiten</a:t>
            </a:r>
          </a:p>
        </p:txBody>
      </p:sp>
      <p:sp>
        <p:nvSpPr>
          <p:cNvPr id="4" name="Datumsplatzhalter 3"/>
          <p:cNvSpPr>
            <a:spLocks noGrp="1"/>
          </p:cNvSpPr>
          <p:nvPr>
            <p:ph type="dt" sz="half" idx="10"/>
          </p:nvPr>
        </p:nvSpPr>
        <p:spPr/>
        <p:txBody>
          <a:bodyPr/>
          <a:lstStyle/>
          <a:p>
            <a:fld id="{8FC56F25-E008-454B-8C69-80127ABB9DE1}" type="datetimeFigureOut">
              <a:rPr lang="de-DE" smtClean="0"/>
              <a:t>31.03.2017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1FE610DF-5B5C-421E-956E-9ADE5F98F412}" type="slidenum">
              <a:rPr lang="de-DE" smtClean="0"/>
              <a:t>‹Nr.›</a:t>
            </a:fld>
            <a:endParaRPr lang="de-DE"/>
          </a:p>
        </p:txBody>
      </p:sp>
    </p:spTree>
    <p:extLst>
      <p:ext uri="{BB962C8B-B14F-4D97-AF65-F5344CB8AC3E}">
        <p14:creationId xmlns:p14="http://schemas.microsoft.com/office/powerpoint/2010/main" val="72937165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8FC56F25-E008-454B-8C69-80127ABB9DE1}" type="datetimeFigureOut">
              <a:rPr lang="de-DE" smtClean="0"/>
              <a:t>31.03.2017</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1FE610DF-5B5C-421E-956E-9ADE5F98F412}" type="slidenum">
              <a:rPr lang="de-DE" smtClean="0"/>
              <a:t>‹Nr.›</a:t>
            </a:fld>
            <a:endParaRPr lang="de-DE"/>
          </a:p>
        </p:txBody>
      </p:sp>
    </p:spTree>
    <p:extLst>
      <p:ext uri="{BB962C8B-B14F-4D97-AF65-F5344CB8AC3E}">
        <p14:creationId xmlns:p14="http://schemas.microsoft.com/office/powerpoint/2010/main" val="2506146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1 Canvas mit Schrift 14pt">
    <p:spTree>
      <p:nvGrpSpPr>
        <p:cNvPr id="1" name=""/>
        <p:cNvGrpSpPr/>
        <p:nvPr/>
      </p:nvGrpSpPr>
      <p:grpSpPr>
        <a:xfrm>
          <a:off x="0" y="0"/>
          <a:ext cx="0" cy="0"/>
          <a:chOff x="0" y="0"/>
          <a:chExt cx="0" cy="0"/>
        </a:xfrm>
      </p:grpSpPr>
      <p:sp>
        <p:nvSpPr>
          <p:cNvPr id="5" name="Rechteck 4"/>
          <p:cNvSpPr/>
          <p:nvPr/>
        </p:nvSpPr>
        <p:spPr>
          <a:xfrm>
            <a:off x="251520" y="988006"/>
            <a:ext cx="8640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4" name="Textplatzhalter 2"/>
          <p:cNvSpPr>
            <a:spLocks noGrp="1"/>
          </p:cNvSpPr>
          <p:nvPr>
            <p:ph idx="1"/>
          </p:nvPr>
        </p:nvSpPr>
        <p:spPr bwMode="auto">
          <a:xfrm>
            <a:off x="395478" y="1131570"/>
            <a:ext cx="8353044" cy="3600450"/>
          </a:xfrm>
          <a:prstGeom prst="rect">
            <a:avLst/>
          </a:prstGeom>
          <a:noFill/>
          <a:ln>
            <a:noFill/>
          </a:ln>
          <a:extLst/>
        </p:spPr>
        <p:txBody>
          <a:bodyPr/>
          <a:lstStyle>
            <a:lvl1pPr>
              <a:spcAft>
                <a:spcPts val="0"/>
              </a:spcAft>
              <a:defRPr sz="1400"/>
            </a:lvl1pPr>
            <a:lvl2pPr>
              <a:spcAft>
                <a:spcPts val="0"/>
              </a:spcAft>
              <a:defRPr sz="1400"/>
            </a:lvl2pPr>
            <a:lvl3pPr>
              <a:spcAft>
                <a:spcPts val="0"/>
              </a:spcAft>
              <a:defRPr sz="1400"/>
            </a:lvl3pPr>
            <a:lvl4pPr>
              <a:spcAft>
                <a:spcPts val="0"/>
              </a:spcAft>
              <a:defRPr sz="1400"/>
            </a:lvl4pPr>
            <a:lvl5pPr>
              <a:spcAft>
                <a:spcPts val="0"/>
              </a:spcAft>
              <a:defRPr sz="1200"/>
            </a:lvl5pPr>
            <a:lvl6pPr>
              <a:spcAft>
                <a:spcPts val="0"/>
              </a:spcAft>
              <a:defRPr sz="1300"/>
            </a:lvl6p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8FC56F25-E008-454B-8C69-80127ABB9DE1}" type="datetimeFigureOut">
              <a:rPr lang="de-DE" smtClean="0"/>
              <a:t>31.03.2017</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1FE610DF-5B5C-421E-956E-9ADE5F98F412}" type="slidenum">
              <a:rPr lang="de-DE" smtClean="0"/>
              <a:t>‹Nr.›</a:t>
            </a:fld>
            <a:endParaRPr lang="de-DE"/>
          </a:p>
        </p:txBody>
      </p:sp>
    </p:spTree>
    <p:extLst>
      <p:ext uri="{BB962C8B-B14F-4D97-AF65-F5344CB8AC3E}">
        <p14:creationId xmlns:p14="http://schemas.microsoft.com/office/powerpoint/2010/main" val="252578666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8FC56F25-E008-454B-8C69-80127ABB9DE1}" type="datetimeFigureOut">
              <a:rPr lang="de-DE" smtClean="0"/>
              <a:t>31.03.2017</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1FE610DF-5B5C-421E-956E-9ADE5F98F412}" type="slidenum">
              <a:rPr lang="de-DE" smtClean="0"/>
              <a:t>‹Nr.›</a:t>
            </a:fld>
            <a:endParaRPr lang="de-DE"/>
          </a:p>
        </p:txBody>
      </p:sp>
    </p:spTree>
    <p:extLst>
      <p:ext uri="{BB962C8B-B14F-4D97-AF65-F5344CB8AC3E}">
        <p14:creationId xmlns:p14="http://schemas.microsoft.com/office/powerpoint/2010/main" val="246993193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8FC56F25-E008-454B-8C69-80127ABB9DE1}" type="datetimeFigureOut">
              <a:rPr lang="de-DE" smtClean="0"/>
              <a:t>31.03.2017</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1FE610DF-5B5C-421E-956E-9ADE5F98F412}" type="slidenum">
              <a:rPr lang="de-DE" smtClean="0"/>
              <a:t>‹Nr.›</a:t>
            </a:fld>
            <a:endParaRPr lang="de-DE"/>
          </a:p>
        </p:txBody>
      </p:sp>
    </p:spTree>
    <p:extLst>
      <p:ext uri="{BB962C8B-B14F-4D97-AF65-F5344CB8AC3E}">
        <p14:creationId xmlns:p14="http://schemas.microsoft.com/office/powerpoint/2010/main" val="170119905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04788"/>
            <a:ext cx="3008313" cy="871537"/>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Datumsplatzhalter 4"/>
          <p:cNvSpPr>
            <a:spLocks noGrp="1"/>
          </p:cNvSpPr>
          <p:nvPr>
            <p:ph type="dt" sz="half" idx="10"/>
          </p:nvPr>
        </p:nvSpPr>
        <p:spPr/>
        <p:txBody>
          <a:bodyPr/>
          <a:lstStyle/>
          <a:p>
            <a:fld id="{8FC56F25-E008-454B-8C69-80127ABB9DE1}" type="datetimeFigureOut">
              <a:rPr lang="de-DE" smtClean="0"/>
              <a:t>31.03.2017</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1FE610DF-5B5C-421E-956E-9ADE5F98F412}" type="slidenum">
              <a:rPr lang="de-DE" smtClean="0"/>
              <a:t>‹Nr.›</a:t>
            </a:fld>
            <a:endParaRPr lang="de-DE"/>
          </a:p>
        </p:txBody>
      </p:sp>
    </p:spTree>
    <p:extLst>
      <p:ext uri="{BB962C8B-B14F-4D97-AF65-F5344CB8AC3E}">
        <p14:creationId xmlns:p14="http://schemas.microsoft.com/office/powerpoint/2010/main" val="57820336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3600450"/>
            <a:ext cx="5486400" cy="425450"/>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Datumsplatzhalter 4"/>
          <p:cNvSpPr>
            <a:spLocks noGrp="1"/>
          </p:cNvSpPr>
          <p:nvPr>
            <p:ph type="dt" sz="half" idx="10"/>
          </p:nvPr>
        </p:nvSpPr>
        <p:spPr/>
        <p:txBody>
          <a:bodyPr/>
          <a:lstStyle/>
          <a:p>
            <a:fld id="{8FC56F25-E008-454B-8C69-80127ABB9DE1}" type="datetimeFigureOut">
              <a:rPr lang="de-DE" smtClean="0"/>
              <a:t>31.03.2017</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1FE610DF-5B5C-421E-956E-9ADE5F98F412}" type="slidenum">
              <a:rPr lang="de-DE" smtClean="0"/>
              <a:t>‹Nr.›</a:t>
            </a:fld>
            <a:endParaRPr lang="de-DE"/>
          </a:p>
        </p:txBody>
      </p:sp>
    </p:spTree>
    <p:extLst>
      <p:ext uri="{BB962C8B-B14F-4D97-AF65-F5344CB8AC3E}">
        <p14:creationId xmlns:p14="http://schemas.microsoft.com/office/powerpoint/2010/main" val="159765731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8FC56F25-E008-454B-8C69-80127ABB9DE1}" type="datetimeFigureOut">
              <a:rPr lang="de-DE" smtClean="0"/>
              <a:t>31.03.2017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1FE610DF-5B5C-421E-956E-9ADE5F98F412}" type="slidenum">
              <a:rPr lang="de-DE" smtClean="0"/>
              <a:t>‹Nr.›</a:t>
            </a:fld>
            <a:endParaRPr lang="de-DE"/>
          </a:p>
        </p:txBody>
      </p:sp>
    </p:spTree>
    <p:extLst>
      <p:ext uri="{BB962C8B-B14F-4D97-AF65-F5344CB8AC3E}">
        <p14:creationId xmlns:p14="http://schemas.microsoft.com/office/powerpoint/2010/main" val="76897119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06375"/>
            <a:ext cx="2057400" cy="4387850"/>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457200" y="206375"/>
            <a:ext cx="6019800" cy="4387850"/>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8FC56F25-E008-454B-8C69-80127ABB9DE1}" type="datetimeFigureOut">
              <a:rPr lang="de-DE" smtClean="0"/>
              <a:t>31.03.2017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1FE610DF-5B5C-421E-956E-9ADE5F98F412}" type="slidenum">
              <a:rPr lang="de-DE" smtClean="0"/>
              <a:t>‹Nr.›</a:t>
            </a:fld>
            <a:endParaRPr lang="de-DE"/>
          </a:p>
        </p:txBody>
      </p:sp>
    </p:spTree>
    <p:extLst>
      <p:ext uri="{BB962C8B-B14F-4D97-AF65-F5344CB8AC3E}">
        <p14:creationId xmlns:p14="http://schemas.microsoft.com/office/powerpoint/2010/main" val="152062419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1 ohne Canvas mit Zwischentitel Unten">
    <p:spTree>
      <p:nvGrpSpPr>
        <p:cNvPr id="1" name=""/>
        <p:cNvGrpSpPr/>
        <p:nvPr/>
      </p:nvGrpSpPr>
      <p:grpSpPr>
        <a:xfrm>
          <a:off x="0" y="0"/>
          <a:ext cx="0" cy="0"/>
          <a:chOff x="0" y="0"/>
          <a:chExt cx="0" cy="0"/>
        </a:xfrm>
      </p:grpSpPr>
      <p:sp>
        <p:nvSpPr>
          <p:cNvPr id="4" name="Titelplatzhalter 3"/>
          <p:cNvSpPr>
            <a:spLocks noGrp="1"/>
          </p:cNvSpPr>
          <p:nvPr>
            <p:ph type="title"/>
          </p:nvPr>
        </p:nvSpPr>
        <p:spPr>
          <a:xfrm>
            <a:off x="395536" y="4013683"/>
            <a:ext cx="6938365" cy="718307"/>
          </a:xfrm>
          <a:prstGeom prst="rect">
            <a:avLst/>
          </a:prstGeom>
          <a:solidFill>
            <a:srgbClr val="0095D8"/>
          </a:solidFill>
          <a:ln w="9525">
            <a:noFill/>
            <a:miter lim="800000"/>
            <a:headEnd/>
            <a:tailEnd/>
          </a:ln>
        </p:spPr>
        <p:txBody>
          <a:bodyPr vert="horz" wrap="none" lIns="288000" tIns="172800" rIns="288000" bIns="172800" numCol="1" rtlCol="0" anchor="ctr" anchorCtr="0" compatLnSpc="1">
            <a:prstTxWarp prst="textNoShape">
              <a:avLst/>
            </a:prstTxWarp>
            <a:spAutoFit/>
          </a:bodyPr>
          <a:lstStyle>
            <a:lvl1pPr>
              <a:defRPr kumimoji="0" lang="de-DE" sz="2400" b="1" i="0" u="none" strike="noStrike" kern="1200" cap="none" spc="0" normalizeH="0" baseline="0" noProof="0" dirty="0">
                <a:ln>
                  <a:noFill/>
                </a:ln>
                <a:solidFill>
                  <a:srgbClr val="FFFFFF"/>
                </a:solidFill>
                <a:effectLst/>
                <a:uLnTx/>
                <a:uFillTx/>
                <a:latin typeface="Arial"/>
                <a:ea typeface="ＭＳ Ｐゴシック" charset="0"/>
                <a:cs typeface="ＭＳ Ｐゴシック"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lang="de-DE" dirty="0"/>
              <a:t>Titelmasterformat durch Klicken bearbeiten</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1 ohne Canvas mit Zwischentitel Oben">
    <p:spTree>
      <p:nvGrpSpPr>
        <p:cNvPr id="1" name=""/>
        <p:cNvGrpSpPr/>
        <p:nvPr/>
      </p:nvGrpSpPr>
      <p:grpSpPr>
        <a:xfrm>
          <a:off x="0" y="0"/>
          <a:ext cx="0" cy="0"/>
          <a:chOff x="0" y="0"/>
          <a:chExt cx="0" cy="0"/>
        </a:xfrm>
      </p:grpSpPr>
      <p:sp>
        <p:nvSpPr>
          <p:cNvPr id="4" name="Titelplatzhalter 3"/>
          <p:cNvSpPr>
            <a:spLocks noGrp="1"/>
          </p:cNvSpPr>
          <p:nvPr>
            <p:ph type="title"/>
          </p:nvPr>
        </p:nvSpPr>
        <p:spPr>
          <a:xfrm>
            <a:off x="395536" y="554400"/>
            <a:ext cx="6938365" cy="718307"/>
          </a:xfrm>
          <a:prstGeom prst="rect">
            <a:avLst/>
          </a:prstGeom>
          <a:solidFill>
            <a:srgbClr val="0095D8"/>
          </a:solidFill>
          <a:ln w="9525">
            <a:noFill/>
            <a:miter lim="800000"/>
            <a:headEnd/>
            <a:tailEnd/>
          </a:ln>
        </p:spPr>
        <p:txBody>
          <a:bodyPr vert="horz" wrap="none" lIns="288000" tIns="172800" rIns="288000" bIns="172800" numCol="1" rtlCol="0" anchor="ctr" anchorCtr="0" compatLnSpc="1">
            <a:prstTxWarp prst="textNoShape">
              <a:avLst/>
            </a:prstTxWarp>
            <a:spAutoFit/>
          </a:bodyPr>
          <a:lstStyle>
            <a:lvl1pPr>
              <a:defRPr kumimoji="0" lang="de-DE" sz="2400" b="1" i="0" u="none" strike="noStrike" kern="1200" cap="none" spc="0" normalizeH="0" baseline="0" noProof="0" dirty="0">
                <a:ln>
                  <a:noFill/>
                </a:ln>
                <a:solidFill>
                  <a:srgbClr val="FFFFFF"/>
                </a:solidFill>
                <a:effectLst/>
                <a:uLnTx/>
                <a:uFillTx/>
                <a:latin typeface="Arial"/>
                <a:ea typeface="ＭＳ Ｐゴシック" charset="0"/>
                <a:cs typeface="ＭＳ Ｐゴシック"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lang="de-DE" dirty="0"/>
              <a:t>Titelmasterformat durch Klicken bearbeiten</a:t>
            </a:r>
          </a:p>
        </p:txBody>
      </p:sp>
    </p:spTree>
    <p:extLst>
      <p:ext uri="{BB962C8B-B14F-4D97-AF65-F5344CB8AC3E}">
        <p14:creationId xmlns:p14="http://schemas.microsoft.com/office/powerpoint/2010/main" val="403697517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1 ohne Canvas mit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Tree>
    <p:extLst>
      <p:ext uri="{BB962C8B-B14F-4D97-AF65-F5344CB8AC3E}">
        <p14:creationId xmlns:p14="http://schemas.microsoft.com/office/powerpoint/2010/main" val="3138168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1 Canvas ohne Schrift">
    <p:spTree>
      <p:nvGrpSpPr>
        <p:cNvPr id="1" name=""/>
        <p:cNvGrpSpPr/>
        <p:nvPr/>
      </p:nvGrpSpPr>
      <p:grpSpPr>
        <a:xfrm>
          <a:off x="0" y="0"/>
          <a:ext cx="0" cy="0"/>
          <a:chOff x="0" y="0"/>
          <a:chExt cx="0" cy="0"/>
        </a:xfrm>
      </p:grpSpPr>
      <p:sp>
        <p:nvSpPr>
          <p:cNvPr id="3" name="Rechteck 2"/>
          <p:cNvSpPr/>
          <p:nvPr/>
        </p:nvSpPr>
        <p:spPr>
          <a:xfrm>
            <a:off x="251520" y="988006"/>
            <a:ext cx="8640000" cy="388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1 ohne Canvas ohne Titel">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1 ohne Canvas ohne Titel ohne Kopfzeile">
    <p:spTree>
      <p:nvGrpSpPr>
        <p:cNvPr id="1" name=""/>
        <p:cNvGrpSpPr/>
        <p:nvPr/>
      </p:nvGrpSpPr>
      <p:grpSpPr>
        <a:xfrm>
          <a:off x="0" y="0"/>
          <a:ext cx="0" cy="0"/>
          <a:chOff x="0" y="0"/>
          <a:chExt cx="0" cy="0"/>
        </a:xfrm>
      </p:grpSpPr>
      <p:pic>
        <p:nvPicPr>
          <p:cNvPr id="3" name="Bild 6" descr="03_INME_Himmel_72dpi_rh.jpg"/>
          <p:cNvPicPr>
            <a:picLocks noChangeAspect="1"/>
          </p:cNvPicPr>
          <p:nvPr userDrawn="1"/>
        </p:nvPicPr>
        <p:blipFill>
          <a:blip r:embed="rId2" cstate="print"/>
          <a:srcRect/>
          <a:stretch>
            <a:fillRect/>
          </a:stretch>
        </p:blipFill>
        <p:spPr bwMode="auto">
          <a:xfrm>
            <a:off x="0" y="0"/>
            <a:ext cx="9236075" cy="5143500"/>
          </a:xfrm>
          <a:prstGeom prst="rect">
            <a:avLst/>
          </a:prstGeom>
          <a:noFill/>
          <a:ln w="9525">
            <a:noFill/>
            <a:miter lim="800000"/>
            <a:headEnd/>
            <a:tailEnd/>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Links 1/2 Canvas mit Schrift 18pt">
    <p:spTree>
      <p:nvGrpSpPr>
        <p:cNvPr id="1" name=""/>
        <p:cNvGrpSpPr/>
        <p:nvPr/>
      </p:nvGrpSpPr>
      <p:grpSpPr>
        <a:xfrm>
          <a:off x="0" y="0"/>
          <a:ext cx="0" cy="0"/>
          <a:chOff x="0" y="0"/>
          <a:chExt cx="0" cy="0"/>
        </a:xfrm>
      </p:grpSpPr>
      <p:sp>
        <p:nvSpPr>
          <p:cNvPr id="6" name="Textplatzhalter 2"/>
          <p:cNvSpPr>
            <a:spLocks noGrp="1"/>
          </p:cNvSpPr>
          <p:nvPr>
            <p:ph idx="1"/>
          </p:nvPr>
        </p:nvSpPr>
        <p:spPr bwMode="auto">
          <a:xfrm>
            <a:off x="251520" y="987574"/>
            <a:ext cx="4176464" cy="3888432"/>
          </a:xfrm>
          <a:prstGeom prst="rect">
            <a:avLst/>
          </a:prstGeom>
          <a:solidFill>
            <a:schemeClr val="bg1"/>
          </a:solidFill>
          <a:ln>
            <a:noFill/>
          </a:ln>
          <a:extLst/>
        </p:spPr>
        <p:txBody>
          <a:bodyPr/>
          <a:lstStyle>
            <a:lvl1pPr>
              <a:defRPr lang="de-DE" sz="1800" b="1" kern="1200" noProof="0" dirty="0" smtClean="0">
                <a:solidFill>
                  <a:srgbClr val="0095D8"/>
                </a:solidFill>
                <a:latin typeface="Arial"/>
                <a:ea typeface="ＭＳ Ｐゴシック" charset="0"/>
                <a:cs typeface="ＭＳ Ｐゴシック" charset="0"/>
              </a:defRPr>
            </a:lvl1pPr>
            <a:lvl2pPr>
              <a:defRPr lang="de-DE" sz="1800" kern="1200" noProof="0" dirty="0" smtClean="0">
                <a:solidFill>
                  <a:srgbClr val="003882"/>
                </a:solidFill>
                <a:latin typeface="Arial"/>
                <a:ea typeface="ＭＳ Ｐゴシック" charset="0"/>
                <a:cs typeface="+mn-cs"/>
              </a:defRPr>
            </a:lvl2pPr>
            <a:lvl3pPr>
              <a:defRPr lang="de-DE" sz="1800" b="1" kern="1200" noProof="0" dirty="0" smtClean="0">
                <a:solidFill>
                  <a:srgbClr val="003882"/>
                </a:solidFill>
                <a:latin typeface="Arial"/>
                <a:ea typeface="ＭＳ Ｐゴシック" charset="0"/>
                <a:cs typeface="+mn-cs"/>
              </a:defRPr>
            </a:lvl3pPr>
            <a:lvl4pPr>
              <a:defRPr lang="de-DE" sz="1800" kern="1200" noProof="0" dirty="0" smtClean="0">
                <a:solidFill>
                  <a:srgbClr val="003882"/>
                </a:solidFill>
                <a:latin typeface="Arial"/>
                <a:ea typeface="ＭＳ Ｐゴシック" charset="0"/>
                <a:cs typeface="+mn-cs"/>
              </a:defRPr>
            </a:lvl4pPr>
            <a:lvl5pPr>
              <a:defRPr lang="de-DE" sz="1600" kern="1200" noProof="0" dirty="0">
                <a:solidFill>
                  <a:srgbClr val="003882"/>
                </a:solidFill>
                <a:latin typeface="Arial"/>
                <a:ea typeface="ＭＳ Ｐゴシック" charset="0"/>
                <a:cs typeface="+mn-cs"/>
              </a:defRPr>
            </a:lvl5pPr>
          </a:lstStyle>
          <a:p>
            <a:pPr lvl="0" algn="l" defTabSz="863600" rtl="0" eaLnBrk="1" fontAlgn="base" hangingPunct="1">
              <a:lnSpc>
                <a:spcPct val="100000"/>
              </a:lnSpc>
              <a:spcBef>
                <a:spcPts val="163"/>
              </a:spcBef>
              <a:spcAft>
                <a:spcPts val="500"/>
              </a:spcAft>
              <a:buSzPct val="100000"/>
            </a:pPr>
            <a:r>
              <a:rPr lang="de-DE" noProof="0" dirty="0"/>
              <a:t>Textmasterformate durch Klicken bearbeiten</a:t>
            </a:r>
          </a:p>
          <a:p>
            <a:pPr lvl="1" algn="l" defTabSz="863600" rtl="0" eaLnBrk="1" fontAlgn="base" hangingPunct="1">
              <a:lnSpc>
                <a:spcPct val="100000"/>
              </a:lnSpc>
              <a:spcBef>
                <a:spcPts val="163"/>
              </a:spcBef>
              <a:spcAft>
                <a:spcPts val="500"/>
              </a:spcAft>
              <a:buSzPct val="100000"/>
            </a:pPr>
            <a:r>
              <a:rPr lang="de-DE" noProof="0" dirty="0"/>
              <a:t>Zweite Ebene</a:t>
            </a:r>
          </a:p>
          <a:p>
            <a:pPr marL="207963" lvl="2" indent="-207963" algn="l" defTabSz="863600" rtl="0" eaLnBrk="1" fontAlgn="base" hangingPunct="1">
              <a:lnSpc>
                <a:spcPct val="100000"/>
              </a:lnSpc>
              <a:spcBef>
                <a:spcPts val="163"/>
              </a:spcBef>
              <a:spcAft>
                <a:spcPts val="500"/>
              </a:spcAft>
              <a:buSzPct val="100000"/>
              <a:buFontTx/>
              <a:buBlip>
                <a:blip r:embed="rId2"/>
              </a:buBlip>
            </a:pPr>
            <a:r>
              <a:rPr lang="de-DE" noProof="0" dirty="0"/>
              <a:t>Dritte Ebene</a:t>
            </a:r>
          </a:p>
          <a:p>
            <a:pPr marL="431800" lvl="3" indent="-215900" algn="l" defTabSz="863600" rtl="0" eaLnBrk="1" fontAlgn="base" hangingPunct="1">
              <a:lnSpc>
                <a:spcPct val="100000"/>
              </a:lnSpc>
              <a:spcBef>
                <a:spcPts val="163"/>
              </a:spcBef>
              <a:spcAft>
                <a:spcPts val="500"/>
              </a:spcAft>
              <a:buSzPct val="100000"/>
              <a:buFontTx/>
              <a:buBlip>
                <a:blip r:embed="rId2"/>
              </a:buBlip>
            </a:pPr>
            <a:r>
              <a:rPr lang="de-DE" noProof="0" dirty="0"/>
              <a:t>Vierte Ebene</a:t>
            </a:r>
          </a:p>
          <a:p>
            <a:pPr marL="647700" lvl="4" indent="-215900" algn="l" defTabSz="863600" rtl="0" eaLnBrk="1" fontAlgn="base" hangingPunct="1">
              <a:lnSpc>
                <a:spcPct val="100000"/>
              </a:lnSpc>
              <a:spcBef>
                <a:spcPts val="163"/>
              </a:spcBef>
              <a:spcAft>
                <a:spcPts val="500"/>
              </a:spcAft>
              <a:buSzPct val="100000"/>
              <a:buFontTx/>
              <a:buBlip>
                <a:blip r:embed="rId3"/>
              </a:buBlip>
            </a:pPr>
            <a:r>
              <a:rPr lang="de-DE" noProof="0" dirty="0"/>
              <a:t>Fünfte Ebene</a:t>
            </a:r>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Links 1/2 Canvas mit Schrift 16pt">
    <p:spTree>
      <p:nvGrpSpPr>
        <p:cNvPr id="1" name=""/>
        <p:cNvGrpSpPr/>
        <p:nvPr/>
      </p:nvGrpSpPr>
      <p:grpSpPr>
        <a:xfrm>
          <a:off x="0" y="0"/>
          <a:ext cx="0" cy="0"/>
          <a:chOff x="0" y="0"/>
          <a:chExt cx="0" cy="0"/>
        </a:xfrm>
      </p:grpSpPr>
      <p:sp>
        <p:nvSpPr>
          <p:cNvPr id="6" name="Textplatzhalter 2"/>
          <p:cNvSpPr>
            <a:spLocks noGrp="1"/>
          </p:cNvSpPr>
          <p:nvPr>
            <p:ph idx="1"/>
          </p:nvPr>
        </p:nvSpPr>
        <p:spPr bwMode="auto">
          <a:xfrm>
            <a:off x="251520" y="987574"/>
            <a:ext cx="4176464" cy="3888432"/>
          </a:xfrm>
          <a:prstGeom prst="rect">
            <a:avLst/>
          </a:prstGeom>
          <a:solidFill>
            <a:schemeClr val="bg1"/>
          </a:solidFill>
          <a:ln>
            <a:noFill/>
          </a:ln>
          <a:extLst/>
        </p:spPr>
        <p:txBody>
          <a:bodyPr/>
          <a:lstStyle/>
          <a:p>
            <a:pPr lvl="0"/>
            <a:r>
              <a:rPr lang="de-DE" noProof="0" dirty="0"/>
              <a:t>Textmasterformate durch Klicken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Links 1/2 Canvas mit Schrift 14pt">
    <p:spTree>
      <p:nvGrpSpPr>
        <p:cNvPr id="1" name=""/>
        <p:cNvGrpSpPr/>
        <p:nvPr/>
      </p:nvGrpSpPr>
      <p:grpSpPr>
        <a:xfrm>
          <a:off x="0" y="0"/>
          <a:ext cx="0" cy="0"/>
          <a:chOff x="0" y="0"/>
          <a:chExt cx="0" cy="0"/>
        </a:xfrm>
      </p:grpSpPr>
      <p:sp>
        <p:nvSpPr>
          <p:cNvPr id="6" name="Textplatzhalter 2"/>
          <p:cNvSpPr>
            <a:spLocks noGrp="1"/>
          </p:cNvSpPr>
          <p:nvPr>
            <p:ph idx="1"/>
          </p:nvPr>
        </p:nvSpPr>
        <p:spPr bwMode="auto">
          <a:xfrm>
            <a:off x="251520" y="987574"/>
            <a:ext cx="4176464" cy="3888432"/>
          </a:xfrm>
          <a:prstGeom prst="rect">
            <a:avLst/>
          </a:prstGeom>
          <a:solidFill>
            <a:schemeClr val="bg1"/>
          </a:solidFill>
          <a:ln>
            <a:noFill/>
          </a:ln>
          <a:extLst/>
        </p:spPr>
        <p:txBody>
          <a:bodyPr/>
          <a:lstStyle>
            <a:lvl1pPr>
              <a:spcAft>
                <a:spcPts val="0"/>
              </a:spcAft>
              <a:defRPr sz="1400"/>
            </a:lvl1pPr>
            <a:lvl2pPr>
              <a:spcAft>
                <a:spcPts val="0"/>
              </a:spcAft>
              <a:defRPr sz="1400"/>
            </a:lvl2pPr>
            <a:lvl3pPr>
              <a:spcAft>
                <a:spcPts val="0"/>
              </a:spcAft>
              <a:defRPr sz="1400"/>
            </a:lvl3pPr>
            <a:lvl4pPr>
              <a:spcAft>
                <a:spcPts val="0"/>
              </a:spcAft>
              <a:defRPr sz="1400"/>
            </a:lvl4pPr>
            <a:lvl5pPr>
              <a:spcAft>
                <a:spcPts val="0"/>
              </a:spcAft>
              <a:defRPr sz="1200"/>
            </a:lvl5pPr>
            <a:lvl6pPr>
              <a:spcAft>
                <a:spcPts val="0"/>
              </a:spcAft>
              <a:defRPr sz="1300"/>
            </a:lvl6pPr>
          </a:lstStyle>
          <a:p>
            <a:pPr lvl="0"/>
            <a:r>
              <a:rPr lang="de-DE" noProof="0" dirty="0"/>
              <a:t>Textmasterformate durch Klicken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43000" y="841772"/>
            <a:ext cx="6858000" cy="1790700"/>
          </a:xfrm>
        </p:spPr>
        <p:txBody>
          <a:bodyPr anchor="b"/>
          <a:lstStyle>
            <a:lvl1pPr algn="ctr">
              <a:defRPr sz="4500"/>
            </a:lvl1pPr>
          </a:lstStyle>
          <a:p>
            <a:r>
              <a:rPr lang="de-DE"/>
              <a:t>Titelmasterformat durch Klicken bearbeiten</a:t>
            </a:r>
          </a:p>
        </p:txBody>
      </p:sp>
      <p:sp>
        <p:nvSpPr>
          <p:cNvPr id="3" name="Untertitel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C44F7930-81CD-4D63-BA62-1FB6F8E0FA4C}" type="datetimeFigureOut">
              <a:rPr lang="de-DE" smtClean="0"/>
              <a:t>31.03.2017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BA636ED-4FAC-40DD-B33F-F61E9DBB46B0}" type="slidenum">
              <a:rPr lang="de-DE" smtClean="0"/>
              <a:t>‹Nr.›</a:t>
            </a:fld>
            <a:endParaRPr lang="de-DE"/>
          </a:p>
        </p:txBody>
      </p:sp>
    </p:spTree>
    <p:extLst>
      <p:ext uri="{BB962C8B-B14F-4D97-AF65-F5344CB8AC3E}">
        <p14:creationId xmlns:p14="http://schemas.microsoft.com/office/powerpoint/2010/main" val="315268598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C44F7930-81CD-4D63-BA62-1FB6F8E0FA4C}" type="datetimeFigureOut">
              <a:rPr lang="de-DE" smtClean="0"/>
              <a:t>31.03.2017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BA636ED-4FAC-40DD-B33F-F61E9DBB46B0}" type="slidenum">
              <a:rPr lang="de-DE" smtClean="0"/>
              <a:t>‹Nr.›</a:t>
            </a:fld>
            <a:endParaRPr lang="de-DE"/>
          </a:p>
        </p:txBody>
      </p:sp>
    </p:spTree>
    <p:extLst>
      <p:ext uri="{BB962C8B-B14F-4D97-AF65-F5344CB8AC3E}">
        <p14:creationId xmlns:p14="http://schemas.microsoft.com/office/powerpoint/2010/main" val="267354333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23888" y="1282304"/>
            <a:ext cx="7886700" cy="2139553"/>
          </a:xfrm>
        </p:spPr>
        <p:txBody>
          <a:bodyPr anchor="b"/>
          <a:lstStyle>
            <a:lvl1pPr>
              <a:defRPr sz="4500"/>
            </a:lvl1pPr>
          </a:lstStyle>
          <a:p>
            <a:r>
              <a:rPr lang="de-DE"/>
              <a:t>Titelmasterformat durch Klicken bearbeiten</a:t>
            </a:r>
          </a:p>
        </p:txBody>
      </p:sp>
      <p:sp>
        <p:nvSpPr>
          <p:cNvPr id="3" name="Textplatzhalt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C44F7930-81CD-4D63-BA62-1FB6F8E0FA4C}" type="datetimeFigureOut">
              <a:rPr lang="de-DE" smtClean="0"/>
              <a:t>31.03.2017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BA636ED-4FAC-40DD-B33F-F61E9DBB46B0}" type="slidenum">
              <a:rPr lang="de-DE" smtClean="0"/>
              <a:t>‹Nr.›</a:t>
            </a:fld>
            <a:endParaRPr lang="de-DE"/>
          </a:p>
        </p:txBody>
      </p:sp>
    </p:spTree>
    <p:extLst>
      <p:ext uri="{BB962C8B-B14F-4D97-AF65-F5344CB8AC3E}">
        <p14:creationId xmlns:p14="http://schemas.microsoft.com/office/powerpoint/2010/main" val="380876754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628650" y="1369219"/>
            <a:ext cx="3886200" cy="3263504"/>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29150" y="1369219"/>
            <a:ext cx="3886200" cy="3263504"/>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C44F7930-81CD-4D63-BA62-1FB6F8E0FA4C}" type="datetimeFigureOut">
              <a:rPr lang="de-DE" smtClean="0"/>
              <a:t>31.03.2017</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4BA636ED-4FAC-40DD-B33F-F61E9DBB46B0}" type="slidenum">
              <a:rPr lang="de-DE" smtClean="0"/>
              <a:t>‹Nr.›</a:t>
            </a:fld>
            <a:endParaRPr lang="de-DE"/>
          </a:p>
        </p:txBody>
      </p:sp>
    </p:spTree>
    <p:extLst>
      <p:ext uri="{BB962C8B-B14F-4D97-AF65-F5344CB8AC3E}">
        <p14:creationId xmlns:p14="http://schemas.microsoft.com/office/powerpoint/2010/main" val="349563486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629841" y="273844"/>
            <a:ext cx="7886700" cy="994172"/>
          </a:xfrm>
        </p:spPr>
        <p:txBody>
          <a:bodyPr/>
          <a:lstStyle/>
          <a:p>
            <a:r>
              <a:rPr lang="de-DE"/>
              <a:t>Titelmasterformat durch Klicken bearbeiten</a:t>
            </a:r>
          </a:p>
        </p:txBody>
      </p:sp>
      <p:sp>
        <p:nvSpPr>
          <p:cNvPr id="3" name="Textplatzhalt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Formatvorlagen des Textmasters bearbeiten</a:t>
            </a:r>
          </a:p>
        </p:txBody>
      </p:sp>
      <p:sp>
        <p:nvSpPr>
          <p:cNvPr id="4" name="Inhaltsplatzhalter 3"/>
          <p:cNvSpPr>
            <a:spLocks noGrp="1"/>
          </p:cNvSpPr>
          <p:nvPr>
            <p:ph sz="half" idx="2"/>
          </p:nvPr>
        </p:nvSpPr>
        <p:spPr>
          <a:xfrm>
            <a:off x="629842" y="1878806"/>
            <a:ext cx="3868340" cy="2763441"/>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Formatvorlagen des Textmasters bearbeiten</a:t>
            </a:r>
          </a:p>
        </p:txBody>
      </p:sp>
      <p:sp>
        <p:nvSpPr>
          <p:cNvPr id="6" name="Inhaltsplatzhalter 5"/>
          <p:cNvSpPr>
            <a:spLocks noGrp="1"/>
          </p:cNvSpPr>
          <p:nvPr>
            <p:ph sz="quarter" idx="4"/>
          </p:nvPr>
        </p:nvSpPr>
        <p:spPr>
          <a:xfrm>
            <a:off x="4629150" y="1878806"/>
            <a:ext cx="3887391" cy="2763441"/>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C44F7930-81CD-4D63-BA62-1FB6F8E0FA4C}" type="datetimeFigureOut">
              <a:rPr lang="de-DE" smtClean="0"/>
              <a:t>31.03.2017</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4BA636ED-4FAC-40DD-B33F-F61E9DBB46B0}" type="slidenum">
              <a:rPr lang="de-DE" smtClean="0"/>
              <a:t>‹Nr.›</a:t>
            </a:fld>
            <a:endParaRPr lang="de-DE"/>
          </a:p>
        </p:txBody>
      </p:sp>
    </p:spTree>
    <p:extLst>
      <p:ext uri="{BB962C8B-B14F-4D97-AF65-F5344CB8AC3E}">
        <p14:creationId xmlns:p14="http://schemas.microsoft.com/office/powerpoint/2010/main" val="2870629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1 ohne Canvas mit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C44F7930-81CD-4D63-BA62-1FB6F8E0FA4C}" type="datetimeFigureOut">
              <a:rPr lang="de-DE" smtClean="0"/>
              <a:t>31.03.2017</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4BA636ED-4FAC-40DD-B33F-F61E9DBB46B0}" type="slidenum">
              <a:rPr lang="de-DE" smtClean="0"/>
              <a:t>‹Nr.›</a:t>
            </a:fld>
            <a:endParaRPr lang="de-DE"/>
          </a:p>
        </p:txBody>
      </p:sp>
    </p:spTree>
    <p:extLst>
      <p:ext uri="{BB962C8B-B14F-4D97-AF65-F5344CB8AC3E}">
        <p14:creationId xmlns:p14="http://schemas.microsoft.com/office/powerpoint/2010/main" val="150536651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C44F7930-81CD-4D63-BA62-1FB6F8E0FA4C}" type="datetimeFigureOut">
              <a:rPr lang="de-DE" smtClean="0"/>
              <a:t>31.03.2017</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4BA636ED-4FAC-40DD-B33F-F61E9DBB46B0}" type="slidenum">
              <a:rPr lang="de-DE" smtClean="0"/>
              <a:t>‹Nr.›</a:t>
            </a:fld>
            <a:endParaRPr lang="de-DE"/>
          </a:p>
        </p:txBody>
      </p:sp>
    </p:spTree>
    <p:extLst>
      <p:ext uri="{BB962C8B-B14F-4D97-AF65-F5344CB8AC3E}">
        <p14:creationId xmlns:p14="http://schemas.microsoft.com/office/powerpoint/2010/main" val="300020160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29841" y="342900"/>
            <a:ext cx="2949178" cy="1200150"/>
          </a:xfrm>
        </p:spPr>
        <p:txBody>
          <a:bodyPr anchor="b"/>
          <a:lstStyle>
            <a:lvl1pPr>
              <a:defRPr sz="2400"/>
            </a:lvl1pPr>
          </a:lstStyle>
          <a:p>
            <a:r>
              <a:rPr lang="de-DE"/>
              <a:t>Titelmasterformat durch Klicken bearbeiten</a:t>
            </a:r>
          </a:p>
        </p:txBody>
      </p:sp>
      <p:sp>
        <p:nvSpPr>
          <p:cNvPr id="3" name="Inhaltsplatzhalt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C44F7930-81CD-4D63-BA62-1FB6F8E0FA4C}" type="datetimeFigureOut">
              <a:rPr lang="de-DE" smtClean="0"/>
              <a:t>31.03.2017</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4BA636ED-4FAC-40DD-B33F-F61E9DBB46B0}" type="slidenum">
              <a:rPr lang="de-DE" smtClean="0"/>
              <a:t>‹Nr.›</a:t>
            </a:fld>
            <a:endParaRPr lang="de-DE"/>
          </a:p>
        </p:txBody>
      </p:sp>
    </p:spTree>
    <p:extLst>
      <p:ext uri="{BB962C8B-B14F-4D97-AF65-F5344CB8AC3E}">
        <p14:creationId xmlns:p14="http://schemas.microsoft.com/office/powerpoint/2010/main" val="315413907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29841" y="342900"/>
            <a:ext cx="2949178" cy="1200150"/>
          </a:xfrm>
        </p:spPr>
        <p:txBody>
          <a:bodyPr anchor="b"/>
          <a:lstStyle>
            <a:lvl1pPr>
              <a:defRPr sz="2400"/>
            </a:lvl1pPr>
          </a:lstStyle>
          <a:p>
            <a:r>
              <a:rPr lang="de-DE"/>
              <a:t>Titelmasterformat durch Klicken bearbeiten</a:t>
            </a:r>
          </a:p>
        </p:txBody>
      </p:sp>
      <p:sp>
        <p:nvSpPr>
          <p:cNvPr id="3" name="Bildplatzhalt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de-DE"/>
          </a:p>
        </p:txBody>
      </p:sp>
      <p:sp>
        <p:nvSpPr>
          <p:cNvPr id="4" name="Textplatzhalt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C44F7930-81CD-4D63-BA62-1FB6F8E0FA4C}" type="datetimeFigureOut">
              <a:rPr lang="de-DE" smtClean="0"/>
              <a:t>31.03.2017</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4BA636ED-4FAC-40DD-B33F-F61E9DBB46B0}" type="slidenum">
              <a:rPr lang="de-DE" smtClean="0"/>
              <a:t>‹Nr.›</a:t>
            </a:fld>
            <a:endParaRPr lang="de-DE"/>
          </a:p>
        </p:txBody>
      </p:sp>
    </p:spTree>
    <p:extLst>
      <p:ext uri="{BB962C8B-B14F-4D97-AF65-F5344CB8AC3E}">
        <p14:creationId xmlns:p14="http://schemas.microsoft.com/office/powerpoint/2010/main" val="174287811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C44F7930-81CD-4D63-BA62-1FB6F8E0FA4C}" type="datetimeFigureOut">
              <a:rPr lang="de-DE" smtClean="0"/>
              <a:t>31.03.2017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BA636ED-4FAC-40DD-B33F-F61E9DBB46B0}" type="slidenum">
              <a:rPr lang="de-DE" smtClean="0"/>
              <a:t>‹Nr.›</a:t>
            </a:fld>
            <a:endParaRPr lang="de-DE"/>
          </a:p>
        </p:txBody>
      </p:sp>
    </p:spTree>
    <p:extLst>
      <p:ext uri="{BB962C8B-B14F-4D97-AF65-F5344CB8AC3E}">
        <p14:creationId xmlns:p14="http://schemas.microsoft.com/office/powerpoint/2010/main" val="329416936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543675" y="273844"/>
            <a:ext cx="1971675" cy="4358879"/>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628650" y="273844"/>
            <a:ext cx="5800725" cy="4358879"/>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C44F7930-81CD-4D63-BA62-1FB6F8E0FA4C}" type="datetimeFigureOut">
              <a:rPr lang="de-DE" smtClean="0"/>
              <a:t>31.03.2017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BA636ED-4FAC-40DD-B33F-F61E9DBB46B0}" type="slidenum">
              <a:rPr lang="de-DE" smtClean="0"/>
              <a:t>‹Nr.›</a:t>
            </a:fld>
            <a:endParaRPr lang="de-DE"/>
          </a:p>
        </p:txBody>
      </p:sp>
    </p:spTree>
    <p:extLst>
      <p:ext uri="{BB962C8B-B14F-4D97-AF65-F5344CB8AC3E}">
        <p14:creationId xmlns:p14="http://schemas.microsoft.com/office/powerpoint/2010/main" val="1060195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1 ohne Canvas ohne Titel">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x 1/2 Canvas mit Schrift 18pt">
    <p:spTree>
      <p:nvGrpSpPr>
        <p:cNvPr id="1" name=""/>
        <p:cNvGrpSpPr/>
        <p:nvPr/>
      </p:nvGrpSpPr>
      <p:grpSpPr>
        <a:xfrm>
          <a:off x="0" y="0"/>
          <a:ext cx="0" cy="0"/>
          <a:chOff x="0" y="0"/>
          <a:chExt cx="0" cy="0"/>
        </a:xfrm>
      </p:grpSpPr>
      <p:sp>
        <p:nvSpPr>
          <p:cNvPr id="5" name="Rechteck 4"/>
          <p:cNvSpPr/>
          <p:nvPr/>
        </p:nvSpPr>
        <p:spPr>
          <a:xfrm>
            <a:off x="251520" y="988006"/>
            <a:ext cx="4176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7" name="Rechteck 6"/>
          <p:cNvSpPr/>
          <p:nvPr/>
        </p:nvSpPr>
        <p:spPr>
          <a:xfrm>
            <a:off x="4716016" y="987574"/>
            <a:ext cx="4176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6" name="Textplatzhalter 2"/>
          <p:cNvSpPr>
            <a:spLocks noGrp="1"/>
          </p:cNvSpPr>
          <p:nvPr>
            <p:ph idx="1"/>
          </p:nvPr>
        </p:nvSpPr>
        <p:spPr bwMode="auto">
          <a:xfrm>
            <a:off x="395478" y="1131570"/>
            <a:ext cx="3888486" cy="3600450"/>
          </a:xfrm>
          <a:prstGeom prst="rect">
            <a:avLst/>
          </a:prstGeom>
          <a:noFill/>
          <a:ln w="9525">
            <a:noFill/>
            <a:miter lim="800000"/>
            <a:headEnd/>
            <a:tailEnd/>
          </a:ln>
          <a:extLst/>
        </p:spPr>
        <p:txBody>
          <a:bodyPr vert="horz" wrap="square" lIns="0" tIns="0" rIns="0" bIns="0" numCol="1" anchor="t" anchorCtr="0" compatLnSpc="1">
            <a:prstTxWarp prst="textNoShape">
              <a:avLst/>
            </a:prstTxWarp>
          </a:bodyPr>
          <a:lstStyle>
            <a:lvl1pPr algn="l" rtl="0" eaLnBrk="1" fontAlgn="base" hangingPunct="1">
              <a:lnSpc>
                <a:spcPct val="100000"/>
              </a:lnSpc>
              <a:spcBef>
                <a:spcPts val="163"/>
              </a:spcBef>
              <a:spcAft>
                <a:spcPts val="500"/>
              </a:spcAft>
              <a:defRPr lang="de-DE" sz="1800" b="1" kern="1200" noProof="0" dirty="0" smtClean="0">
                <a:solidFill>
                  <a:srgbClr val="0095D8"/>
                </a:solidFill>
                <a:latin typeface="Arial"/>
                <a:ea typeface="ＭＳ Ｐゴシック" charset="0"/>
                <a:cs typeface="ＭＳ Ｐゴシック" charset="0"/>
              </a:defRPr>
            </a:lvl1pPr>
            <a:lvl2pPr algn="l" rtl="0" eaLnBrk="1" fontAlgn="base" hangingPunct="1">
              <a:lnSpc>
                <a:spcPct val="100000"/>
              </a:lnSpc>
              <a:spcBef>
                <a:spcPts val="163"/>
              </a:spcBef>
              <a:spcAft>
                <a:spcPts val="500"/>
              </a:spcAft>
              <a:defRPr lang="de-DE" sz="1800" kern="1200" noProof="0" dirty="0" smtClean="0">
                <a:solidFill>
                  <a:srgbClr val="003882"/>
                </a:solidFill>
                <a:latin typeface="Arial"/>
                <a:ea typeface="ＭＳ Ｐゴシック" charset="0"/>
                <a:cs typeface="+mn-cs"/>
              </a:defRPr>
            </a:lvl2pPr>
            <a:lvl3pPr algn="l" rtl="0" eaLnBrk="1" fontAlgn="base" hangingPunct="1">
              <a:lnSpc>
                <a:spcPct val="100000"/>
              </a:lnSpc>
              <a:spcBef>
                <a:spcPts val="163"/>
              </a:spcBef>
              <a:spcAft>
                <a:spcPts val="500"/>
              </a:spcAft>
              <a:defRPr lang="de-DE" sz="1800" b="1" kern="1200" noProof="0" dirty="0" smtClean="0">
                <a:solidFill>
                  <a:srgbClr val="003882"/>
                </a:solidFill>
                <a:latin typeface="Arial"/>
                <a:ea typeface="ＭＳ Ｐゴシック" charset="0"/>
                <a:cs typeface="+mn-cs"/>
              </a:defRPr>
            </a:lvl3pPr>
            <a:lvl4pPr algn="l" rtl="0" eaLnBrk="1" fontAlgn="base" hangingPunct="1">
              <a:lnSpc>
                <a:spcPct val="100000"/>
              </a:lnSpc>
              <a:spcBef>
                <a:spcPts val="163"/>
              </a:spcBef>
              <a:spcAft>
                <a:spcPts val="500"/>
              </a:spcAft>
              <a:defRPr lang="de-DE" sz="1800" kern="1200" noProof="0" dirty="0" smtClean="0">
                <a:solidFill>
                  <a:srgbClr val="003882"/>
                </a:solidFill>
                <a:latin typeface="Arial"/>
                <a:ea typeface="ＭＳ Ｐゴシック" charset="0"/>
                <a:cs typeface="+mn-cs"/>
              </a:defRPr>
            </a:lvl4pPr>
            <a:lvl5pPr algn="l" rtl="0" eaLnBrk="1" fontAlgn="base" hangingPunct="1">
              <a:lnSpc>
                <a:spcPct val="100000"/>
              </a:lnSpc>
              <a:spcBef>
                <a:spcPts val="163"/>
              </a:spcBef>
              <a:spcAft>
                <a:spcPts val="500"/>
              </a:spcAft>
              <a:defRPr lang="de-DE" sz="1600" kern="1200" noProof="0" dirty="0">
                <a:solidFill>
                  <a:srgbClr val="003882"/>
                </a:solidFill>
                <a:latin typeface="Arial"/>
                <a:ea typeface="ＭＳ Ｐゴシック" charset="0"/>
                <a:cs typeface="+mn-cs"/>
              </a:defRPr>
            </a:lvl5pPr>
          </a:lstStyle>
          <a:p>
            <a:pPr lvl="0" algn="l" defTabSz="863600" rtl="0" eaLnBrk="1" fontAlgn="base" hangingPunct="1">
              <a:lnSpc>
                <a:spcPct val="100000"/>
              </a:lnSpc>
              <a:spcBef>
                <a:spcPts val="163"/>
              </a:spcBef>
              <a:spcAft>
                <a:spcPts val="500"/>
              </a:spcAft>
              <a:buSzPct val="100000"/>
            </a:pPr>
            <a:r>
              <a:rPr lang="de-DE" noProof="0"/>
              <a:t>Textmasterformat bearbeiten</a:t>
            </a:r>
          </a:p>
          <a:p>
            <a:pPr lvl="1" algn="l" defTabSz="863600" rtl="0" eaLnBrk="1" fontAlgn="base" hangingPunct="1">
              <a:lnSpc>
                <a:spcPct val="100000"/>
              </a:lnSpc>
              <a:spcBef>
                <a:spcPts val="163"/>
              </a:spcBef>
              <a:spcAft>
                <a:spcPts val="500"/>
              </a:spcAft>
              <a:buSzPct val="100000"/>
            </a:pPr>
            <a:r>
              <a:rPr lang="de-DE" noProof="0"/>
              <a:t>Zweite Ebene</a:t>
            </a:r>
          </a:p>
          <a:p>
            <a:pPr lvl="2" algn="l" defTabSz="863600" rtl="0" eaLnBrk="1" fontAlgn="base" hangingPunct="1">
              <a:lnSpc>
                <a:spcPct val="100000"/>
              </a:lnSpc>
              <a:spcBef>
                <a:spcPts val="163"/>
              </a:spcBef>
              <a:spcAft>
                <a:spcPts val="500"/>
              </a:spcAft>
              <a:buSzPct val="100000"/>
            </a:pPr>
            <a:r>
              <a:rPr lang="de-DE" noProof="0"/>
              <a:t>Dritte Ebene</a:t>
            </a:r>
          </a:p>
          <a:p>
            <a:pPr lvl="3" algn="l" defTabSz="863600" rtl="0" eaLnBrk="1" fontAlgn="base" hangingPunct="1">
              <a:lnSpc>
                <a:spcPct val="100000"/>
              </a:lnSpc>
              <a:spcBef>
                <a:spcPts val="163"/>
              </a:spcBef>
              <a:spcAft>
                <a:spcPts val="500"/>
              </a:spcAft>
              <a:buSzPct val="100000"/>
            </a:pPr>
            <a:r>
              <a:rPr lang="de-DE" noProof="0"/>
              <a:t>Vierte Ebene</a:t>
            </a:r>
          </a:p>
          <a:p>
            <a:pPr lvl="4" algn="l" defTabSz="863600" rtl="0" eaLnBrk="1" fontAlgn="base" hangingPunct="1">
              <a:lnSpc>
                <a:spcPct val="100000"/>
              </a:lnSpc>
              <a:spcBef>
                <a:spcPts val="163"/>
              </a:spcBef>
              <a:spcAft>
                <a:spcPts val="500"/>
              </a:spcAft>
              <a:buSzPct val="100000"/>
            </a:pPr>
            <a:r>
              <a:rPr lang="de-DE" noProof="0"/>
              <a:t>Fünfte Ebene</a:t>
            </a:r>
            <a:endParaRPr lang="de-DE" noProof="0" dirty="0"/>
          </a:p>
        </p:txBody>
      </p:sp>
      <p:sp>
        <p:nvSpPr>
          <p:cNvPr id="8" name="Textplatzhalter 2"/>
          <p:cNvSpPr>
            <a:spLocks noGrp="1"/>
          </p:cNvSpPr>
          <p:nvPr>
            <p:ph idx="14"/>
          </p:nvPr>
        </p:nvSpPr>
        <p:spPr bwMode="auto">
          <a:xfrm>
            <a:off x="4860036" y="1131570"/>
            <a:ext cx="3888486" cy="3600450"/>
          </a:xfrm>
          <a:prstGeom prst="rect">
            <a:avLst/>
          </a:prstGeom>
          <a:noFill/>
          <a:ln w="9525">
            <a:noFill/>
            <a:miter lim="800000"/>
            <a:headEnd/>
            <a:tailEnd/>
          </a:ln>
          <a:extLst/>
        </p:spPr>
        <p:txBody>
          <a:bodyPr vert="horz" wrap="square" lIns="0" tIns="0" rIns="0" bIns="0" numCol="1" anchor="t" anchorCtr="0" compatLnSpc="1">
            <a:prstTxWarp prst="textNoShape">
              <a:avLst/>
            </a:prstTxWarp>
          </a:bodyPr>
          <a:lstStyle>
            <a:lvl1pPr algn="l" rtl="0" eaLnBrk="1" fontAlgn="base" hangingPunct="1">
              <a:lnSpc>
                <a:spcPct val="100000"/>
              </a:lnSpc>
              <a:spcBef>
                <a:spcPts val="163"/>
              </a:spcBef>
              <a:spcAft>
                <a:spcPts val="500"/>
              </a:spcAft>
              <a:defRPr lang="de-DE" sz="1800" b="1" kern="1200" noProof="0" dirty="0" smtClean="0">
                <a:solidFill>
                  <a:srgbClr val="0095D8"/>
                </a:solidFill>
                <a:latin typeface="Arial"/>
                <a:ea typeface="ＭＳ Ｐゴシック" charset="0"/>
                <a:cs typeface="ＭＳ Ｐゴシック" charset="0"/>
              </a:defRPr>
            </a:lvl1pPr>
            <a:lvl2pPr algn="l" rtl="0" eaLnBrk="1" fontAlgn="base" hangingPunct="1">
              <a:lnSpc>
                <a:spcPct val="100000"/>
              </a:lnSpc>
              <a:spcBef>
                <a:spcPts val="163"/>
              </a:spcBef>
              <a:spcAft>
                <a:spcPts val="500"/>
              </a:spcAft>
              <a:defRPr lang="de-DE" sz="1800" kern="1200" noProof="0" dirty="0" smtClean="0">
                <a:solidFill>
                  <a:srgbClr val="003882"/>
                </a:solidFill>
                <a:latin typeface="Arial"/>
                <a:ea typeface="ＭＳ Ｐゴシック" charset="0"/>
                <a:cs typeface="+mn-cs"/>
              </a:defRPr>
            </a:lvl2pPr>
            <a:lvl3pPr algn="l" rtl="0" eaLnBrk="1" fontAlgn="base" hangingPunct="1">
              <a:lnSpc>
                <a:spcPct val="100000"/>
              </a:lnSpc>
              <a:spcBef>
                <a:spcPts val="163"/>
              </a:spcBef>
              <a:spcAft>
                <a:spcPts val="500"/>
              </a:spcAft>
              <a:defRPr lang="de-DE" sz="1800" b="1" kern="1200" noProof="0" dirty="0" smtClean="0">
                <a:solidFill>
                  <a:srgbClr val="003882"/>
                </a:solidFill>
                <a:latin typeface="Arial"/>
                <a:ea typeface="ＭＳ Ｐゴシック" charset="0"/>
                <a:cs typeface="+mn-cs"/>
              </a:defRPr>
            </a:lvl3pPr>
            <a:lvl4pPr algn="l" rtl="0" eaLnBrk="1" fontAlgn="base" hangingPunct="1">
              <a:lnSpc>
                <a:spcPct val="100000"/>
              </a:lnSpc>
              <a:spcBef>
                <a:spcPts val="163"/>
              </a:spcBef>
              <a:spcAft>
                <a:spcPts val="500"/>
              </a:spcAft>
              <a:defRPr lang="de-DE" sz="1800" kern="1200" noProof="0" dirty="0" smtClean="0">
                <a:solidFill>
                  <a:srgbClr val="003882"/>
                </a:solidFill>
                <a:latin typeface="Arial"/>
                <a:ea typeface="ＭＳ Ｐゴシック" charset="0"/>
                <a:cs typeface="+mn-cs"/>
              </a:defRPr>
            </a:lvl4pPr>
            <a:lvl5pPr algn="l" rtl="0" eaLnBrk="1" fontAlgn="base" hangingPunct="1">
              <a:lnSpc>
                <a:spcPct val="100000"/>
              </a:lnSpc>
              <a:spcBef>
                <a:spcPts val="163"/>
              </a:spcBef>
              <a:spcAft>
                <a:spcPts val="500"/>
              </a:spcAft>
              <a:defRPr lang="de-DE" sz="1600" kern="1200" noProof="0" dirty="0">
                <a:solidFill>
                  <a:srgbClr val="003882"/>
                </a:solidFill>
                <a:latin typeface="Arial"/>
                <a:ea typeface="ＭＳ Ｐゴシック" charset="0"/>
                <a:cs typeface="+mn-cs"/>
              </a:defRPr>
            </a:lvl5pPr>
          </a:lstStyle>
          <a:p>
            <a:pPr lvl="0" algn="l" defTabSz="863600" rtl="0" eaLnBrk="1" fontAlgn="base" hangingPunct="1">
              <a:lnSpc>
                <a:spcPct val="100000"/>
              </a:lnSpc>
              <a:spcBef>
                <a:spcPts val="163"/>
              </a:spcBef>
              <a:spcAft>
                <a:spcPts val="500"/>
              </a:spcAft>
              <a:buSzPct val="100000"/>
            </a:pPr>
            <a:r>
              <a:rPr lang="de-DE" noProof="0"/>
              <a:t>Textmasterformat bearbeiten</a:t>
            </a:r>
          </a:p>
          <a:p>
            <a:pPr lvl="1" algn="l" defTabSz="863600" rtl="0" eaLnBrk="1" fontAlgn="base" hangingPunct="1">
              <a:lnSpc>
                <a:spcPct val="100000"/>
              </a:lnSpc>
              <a:spcBef>
                <a:spcPts val="163"/>
              </a:spcBef>
              <a:spcAft>
                <a:spcPts val="500"/>
              </a:spcAft>
              <a:buSzPct val="100000"/>
            </a:pPr>
            <a:r>
              <a:rPr lang="de-DE" noProof="0"/>
              <a:t>Zweite Ebene</a:t>
            </a:r>
          </a:p>
          <a:p>
            <a:pPr lvl="2" algn="l" defTabSz="863600" rtl="0" eaLnBrk="1" fontAlgn="base" hangingPunct="1">
              <a:lnSpc>
                <a:spcPct val="100000"/>
              </a:lnSpc>
              <a:spcBef>
                <a:spcPts val="163"/>
              </a:spcBef>
              <a:spcAft>
                <a:spcPts val="500"/>
              </a:spcAft>
              <a:buSzPct val="100000"/>
            </a:pPr>
            <a:r>
              <a:rPr lang="de-DE" noProof="0"/>
              <a:t>Dritte Ebene</a:t>
            </a:r>
          </a:p>
          <a:p>
            <a:pPr lvl="3" algn="l" defTabSz="863600" rtl="0" eaLnBrk="1" fontAlgn="base" hangingPunct="1">
              <a:lnSpc>
                <a:spcPct val="100000"/>
              </a:lnSpc>
              <a:spcBef>
                <a:spcPts val="163"/>
              </a:spcBef>
              <a:spcAft>
                <a:spcPts val="500"/>
              </a:spcAft>
              <a:buSzPct val="100000"/>
            </a:pPr>
            <a:r>
              <a:rPr lang="de-DE" noProof="0"/>
              <a:t>Vierte Ebene</a:t>
            </a:r>
          </a:p>
          <a:p>
            <a:pPr lvl="4" algn="l" defTabSz="863600" rtl="0" eaLnBrk="1" fontAlgn="base" hangingPunct="1">
              <a:lnSpc>
                <a:spcPct val="100000"/>
              </a:lnSpc>
              <a:spcBef>
                <a:spcPts val="163"/>
              </a:spcBef>
              <a:spcAft>
                <a:spcPts val="500"/>
              </a:spcAft>
              <a:buSzPct val="100000"/>
            </a:pPr>
            <a:r>
              <a:rPr lang="de-DE" noProof="0"/>
              <a:t>Fünfte Ebene</a:t>
            </a:r>
            <a:endParaRPr lang="de-DE" noProof="0" dirty="0"/>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x 1/2 Canvas mit Schrift 16pt">
    <p:spTree>
      <p:nvGrpSpPr>
        <p:cNvPr id="1" name=""/>
        <p:cNvGrpSpPr/>
        <p:nvPr/>
      </p:nvGrpSpPr>
      <p:grpSpPr>
        <a:xfrm>
          <a:off x="0" y="0"/>
          <a:ext cx="0" cy="0"/>
          <a:chOff x="0" y="0"/>
          <a:chExt cx="0" cy="0"/>
        </a:xfrm>
      </p:grpSpPr>
      <p:sp>
        <p:nvSpPr>
          <p:cNvPr id="5" name="Rechteck 4"/>
          <p:cNvSpPr/>
          <p:nvPr/>
        </p:nvSpPr>
        <p:spPr>
          <a:xfrm>
            <a:off x="251520" y="987574"/>
            <a:ext cx="4176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7" name="Rechteck 6"/>
          <p:cNvSpPr/>
          <p:nvPr/>
        </p:nvSpPr>
        <p:spPr>
          <a:xfrm>
            <a:off x="4716016" y="987574"/>
            <a:ext cx="4176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6" name="Textplatzhalter 2"/>
          <p:cNvSpPr>
            <a:spLocks noGrp="1"/>
          </p:cNvSpPr>
          <p:nvPr>
            <p:ph idx="1"/>
          </p:nvPr>
        </p:nvSpPr>
        <p:spPr bwMode="auto">
          <a:xfrm>
            <a:off x="395478" y="1131570"/>
            <a:ext cx="3888486" cy="3600450"/>
          </a:xfrm>
          <a:prstGeom prst="rect">
            <a:avLst/>
          </a:prstGeom>
          <a:noFill/>
          <a:ln>
            <a:noFill/>
          </a:ln>
          <a:extLst/>
        </p:spPr>
        <p:txBody>
          <a:body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8" name="Textplatzhalter 2"/>
          <p:cNvSpPr>
            <a:spLocks noGrp="1"/>
          </p:cNvSpPr>
          <p:nvPr>
            <p:ph idx="14"/>
          </p:nvPr>
        </p:nvSpPr>
        <p:spPr bwMode="auto">
          <a:xfrm>
            <a:off x="4860036" y="1131570"/>
            <a:ext cx="3888486" cy="3600450"/>
          </a:xfrm>
          <a:prstGeom prst="rect">
            <a:avLst/>
          </a:prstGeom>
          <a:noFill/>
          <a:ln>
            <a:noFill/>
          </a:ln>
          <a:extLst/>
        </p:spPr>
        <p:txBody>
          <a:body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x 1/2 Canvas mit Schrift 14pt">
    <p:spTree>
      <p:nvGrpSpPr>
        <p:cNvPr id="1" name=""/>
        <p:cNvGrpSpPr/>
        <p:nvPr/>
      </p:nvGrpSpPr>
      <p:grpSpPr>
        <a:xfrm>
          <a:off x="0" y="0"/>
          <a:ext cx="0" cy="0"/>
          <a:chOff x="0" y="0"/>
          <a:chExt cx="0" cy="0"/>
        </a:xfrm>
      </p:grpSpPr>
      <p:sp>
        <p:nvSpPr>
          <p:cNvPr id="5" name="Rechteck 4"/>
          <p:cNvSpPr/>
          <p:nvPr/>
        </p:nvSpPr>
        <p:spPr>
          <a:xfrm>
            <a:off x="251520" y="987574"/>
            <a:ext cx="4176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7" name="Rechteck 6"/>
          <p:cNvSpPr/>
          <p:nvPr/>
        </p:nvSpPr>
        <p:spPr>
          <a:xfrm>
            <a:off x="4716480" y="987574"/>
            <a:ext cx="4176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6" name="Textplatzhalter 2"/>
          <p:cNvSpPr>
            <a:spLocks noGrp="1"/>
          </p:cNvSpPr>
          <p:nvPr>
            <p:ph idx="1"/>
          </p:nvPr>
        </p:nvSpPr>
        <p:spPr bwMode="auto">
          <a:xfrm>
            <a:off x="395478" y="1131570"/>
            <a:ext cx="3888486" cy="3600450"/>
          </a:xfrm>
          <a:prstGeom prst="rect">
            <a:avLst/>
          </a:prstGeom>
          <a:noFill/>
          <a:ln>
            <a:noFill/>
          </a:ln>
          <a:extLst/>
        </p:spPr>
        <p:txBody>
          <a:bodyPr/>
          <a:lstStyle>
            <a:lvl1pPr>
              <a:spcAft>
                <a:spcPts val="0"/>
              </a:spcAft>
              <a:defRPr sz="1400"/>
            </a:lvl1pPr>
            <a:lvl2pPr>
              <a:spcAft>
                <a:spcPts val="0"/>
              </a:spcAft>
              <a:defRPr sz="1400"/>
            </a:lvl2pPr>
            <a:lvl3pPr>
              <a:spcAft>
                <a:spcPts val="0"/>
              </a:spcAft>
              <a:defRPr sz="1400"/>
            </a:lvl3pPr>
            <a:lvl4pPr>
              <a:spcAft>
                <a:spcPts val="0"/>
              </a:spcAft>
              <a:defRPr sz="1400"/>
            </a:lvl4pPr>
            <a:lvl5pPr>
              <a:spcAft>
                <a:spcPts val="0"/>
              </a:spcAft>
              <a:defRPr sz="1200"/>
            </a:lvl5pPr>
            <a:lvl6pPr>
              <a:spcAft>
                <a:spcPts val="0"/>
              </a:spcAft>
              <a:defRPr sz="1300"/>
            </a:lvl6p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9" name="Textplatzhalter 2"/>
          <p:cNvSpPr>
            <a:spLocks noGrp="1"/>
          </p:cNvSpPr>
          <p:nvPr>
            <p:ph idx="14"/>
          </p:nvPr>
        </p:nvSpPr>
        <p:spPr bwMode="auto">
          <a:xfrm>
            <a:off x="4860671" y="1131570"/>
            <a:ext cx="3888486" cy="3600450"/>
          </a:xfrm>
          <a:prstGeom prst="rect">
            <a:avLst/>
          </a:prstGeom>
          <a:noFill/>
          <a:ln>
            <a:noFill/>
          </a:ln>
          <a:extLst/>
        </p:spPr>
        <p:txBody>
          <a:bodyPr/>
          <a:lstStyle>
            <a:lvl1pPr>
              <a:spcAft>
                <a:spcPts val="0"/>
              </a:spcAft>
              <a:defRPr sz="1400"/>
            </a:lvl1pPr>
            <a:lvl2pPr>
              <a:spcAft>
                <a:spcPts val="0"/>
              </a:spcAft>
              <a:defRPr sz="1400"/>
            </a:lvl2pPr>
            <a:lvl3pPr>
              <a:spcAft>
                <a:spcPts val="0"/>
              </a:spcAft>
              <a:defRPr sz="1400"/>
            </a:lvl3pPr>
            <a:lvl4pPr>
              <a:spcAft>
                <a:spcPts val="0"/>
              </a:spcAft>
              <a:defRPr sz="1400"/>
            </a:lvl4pPr>
            <a:lvl5pPr>
              <a:spcAft>
                <a:spcPts val="0"/>
              </a:spcAft>
              <a:defRPr sz="1200"/>
            </a:lvl5pPr>
            <a:lvl6pPr>
              <a:spcAft>
                <a:spcPts val="0"/>
              </a:spcAft>
              <a:defRPr sz="1300"/>
            </a:lvl6p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3.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2.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 Id="rId30" Type="http://schemas.openxmlformats.org/officeDocument/2006/relationships/image" Target="../media/image4.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image" Target="../media/image3.emf"/><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image" Target="../media/image2.emf"/><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image" Target="../media/image1.png"/><Relationship Id="rId5" Type="http://schemas.openxmlformats.org/officeDocument/2006/relationships/slideLayout" Target="../slideLayouts/slideLayout41.xml"/><Relationship Id="rId10" Type="http://schemas.openxmlformats.org/officeDocument/2006/relationships/image" Target="../media/image5.jpeg"/><Relationship Id="rId4" Type="http://schemas.openxmlformats.org/officeDocument/2006/relationships/slideLayout" Target="../slideLayouts/slideLayout40.xml"/><Relationship Id="rId9" Type="http://schemas.openxmlformats.org/officeDocument/2006/relationships/theme" Target="../theme/theme3.xml"/><Relationship Id="rId14" Type="http://schemas.openxmlformats.org/officeDocument/2006/relationships/image" Target="../media/image4.emf"/></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4.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Rechteck 12"/>
          <p:cNvSpPr/>
          <p:nvPr/>
        </p:nvSpPr>
        <p:spPr>
          <a:xfrm>
            <a:off x="0" y="0"/>
            <a:ext cx="9144000" cy="2716213"/>
          </a:xfrm>
          <a:prstGeom prst="rect">
            <a:avLst/>
          </a:prstGeom>
          <a:solidFill>
            <a:srgbClr val="D4D6E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de-DE">
              <a:solidFill>
                <a:srgbClr val="CACFE5"/>
              </a:solidFill>
            </a:endParaRPr>
          </a:p>
        </p:txBody>
      </p:sp>
      <p:sp>
        <p:nvSpPr>
          <p:cNvPr id="17" name="Rechteck 16"/>
          <p:cNvSpPr/>
          <p:nvPr/>
        </p:nvSpPr>
        <p:spPr>
          <a:xfrm>
            <a:off x="0" y="2427288"/>
            <a:ext cx="9144000" cy="2716212"/>
          </a:xfrm>
          <a:prstGeom prst="rect">
            <a:avLst/>
          </a:prstGeom>
          <a:solidFill>
            <a:srgbClr val="BDC2D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de-DE">
                <a:solidFill>
                  <a:srgbClr val="CACFE5"/>
                </a:solidFill>
              </a:rPr>
              <a:t>  </a:t>
            </a:r>
          </a:p>
        </p:txBody>
      </p:sp>
      <p:cxnSp>
        <p:nvCxnSpPr>
          <p:cNvPr id="8" name="Gerade Verbindung 7"/>
          <p:cNvCxnSpPr/>
          <p:nvPr/>
        </p:nvCxnSpPr>
        <p:spPr>
          <a:xfrm>
            <a:off x="250825" y="0"/>
            <a:ext cx="0" cy="266700"/>
          </a:xfrm>
          <a:prstGeom prst="line">
            <a:avLst/>
          </a:prstGeom>
          <a:ln w="12700">
            <a:solidFill>
              <a:srgbClr val="94A6CC"/>
            </a:solidFill>
          </a:ln>
          <a:effectLst/>
        </p:spPr>
        <p:style>
          <a:lnRef idx="2">
            <a:schemeClr val="accent1"/>
          </a:lnRef>
          <a:fillRef idx="0">
            <a:schemeClr val="accent1"/>
          </a:fillRef>
          <a:effectRef idx="1">
            <a:schemeClr val="accent1"/>
          </a:effectRef>
          <a:fontRef idx="minor">
            <a:schemeClr val="tx1"/>
          </a:fontRef>
        </p:style>
      </p:cxnSp>
      <p:cxnSp>
        <p:nvCxnSpPr>
          <p:cNvPr id="14" name="Gerade Verbindung 13"/>
          <p:cNvCxnSpPr/>
          <p:nvPr/>
        </p:nvCxnSpPr>
        <p:spPr>
          <a:xfrm>
            <a:off x="1403350" y="0"/>
            <a:ext cx="0" cy="266700"/>
          </a:xfrm>
          <a:prstGeom prst="line">
            <a:avLst/>
          </a:prstGeom>
          <a:ln w="12700">
            <a:solidFill>
              <a:srgbClr val="94A6CC"/>
            </a:solidFill>
          </a:ln>
          <a:effectLst/>
        </p:spPr>
        <p:style>
          <a:lnRef idx="2">
            <a:schemeClr val="accent1"/>
          </a:lnRef>
          <a:fillRef idx="0">
            <a:schemeClr val="accent1"/>
          </a:fillRef>
          <a:effectRef idx="1">
            <a:schemeClr val="accent1"/>
          </a:effectRef>
          <a:fontRef idx="minor">
            <a:schemeClr val="tx1"/>
          </a:fontRef>
        </p:style>
      </p:cxnSp>
      <p:sp>
        <p:nvSpPr>
          <p:cNvPr id="1035" name="Textfeld 14"/>
          <p:cNvSpPr txBox="1">
            <a:spLocks noChangeArrowheads="1"/>
          </p:cNvSpPr>
          <p:nvPr/>
        </p:nvSpPr>
        <p:spPr bwMode="auto">
          <a:xfrm>
            <a:off x="1547813" y="0"/>
            <a:ext cx="1441450" cy="266700"/>
          </a:xfrm>
          <a:prstGeom prst="rect">
            <a:avLst/>
          </a:prstGeom>
          <a:noFill/>
          <a:ln>
            <a:noFill/>
          </a:ln>
          <a:extLst/>
        </p:spPr>
        <p:txBody>
          <a:bodyPr lIns="0" tIns="0" rIns="0" bIns="0" anchor="b"/>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de-DE" sz="1000" dirty="0">
                <a:solidFill>
                  <a:srgbClr val="003882"/>
                </a:solidFill>
              </a:rPr>
              <a:t>Engineering Performance</a:t>
            </a:r>
          </a:p>
        </p:txBody>
      </p:sp>
      <p:cxnSp>
        <p:nvCxnSpPr>
          <p:cNvPr id="16" name="Gerade Verbindung 15"/>
          <p:cNvCxnSpPr/>
          <p:nvPr/>
        </p:nvCxnSpPr>
        <p:spPr>
          <a:xfrm>
            <a:off x="3130550" y="0"/>
            <a:ext cx="0" cy="266700"/>
          </a:xfrm>
          <a:prstGeom prst="line">
            <a:avLst/>
          </a:prstGeom>
          <a:ln w="12700">
            <a:solidFill>
              <a:srgbClr val="94A6CC"/>
            </a:solidFill>
          </a:ln>
          <a:effectLst/>
        </p:spPr>
        <p:style>
          <a:lnRef idx="2">
            <a:schemeClr val="accent1"/>
          </a:lnRef>
          <a:fillRef idx="0">
            <a:schemeClr val="accent1"/>
          </a:fillRef>
          <a:effectRef idx="1">
            <a:schemeClr val="accent1"/>
          </a:effectRef>
          <a:fontRef idx="minor">
            <a:schemeClr val="tx1"/>
          </a:fontRef>
        </p:style>
      </p:cxnSp>
      <p:cxnSp>
        <p:nvCxnSpPr>
          <p:cNvPr id="19" name="Gerade Verbindung 18"/>
          <p:cNvCxnSpPr/>
          <p:nvPr/>
        </p:nvCxnSpPr>
        <p:spPr>
          <a:xfrm>
            <a:off x="8893175" y="0"/>
            <a:ext cx="0" cy="266700"/>
          </a:xfrm>
          <a:prstGeom prst="line">
            <a:avLst/>
          </a:prstGeom>
          <a:ln w="12700">
            <a:solidFill>
              <a:srgbClr val="94A6CC"/>
            </a:solidFill>
          </a:ln>
          <a:effectLst/>
        </p:spPr>
        <p:style>
          <a:lnRef idx="2">
            <a:schemeClr val="accent1"/>
          </a:lnRef>
          <a:fillRef idx="0">
            <a:schemeClr val="accent1"/>
          </a:fillRef>
          <a:effectRef idx="1">
            <a:schemeClr val="accent1"/>
          </a:effectRef>
          <a:fontRef idx="minor">
            <a:schemeClr val="tx1"/>
          </a:fontRef>
        </p:style>
      </p:cxnSp>
      <p:sp>
        <p:nvSpPr>
          <p:cNvPr id="1038" name="Textfeld 19"/>
          <p:cNvSpPr txBox="1">
            <a:spLocks noChangeArrowheads="1"/>
          </p:cNvSpPr>
          <p:nvPr/>
        </p:nvSpPr>
        <p:spPr bwMode="auto">
          <a:xfrm>
            <a:off x="8027988" y="0"/>
            <a:ext cx="720725" cy="266700"/>
          </a:xfrm>
          <a:prstGeom prst="rect">
            <a:avLst/>
          </a:prstGeom>
          <a:noFill/>
          <a:ln>
            <a:noFill/>
          </a:ln>
          <a:extLst/>
        </p:spPr>
        <p:txBody>
          <a:bodyPr lIns="0" tIns="0" rIns="0" bIns="0" anchor="b"/>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defRPr/>
            </a:pPr>
            <a:fld id="{DAFC8165-DBE0-45F2-9747-81A10D968356}" type="slidenum">
              <a:rPr lang="de-DE" sz="1000" smtClean="0">
                <a:solidFill>
                  <a:srgbClr val="003882"/>
                </a:solidFill>
              </a:rPr>
              <a:pPr algn="r" eaLnBrk="1" hangingPunct="1">
                <a:defRPr/>
              </a:pPr>
              <a:t>‹Nr.›</a:t>
            </a:fld>
            <a:endParaRPr lang="de-DE" sz="1000" dirty="0">
              <a:solidFill>
                <a:srgbClr val="003882"/>
              </a:solidFill>
            </a:endParaRPr>
          </a:p>
        </p:txBody>
      </p:sp>
      <p:sp>
        <p:nvSpPr>
          <p:cNvPr id="18" name="Textplatzhalter 10"/>
          <p:cNvSpPr txBox="1">
            <a:spLocks/>
          </p:cNvSpPr>
          <p:nvPr/>
        </p:nvSpPr>
        <p:spPr>
          <a:xfrm>
            <a:off x="3276600" y="0"/>
            <a:ext cx="4608513" cy="266700"/>
          </a:xfrm>
          <a:prstGeom prst="rect">
            <a:avLst/>
          </a:prstGeom>
        </p:spPr>
        <p:txBody>
          <a:bodyPr lIns="0" tIns="0" rIns="0" bIns="0" anchor="b"/>
          <a:lstStyle>
            <a:lvl1pPr marL="0" indent="0" algn="l" rtl="0" eaLnBrk="0" fontAlgn="base" hangingPunct="0">
              <a:spcBef>
                <a:spcPts val="0"/>
              </a:spcBef>
              <a:spcAft>
                <a:spcPct val="0"/>
              </a:spcAft>
              <a:buSzPct val="100000"/>
              <a:buFontTx/>
              <a:buNone/>
              <a:defRPr sz="1000" kern="1200" baseline="0">
                <a:solidFill>
                  <a:srgbClr val="0095D8"/>
                </a:solidFill>
                <a:latin typeface="Arial"/>
                <a:ea typeface="ＭＳ Ｐゴシック" charset="0"/>
                <a:cs typeface="ＭＳ Ｐゴシック" charset="0"/>
              </a:defRPr>
            </a:lvl1pPr>
            <a:lvl2pPr marL="358775" indent="-358775" algn="l" rtl="0" eaLnBrk="0" fontAlgn="base" hangingPunct="0">
              <a:spcBef>
                <a:spcPts val="763"/>
              </a:spcBef>
              <a:spcAft>
                <a:spcPct val="0"/>
              </a:spcAft>
              <a:buSzPct val="100000"/>
              <a:buBlip>
                <a:blip r:embed="rId27"/>
              </a:buBlip>
              <a:defRPr sz="2800" kern="1200">
                <a:solidFill>
                  <a:schemeClr val="tx1"/>
                </a:solidFill>
                <a:latin typeface="Arial"/>
                <a:ea typeface="ＭＳ Ｐゴシック" charset="0"/>
                <a:cs typeface="+mn-cs"/>
              </a:defRPr>
            </a:lvl2pPr>
            <a:lvl3pPr marL="358775" indent="-358775" algn="l" rtl="0" eaLnBrk="0" fontAlgn="base" hangingPunct="0">
              <a:spcBef>
                <a:spcPts val="763"/>
              </a:spcBef>
              <a:spcAft>
                <a:spcPct val="0"/>
              </a:spcAft>
              <a:buFont typeface="Arial" charset="0"/>
              <a:buChar char="•"/>
              <a:defRPr sz="2400" kern="1200">
                <a:solidFill>
                  <a:schemeClr val="tx1"/>
                </a:solidFill>
                <a:latin typeface="Arial"/>
                <a:ea typeface="ＭＳ Ｐゴシック" charset="0"/>
                <a:cs typeface="+mn-cs"/>
              </a:defRPr>
            </a:lvl3pPr>
            <a:lvl4pPr marL="358775" indent="-358775" algn="l" rtl="0" eaLnBrk="0" fontAlgn="base" hangingPunct="0">
              <a:spcBef>
                <a:spcPts val="763"/>
              </a:spcBef>
              <a:spcAft>
                <a:spcPct val="0"/>
              </a:spcAft>
              <a:buFont typeface="Arial" charset="0"/>
              <a:buChar char="–"/>
              <a:defRPr sz="2000" kern="1200">
                <a:solidFill>
                  <a:schemeClr val="tx1"/>
                </a:solidFill>
                <a:latin typeface="Arial"/>
                <a:ea typeface="ＭＳ Ｐゴシック" charset="0"/>
                <a:cs typeface="+mn-cs"/>
              </a:defRPr>
            </a:lvl4pPr>
            <a:lvl5pPr marL="358775" indent="-358775" algn="l" rtl="0" eaLnBrk="0" fontAlgn="base" hangingPunct="0">
              <a:spcBef>
                <a:spcPts val="763"/>
              </a:spcBef>
              <a:spcAft>
                <a:spcPct val="0"/>
              </a:spcAft>
              <a:buFont typeface="Arial" charset="0"/>
              <a:buChar char="»"/>
              <a:defRPr sz="2000" kern="1200">
                <a:solidFill>
                  <a:schemeClr val="tx1"/>
                </a:solidFill>
                <a:latin typeface="Arial"/>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de-DE" baseline="0" dirty="0">
                <a:solidFill>
                  <a:srgbClr val="0095D8"/>
                </a:solidFill>
              </a:rPr>
              <a:t>Gestensteuerung mit dem Wii Balance Board</a:t>
            </a:r>
            <a:endParaRPr lang="de-DE" dirty="0">
              <a:solidFill>
                <a:srgbClr val="0095D8"/>
              </a:solidFill>
            </a:endParaRPr>
          </a:p>
        </p:txBody>
      </p:sp>
      <p:sp>
        <p:nvSpPr>
          <p:cNvPr id="1036" name="Titelplatzhalter 3"/>
          <p:cNvSpPr>
            <a:spLocks noGrp="1"/>
          </p:cNvSpPr>
          <p:nvPr>
            <p:ph type="title"/>
          </p:nvPr>
        </p:nvSpPr>
        <p:spPr bwMode="auto">
          <a:xfrm>
            <a:off x="250825" y="411087"/>
            <a:ext cx="3054390" cy="431614"/>
          </a:xfrm>
          <a:prstGeom prst="rect">
            <a:avLst/>
          </a:prstGeom>
          <a:solidFill>
            <a:srgbClr val="003882"/>
          </a:solidFill>
          <a:ln w="9525">
            <a:noFill/>
            <a:miter lim="800000"/>
            <a:headEnd/>
            <a:tailEnd/>
          </a:ln>
        </p:spPr>
        <p:txBody>
          <a:bodyPr vert="horz" wrap="none" lIns="144000" tIns="90000" rIns="144000" bIns="93600" numCol="1" anchor="ctr" anchorCtr="0" compatLnSpc="1">
            <a:prstTxWarp prst="textNoShape">
              <a:avLst/>
            </a:prstTxWarp>
            <a:spAutoFit/>
          </a:bodyPr>
          <a:lstStyle/>
          <a:p>
            <a:pPr lvl="0"/>
            <a:r>
              <a:rPr lang="de-DE" dirty="0"/>
              <a:t>Mastertitelformat bearbeiten</a:t>
            </a:r>
          </a:p>
        </p:txBody>
      </p:sp>
      <p:sp>
        <p:nvSpPr>
          <p:cNvPr id="1037" name="Textplatzhalter 2"/>
          <p:cNvSpPr>
            <a:spLocks noGrp="1"/>
          </p:cNvSpPr>
          <p:nvPr>
            <p:ph type="body" idx="1"/>
          </p:nvPr>
        </p:nvSpPr>
        <p:spPr bwMode="auto">
          <a:xfrm>
            <a:off x="457200" y="1200150"/>
            <a:ext cx="8229600" cy="33940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pic>
        <p:nvPicPr>
          <p:cNvPr id="15" name="Picture 2" descr="F:\INME PPT Master Mai 2013\INME_Logos\Logo_InMediasP_wortmarke.emf"/>
          <p:cNvPicPr>
            <a:picLocks noChangeAspect="1" noChangeArrowheads="1"/>
          </p:cNvPicPr>
          <p:nvPr/>
        </p:nvPicPr>
        <p:blipFill>
          <a:blip r:embed="rId28" cstate="print"/>
          <a:srcRect/>
          <a:stretch>
            <a:fillRect/>
          </a:stretch>
        </p:blipFill>
        <p:spPr bwMode="auto">
          <a:xfrm>
            <a:off x="395478" y="141795"/>
            <a:ext cx="864000" cy="94475"/>
          </a:xfrm>
          <a:prstGeom prst="rect">
            <a:avLst/>
          </a:prstGeom>
          <a:noFill/>
        </p:spPr>
      </p:pic>
    </p:spTree>
  </p:cSld>
  <p:clrMap bg1="lt1" tx1="dk1" bg2="lt2" tx2="dk2" accent1="accent1" accent2="accent2" accent3="accent3" accent4="accent4" accent5="accent5" accent6="accent6" hlink="hlink" folHlink="folHlink"/>
  <p:sldLayoutIdLst>
    <p:sldLayoutId id="2147485974" r:id="rId1"/>
    <p:sldLayoutId id="2147485975" r:id="rId2"/>
    <p:sldLayoutId id="2147485976" r:id="rId3"/>
    <p:sldLayoutId id="2147485977" r:id="rId4"/>
    <p:sldLayoutId id="2147485988" r:id="rId5"/>
    <p:sldLayoutId id="2147485973" r:id="rId6"/>
    <p:sldLayoutId id="2147485989" r:id="rId7"/>
    <p:sldLayoutId id="2147485982" r:id="rId8"/>
    <p:sldLayoutId id="2147485984" r:id="rId9"/>
    <p:sldLayoutId id="2147485990" r:id="rId10"/>
    <p:sldLayoutId id="2147485981" r:id="rId11"/>
    <p:sldLayoutId id="2147485983" r:id="rId12"/>
    <p:sldLayoutId id="2147485991" r:id="rId13"/>
    <p:sldLayoutId id="2147485992" r:id="rId14"/>
    <p:sldLayoutId id="2147485993" r:id="rId15"/>
    <p:sldLayoutId id="2147485994" r:id="rId16"/>
    <p:sldLayoutId id="2147485985" r:id="rId17"/>
    <p:sldLayoutId id="2147485995" r:id="rId18"/>
    <p:sldLayoutId id="2147485996" r:id="rId19"/>
    <p:sldLayoutId id="2147485997" r:id="rId20"/>
    <p:sldLayoutId id="2147485998" r:id="rId21"/>
    <p:sldLayoutId id="2147485999" r:id="rId22"/>
    <p:sldLayoutId id="2147485987" r:id="rId23"/>
    <p:sldLayoutId id="2147486000" r:id="rId24"/>
    <p:sldLayoutId id="2147486001" r:id="rId25"/>
  </p:sldLayoutIdLst>
  <p:txStyles>
    <p:titleStyle>
      <a:lvl1pPr algn="l" rtl="0" eaLnBrk="1" fontAlgn="base" hangingPunct="1">
        <a:spcBef>
          <a:spcPct val="0"/>
        </a:spcBef>
        <a:spcAft>
          <a:spcPct val="0"/>
        </a:spcAft>
        <a:defRPr sz="1600" b="1" kern="1200">
          <a:solidFill>
            <a:srgbClr val="FFFFFF"/>
          </a:solidFill>
          <a:latin typeface="Arial"/>
          <a:ea typeface="ＭＳ Ｐゴシック" charset="0"/>
          <a:cs typeface="ＭＳ Ｐゴシック" charset="0"/>
        </a:defRPr>
      </a:lvl1pPr>
      <a:lvl2pPr algn="l" rtl="0" eaLnBrk="1" fontAlgn="base" hangingPunct="1">
        <a:spcBef>
          <a:spcPct val="0"/>
        </a:spcBef>
        <a:spcAft>
          <a:spcPct val="0"/>
        </a:spcAft>
        <a:defRPr sz="1500" b="1">
          <a:solidFill>
            <a:srgbClr val="FFFFFF"/>
          </a:solidFill>
          <a:latin typeface="Arial" charset="0"/>
          <a:ea typeface="ＭＳ Ｐゴシック" charset="0"/>
          <a:cs typeface="ＭＳ Ｐゴシック" charset="0"/>
        </a:defRPr>
      </a:lvl2pPr>
      <a:lvl3pPr algn="l" rtl="0" eaLnBrk="1" fontAlgn="base" hangingPunct="1">
        <a:spcBef>
          <a:spcPct val="0"/>
        </a:spcBef>
        <a:spcAft>
          <a:spcPct val="0"/>
        </a:spcAft>
        <a:defRPr sz="1500" b="1">
          <a:solidFill>
            <a:srgbClr val="FFFFFF"/>
          </a:solidFill>
          <a:latin typeface="Arial" charset="0"/>
          <a:ea typeface="ＭＳ Ｐゴシック" charset="0"/>
          <a:cs typeface="ＭＳ Ｐゴシック" charset="0"/>
        </a:defRPr>
      </a:lvl3pPr>
      <a:lvl4pPr algn="l" rtl="0" eaLnBrk="1" fontAlgn="base" hangingPunct="1">
        <a:spcBef>
          <a:spcPct val="0"/>
        </a:spcBef>
        <a:spcAft>
          <a:spcPct val="0"/>
        </a:spcAft>
        <a:defRPr sz="1500" b="1">
          <a:solidFill>
            <a:srgbClr val="FFFFFF"/>
          </a:solidFill>
          <a:latin typeface="Arial" charset="0"/>
          <a:ea typeface="ＭＳ Ｐゴシック" charset="0"/>
          <a:cs typeface="ＭＳ Ｐゴシック" charset="0"/>
        </a:defRPr>
      </a:lvl4pPr>
      <a:lvl5pPr algn="l" rtl="0" eaLnBrk="1" fontAlgn="base" hangingPunct="1">
        <a:spcBef>
          <a:spcPct val="0"/>
        </a:spcBef>
        <a:spcAft>
          <a:spcPct val="0"/>
        </a:spcAft>
        <a:defRPr sz="1500" b="1">
          <a:solidFill>
            <a:srgbClr val="FFFFFF"/>
          </a:solidFill>
          <a:latin typeface="Arial"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charset="0"/>
          <a:ea typeface="ＭＳ Ｐゴシック" charset="0"/>
        </a:defRPr>
      </a:lvl6pPr>
      <a:lvl7pPr marL="914400" algn="ctr" rtl="0" eaLnBrk="1" fontAlgn="base" hangingPunct="1">
        <a:spcBef>
          <a:spcPct val="0"/>
        </a:spcBef>
        <a:spcAft>
          <a:spcPct val="0"/>
        </a:spcAft>
        <a:defRPr sz="4400">
          <a:solidFill>
            <a:schemeClr val="tx1"/>
          </a:solidFill>
          <a:latin typeface="Calibri" charset="0"/>
          <a:ea typeface="ＭＳ Ｐゴシック" charset="0"/>
        </a:defRPr>
      </a:lvl7pPr>
      <a:lvl8pPr marL="1371600" algn="ctr" rtl="0" eaLnBrk="1" fontAlgn="base" hangingPunct="1">
        <a:spcBef>
          <a:spcPct val="0"/>
        </a:spcBef>
        <a:spcAft>
          <a:spcPct val="0"/>
        </a:spcAft>
        <a:defRPr sz="4400">
          <a:solidFill>
            <a:schemeClr val="tx1"/>
          </a:solidFill>
          <a:latin typeface="Calibri" charset="0"/>
          <a:ea typeface="ＭＳ Ｐゴシック" charset="0"/>
        </a:defRPr>
      </a:lvl8pPr>
      <a:lvl9pPr marL="1828800" algn="ctr" rtl="0" eaLnBrk="1" fontAlgn="base" hangingPunct="1">
        <a:spcBef>
          <a:spcPct val="0"/>
        </a:spcBef>
        <a:spcAft>
          <a:spcPct val="0"/>
        </a:spcAft>
        <a:defRPr sz="4400">
          <a:solidFill>
            <a:schemeClr val="tx1"/>
          </a:solidFill>
          <a:latin typeface="Calibri" charset="0"/>
          <a:ea typeface="ＭＳ Ｐゴシック" charset="0"/>
        </a:defRPr>
      </a:lvl9pPr>
    </p:titleStyle>
    <p:bodyStyle>
      <a:lvl1pPr algn="l" defTabSz="863600" rtl="0" eaLnBrk="1" fontAlgn="base" hangingPunct="1">
        <a:lnSpc>
          <a:spcPts val="1800"/>
        </a:lnSpc>
        <a:spcBef>
          <a:spcPts val="163"/>
        </a:spcBef>
        <a:spcAft>
          <a:spcPts val="500"/>
        </a:spcAft>
        <a:buSzPct val="100000"/>
        <a:defRPr lang="de-DE" sz="1600" b="1" kern="1200" dirty="0">
          <a:solidFill>
            <a:srgbClr val="0095D8"/>
          </a:solidFill>
          <a:latin typeface="Arial"/>
          <a:ea typeface="ＭＳ Ｐゴシック" charset="0"/>
          <a:cs typeface="ＭＳ Ｐゴシック" charset="0"/>
        </a:defRPr>
      </a:lvl1pPr>
      <a:lvl2pPr algn="l" defTabSz="1254125" rtl="0" eaLnBrk="1" fontAlgn="base" hangingPunct="1">
        <a:lnSpc>
          <a:spcPts val="1800"/>
        </a:lnSpc>
        <a:spcBef>
          <a:spcPts val="163"/>
        </a:spcBef>
        <a:spcAft>
          <a:spcPts val="500"/>
        </a:spcAft>
        <a:buSzPct val="100000"/>
        <a:defRPr sz="1600" kern="1200">
          <a:solidFill>
            <a:srgbClr val="003882"/>
          </a:solidFill>
          <a:latin typeface="Arial"/>
          <a:ea typeface="ＭＳ Ｐゴシック" charset="0"/>
          <a:cs typeface="+mn-cs"/>
        </a:defRPr>
      </a:lvl2pPr>
      <a:lvl3pPr marL="207963" indent="-207963" algn="l" rtl="0" eaLnBrk="1" fontAlgn="base" hangingPunct="1">
        <a:lnSpc>
          <a:spcPts val="1800"/>
        </a:lnSpc>
        <a:spcBef>
          <a:spcPts val="163"/>
        </a:spcBef>
        <a:spcAft>
          <a:spcPts val="500"/>
        </a:spcAft>
        <a:buSzPct val="110000"/>
        <a:buFontTx/>
        <a:buBlip>
          <a:blip r:embed="rId29"/>
        </a:buBlip>
        <a:defRPr sz="1600" b="1" kern="1200">
          <a:solidFill>
            <a:srgbClr val="003882"/>
          </a:solidFill>
          <a:latin typeface="Arial"/>
          <a:ea typeface="ＭＳ Ｐゴシック" charset="0"/>
          <a:cs typeface="+mn-cs"/>
        </a:defRPr>
      </a:lvl3pPr>
      <a:lvl4pPr marL="431800" indent="-215900" algn="l" rtl="0" eaLnBrk="1" fontAlgn="base" hangingPunct="1">
        <a:lnSpc>
          <a:spcPts val="1800"/>
        </a:lnSpc>
        <a:spcBef>
          <a:spcPts val="163"/>
        </a:spcBef>
        <a:spcAft>
          <a:spcPts val="500"/>
        </a:spcAft>
        <a:buSzPct val="110000"/>
        <a:buFontTx/>
        <a:buBlip>
          <a:blip r:embed="rId29"/>
        </a:buBlip>
        <a:defRPr sz="1600" kern="1200">
          <a:solidFill>
            <a:srgbClr val="003882"/>
          </a:solidFill>
          <a:latin typeface="Arial"/>
          <a:ea typeface="ＭＳ Ｐゴシック" charset="0"/>
          <a:cs typeface="+mn-cs"/>
        </a:defRPr>
      </a:lvl4pPr>
      <a:lvl5pPr marL="647700" indent="-215900" algn="l" rtl="0" eaLnBrk="1" fontAlgn="base" hangingPunct="1">
        <a:lnSpc>
          <a:spcPts val="1800"/>
        </a:lnSpc>
        <a:spcBef>
          <a:spcPts val="163"/>
        </a:spcBef>
        <a:spcAft>
          <a:spcPts val="500"/>
        </a:spcAft>
        <a:buSzPct val="110000"/>
        <a:buFontTx/>
        <a:buBlip>
          <a:blip r:embed="rId30"/>
        </a:buBlip>
        <a:defRPr sz="1400" kern="1200">
          <a:solidFill>
            <a:srgbClr val="003882"/>
          </a:solidFill>
          <a:latin typeface="Arial"/>
          <a:ea typeface="ＭＳ Ｐゴシック" charset="0"/>
          <a:cs typeface="+mn-cs"/>
        </a:defRPr>
      </a:lvl5pPr>
      <a:lvl6pPr marL="208800" indent="-208800" algn="l" defTabSz="914400" rtl="0" eaLnBrk="1" latinLnBrk="0" hangingPunct="1">
        <a:lnSpc>
          <a:spcPts val="1800"/>
        </a:lnSpc>
        <a:spcBef>
          <a:spcPts val="163"/>
        </a:spcBef>
        <a:spcAft>
          <a:spcPts val="500"/>
        </a:spcAft>
        <a:buFont typeface="+mj-lt"/>
        <a:buAutoNum type="arabicPeriod"/>
        <a:defRPr sz="15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8FC56F25-E008-454B-8C69-80127ABB9DE1}" type="datetimeFigureOut">
              <a:rPr lang="de-DE" smtClean="0"/>
              <a:t>31.03.2017</a:t>
            </a:fld>
            <a:endParaRPr lang="de-DE"/>
          </a:p>
        </p:txBody>
      </p:sp>
      <p:sp>
        <p:nvSpPr>
          <p:cNvPr id="5" name="Fußzeilenplatzhalt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1FE610DF-5B5C-421E-956E-9ADE5F98F412}" type="slidenum">
              <a:rPr lang="de-DE" smtClean="0"/>
              <a:t>‹Nr.›</a:t>
            </a:fld>
            <a:endParaRPr lang="de-DE"/>
          </a:p>
        </p:txBody>
      </p:sp>
    </p:spTree>
    <p:extLst>
      <p:ext uri="{BB962C8B-B14F-4D97-AF65-F5344CB8AC3E}">
        <p14:creationId xmlns:p14="http://schemas.microsoft.com/office/powerpoint/2010/main" val="1624423379"/>
      </p:ext>
    </p:extLst>
  </p:cSld>
  <p:clrMap bg1="lt1" tx1="dk1" bg2="lt2" tx2="dk2" accent1="accent1" accent2="accent2" accent3="accent3" accent4="accent4" accent5="accent5" accent6="accent6" hlink="hlink" folHlink="folHlink"/>
  <p:sldLayoutIdLst>
    <p:sldLayoutId id="2147486021" r:id="rId1"/>
    <p:sldLayoutId id="2147486022" r:id="rId2"/>
    <p:sldLayoutId id="2147486023" r:id="rId3"/>
    <p:sldLayoutId id="2147486024" r:id="rId4"/>
    <p:sldLayoutId id="2147486025" r:id="rId5"/>
    <p:sldLayoutId id="2147486026" r:id="rId6"/>
    <p:sldLayoutId id="2147486027" r:id="rId7"/>
    <p:sldLayoutId id="2147486028" r:id="rId8"/>
    <p:sldLayoutId id="2147486029" r:id="rId9"/>
    <p:sldLayoutId id="2147486030" r:id="rId10"/>
    <p:sldLayoutId id="21474860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0" name="Bild 6" descr="03_INME_Himmel_72dpi_rh.jpg"/>
          <p:cNvPicPr>
            <a:picLocks noChangeAspect="1"/>
          </p:cNvPicPr>
          <p:nvPr/>
        </p:nvPicPr>
        <p:blipFill>
          <a:blip r:embed="rId10" cstate="print"/>
          <a:srcRect/>
          <a:stretch>
            <a:fillRect/>
          </a:stretch>
        </p:blipFill>
        <p:spPr bwMode="auto">
          <a:xfrm>
            <a:off x="0" y="0"/>
            <a:ext cx="9236075" cy="5143500"/>
          </a:xfrm>
          <a:prstGeom prst="rect">
            <a:avLst/>
          </a:prstGeom>
          <a:noFill/>
          <a:ln w="9525">
            <a:noFill/>
            <a:miter lim="800000"/>
            <a:headEnd/>
            <a:tailEnd/>
          </a:ln>
        </p:spPr>
      </p:pic>
      <p:cxnSp>
        <p:nvCxnSpPr>
          <p:cNvPr id="8" name="Gerade Verbindung 7"/>
          <p:cNvCxnSpPr/>
          <p:nvPr/>
        </p:nvCxnSpPr>
        <p:spPr>
          <a:xfrm>
            <a:off x="250825" y="0"/>
            <a:ext cx="0" cy="266700"/>
          </a:xfrm>
          <a:prstGeom prst="line">
            <a:avLst/>
          </a:prstGeom>
          <a:ln w="12700">
            <a:solidFill>
              <a:srgbClr val="5C7694"/>
            </a:solidFill>
          </a:ln>
          <a:effectLst/>
        </p:spPr>
        <p:style>
          <a:lnRef idx="2">
            <a:schemeClr val="accent1"/>
          </a:lnRef>
          <a:fillRef idx="0">
            <a:schemeClr val="accent1"/>
          </a:fillRef>
          <a:effectRef idx="1">
            <a:schemeClr val="accent1"/>
          </a:effectRef>
          <a:fontRef idx="minor">
            <a:schemeClr val="tx1"/>
          </a:fontRef>
        </p:style>
      </p:cxnSp>
      <p:cxnSp>
        <p:nvCxnSpPr>
          <p:cNvPr id="14" name="Gerade Verbindung 13"/>
          <p:cNvCxnSpPr/>
          <p:nvPr/>
        </p:nvCxnSpPr>
        <p:spPr>
          <a:xfrm>
            <a:off x="1403350" y="0"/>
            <a:ext cx="0" cy="266700"/>
          </a:xfrm>
          <a:prstGeom prst="line">
            <a:avLst/>
          </a:prstGeom>
          <a:ln w="12700">
            <a:solidFill>
              <a:srgbClr val="5C7694"/>
            </a:solidFill>
          </a:ln>
          <a:effectLst/>
        </p:spPr>
        <p:style>
          <a:lnRef idx="2">
            <a:schemeClr val="accent1"/>
          </a:lnRef>
          <a:fillRef idx="0">
            <a:schemeClr val="accent1"/>
          </a:fillRef>
          <a:effectRef idx="1">
            <a:schemeClr val="accent1"/>
          </a:effectRef>
          <a:fontRef idx="minor">
            <a:schemeClr val="tx1"/>
          </a:fontRef>
        </p:style>
      </p:cxnSp>
      <p:sp>
        <p:nvSpPr>
          <p:cNvPr id="1035" name="Textfeld 14"/>
          <p:cNvSpPr txBox="1">
            <a:spLocks noChangeArrowheads="1"/>
          </p:cNvSpPr>
          <p:nvPr/>
        </p:nvSpPr>
        <p:spPr bwMode="auto">
          <a:xfrm>
            <a:off x="1547813" y="0"/>
            <a:ext cx="1441450" cy="266700"/>
          </a:xfrm>
          <a:prstGeom prst="rect">
            <a:avLst/>
          </a:prstGeom>
          <a:noFill/>
          <a:ln>
            <a:noFill/>
          </a:ln>
          <a:extLst/>
        </p:spPr>
        <p:txBody>
          <a:bodyPr lIns="0" tIns="0" rIns="0" bIns="0" anchor="b"/>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de-DE" sz="1000" dirty="0">
                <a:solidFill>
                  <a:srgbClr val="003882"/>
                </a:solidFill>
              </a:rPr>
              <a:t>Engineering Performance</a:t>
            </a:r>
          </a:p>
        </p:txBody>
      </p:sp>
      <p:cxnSp>
        <p:nvCxnSpPr>
          <p:cNvPr id="16" name="Gerade Verbindung 15"/>
          <p:cNvCxnSpPr/>
          <p:nvPr/>
        </p:nvCxnSpPr>
        <p:spPr>
          <a:xfrm>
            <a:off x="3130550" y="0"/>
            <a:ext cx="0" cy="266700"/>
          </a:xfrm>
          <a:prstGeom prst="line">
            <a:avLst/>
          </a:prstGeom>
          <a:ln w="12700">
            <a:solidFill>
              <a:srgbClr val="5C7694"/>
            </a:solidFill>
          </a:ln>
          <a:effectLst/>
        </p:spPr>
        <p:style>
          <a:lnRef idx="2">
            <a:schemeClr val="accent1"/>
          </a:lnRef>
          <a:fillRef idx="0">
            <a:schemeClr val="accent1"/>
          </a:fillRef>
          <a:effectRef idx="1">
            <a:schemeClr val="accent1"/>
          </a:effectRef>
          <a:fontRef idx="minor">
            <a:schemeClr val="tx1"/>
          </a:fontRef>
        </p:style>
      </p:cxnSp>
      <p:cxnSp>
        <p:nvCxnSpPr>
          <p:cNvPr id="19" name="Gerade Verbindung 18"/>
          <p:cNvCxnSpPr/>
          <p:nvPr/>
        </p:nvCxnSpPr>
        <p:spPr>
          <a:xfrm>
            <a:off x="8893175" y="0"/>
            <a:ext cx="0" cy="266700"/>
          </a:xfrm>
          <a:prstGeom prst="line">
            <a:avLst/>
          </a:prstGeom>
          <a:ln w="12700">
            <a:solidFill>
              <a:srgbClr val="5C7694"/>
            </a:solidFill>
          </a:ln>
          <a:effectLst/>
        </p:spPr>
        <p:style>
          <a:lnRef idx="2">
            <a:schemeClr val="accent1"/>
          </a:lnRef>
          <a:fillRef idx="0">
            <a:schemeClr val="accent1"/>
          </a:fillRef>
          <a:effectRef idx="1">
            <a:schemeClr val="accent1"/>
          </a:effectRef>
          <a:fontRef idx="minor">
            <a:schemeClr val="tx1"/>
          </a:fontRef>
        </p:style>
      </p:cxnSp>
      <p:sp>
        <p:nvSpPr>
          <p:cNvPr id="1038" name="Textfeld 19"/>
          <p:cNvSpPr txBox="1">
            <a:spLocks noChangeArrowheads="1"/>
          </p:cNvSpPr>
          <p:nvPr/>
        </p:nvSpPr>
        <p:spPr bwMode="auto">
          <a:xfrm>
            <a:off x="8027988" y="0"/>
            <a:ext cx="720725" cy="266700"/>
          </a:xfrm>
          <a:prstGeom prst="rect">
            <a:avLst/>
          </a:prstGeom>
          <a:noFill/>
          <a:ln>
            <a:noFill/>
          </a:ln>
          <a:extLst/>
        </p:spPr>
        <p:txBody>
          <a:bodyPr lIns="0" tIns="0" rIns="0" bIns="0" anchor="b"/>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defRPr/>
            </a:pPr>
            <a:fld id="{DAFC8165-DBE0-45F2-9747-81A10D968356}" type="slidenum">
              <a:rPr lang="de-DE" sz="1000" smtClean="0">
                <a:solidFill>
                  <a:srgbClr val="003882"/>
                </a:solidFill>
              </a:rPr>
              <a:pPr algn="r" eaLnBrk="1" hangingPunct="1">
                <a:defRPr/>
              </a:pPr>
              <a:t>‹Nr.›</a:t>
            </a:fld>
            <a:endParaRPr lang="de-DE" sz="1000" dirty="0">
              <a:solidFill>
                <a:srgbClr val="003882"/>
              </a:solidFill>
            </a:endParaRPr>
          </a:p>
        </p:txBody>
      </p:sp>
      <p:sp>
        <p:nvSpPr>
          <p:cNvPr id="18" name="Textplatzhalter 10"/>
          <p:cNvSpPr txBox="1">
            <a:spLocks/>
          </p:cNvSpPr>
          <p:nvPr/>
        </p:nvSpPr>
        <p:spPr>
          <a:xfrm>
            <a:off x="3276600" y="0"/>
            <a:ext cx="4608513" cy="266700"/>
          </a:xfrm>
          <a:prstGeom prst="rect">
            <a:avLst/>
          </a:prstGeom>
        </p:spPr>
        <p:txBody>
          <a:bodyPr lIns="0" tIns="0" rIns="0" bIns="0" anchor="b"/>
          <a:lstStyle>
            <a:lvl1pPr marL="0" indent="0" algn="l" rtl="0" eaLnBrk="0" fontAlgn="base" hangingPunct="0">
              <a:spcBef>
                <a:spcPts val="0"/>
              </a:spcBef>
              <a:spcAft>
                <a:spcPct val="0"/>
              </a:spcAft>
              <a:buSzPct val="100000"/>
              <a:buFontTx/>
              <a:buNone/>
              <a:defRPr sz="1000" kern="1200" baseline="0">
                <a:solidFill>
                  <a:srgbClr val="0095D8"/>
                </a:solidFill>
                <a:latin typeface="Arial"/>
                <a:ea typeface="ＭＳ Ｐゴシック" charset="0"/>
                <a:cs typeface="ＭＳ Ｐゴシック" charset="0"/>
              </a:defRPr>
            </a:lvl1pPr>
            <a:lvl2pPr marL="358775" indent="-358775" algn="l" rtl="0" eaLnBrk="0" fontAlgn="base" hangingPunct="0">
              <a:spcBef>
                <a:spcPts val="763"/>
              </a:spcBef>
              <a:spcAft>
                <a:spcPct val="0"/>
              </a:spcAft>
              <a:buSzPct val="100000"/>
              <a:buBlip>
                <a:blip r:embed="rId11"/>
              </a:buBlip>
              <a:defRPr sz="2800" kern="1200">
                <a:solidFill>
                  <a:schemeClr val="tx1"/>
                </a:solidFill>
                <a:latin typeface="Arial"/>
                <a:ea typeface="ＭＳ Ｐゴシック" charset="0"/>
                <a:cs typeface="+mn-cs"/>
              </a:defRPr>
            </a:lvl2pPr>
            <a:lvl3pPr marL="358775" indent="-358775" algn="l" rtl="0" eaLnBrk="0" fontAlgn="base" hangingPunct="0">
              <a:spcBef>
                <a:spcPts val="763"/>
              </a:spcBef>
              <a:spcAft>
                <a:spcPct val="0"/>
              </a:spcAft>
              <a:buFont typeface="Arial" charset="0"/>
              <a:buChar char="•"/>
              <a:defRPr sz="2400" kern="1200">
                <a:solidFill>
                  <a:schemeClr val="tx1"/>
                </a:solidFill>
                <a:latin typeface="Arial"/>
                <a:ea typeface="ＭＳ Ｐゴシック" charset="0"/>
                <a:cs typeface="+mn-cs"/>
              </a:defRPr>
            </a:lvl3pPr>
            <a:lvl4pPr marL="358775" indent="-358775" algn="l" rtl="0" eaLnBrk="0" fontAlgn="base" hangingPunct="0">
              <a:spcBef>
                <a:spcPts val="763"/>
              </a:spcBef>
              <a:spcAft>
                <a:spcPct val="0"/>
              </a:spcAft>
              <a:buFont typeface="Arial" charset="0"/>
              <a:buChar char="–"/>
              <a:defRPr sz="2000" kern="1200">
                <a:solidFill>
                  <a:schemeClr val="tx1"/>
                </a:solidFill>
                <a:latin typeface="Arial"/>
                <a:ea typeface="ＭＳ Ｐゴシック" charset="0"/>
                <a:cs typeface="+mn-cs"/>
              </a:defRPr>
            </a:lvl4pPr>
            <a:lvl5pPr marL="358775" indent="-358775" algn="l" rtl="0" eaLnBrk="0" fontAlgn="base" hangingPunct="0">
              <a:spcBef>
                <a:spcPts val="763"/>
              </a:spcBef>
              <a:spcAft>
                <a:spcPct val="0"/>
              </a:spcAft>
              <a:buFont typeface="Arial" charset="0"/>
              <a:buChar char="»"/>
              <a:defRPr sz="2000" kern="1200">
                <a:solidFill>
                  <a:schemeClr val="tx1"/>
                </a:solidFill>
                <a:latin typeface="Arial"/>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de-DE" baseline="0" dirty="0">
                <a:solidFill>
                  <a:schemeClr val="bg1"/>
                </a:solidFill>
              </a:rPr>
              <a:t>Gestensteuerung mit dem Wii Balance Board</a:t>
            </a:r>
            <a:endParaRPr lang="de-DE" dirty="0">
              <a:solidFill>
                <a:schemeClr val="bg1"/>
              </a:solidFill>
            </a:endParaRPr>
          </a:p>
        </p:txBody>
      </p:sp>
      <p:sp>
        <p:nvSpPr>
          <p:cNvPr id="1036" name="Titelplatzhalter 3"/>
          <p:cNvSpPr>
            <a:spLocks noGrp="1"/>
          </p:cNvSpPr>
          <p:nvPr>
            <p:ph type="title"/>
          </p:nvPr>
        </p:nvSpPr>
        <p:spPr bwMode="auto">
          <a:xfrm>
            <a:off x="250825" y="412369"/>
            <a:ext cx="3054390" cy="431614"/>
          </a:xfrm>
          <a:prstGeom prst="rect">
            <a:avLst/>
          </a:prstGeom>
          <a:solidFill>
            <a:srgbClr val="003882"/>
          </a:solidFill>
          <a:ln w="9525">
            <a:noFill/>
            <a:miter lim="800000"/>
            <a:headEnd/>
            <a:tailEnd/>
          </a:ln>
        </p:spPr>
        <p:txBody>
          <a:bodyPr vert="horz" wrap="none" lIns="144000" tIns="90000" rIns="144000" bIns="93600" numCol="1" rtlCol="0" anchor="ctr" anchorCtr="0" compatLnSpc="1">
            <a:prstTxWarp prst="textNoShape">
              <a:avLst/>
            </a:prstTxWarp>
            <a:spAutoFit/>
          </a:bodyPr>
          <a:lstStyle/>
          <a:p>
            <a:pPr lvl="0"/>
            <a:r>
              <a:rPr lang="de-DE" dirty="0"/>
              <a:t>Mastertitelformat bearbeiten</a:t>
            </a:r>
          </a:p>
        </p:txBody>
      </p:sp>
      <p:sp>
        <p:nvSpPr>
          <p:cNvPr id="1037" name="Textplatzhalter 2"/>
          <p:cNvSpPr>
            <a:spLocks noGrp="1"/>
          </p:cNvSpPr>
          <p:nvPr>
            <p:ph type="body" idx="1"/>
          </p:nvPr>
        </p:nvSpPr>
        <p:spPr bwMode="auto">
          <a:xfrm>
            <a:off x="251520" y="987574"/>
            <a:ext cx="8640960" cy="3888432"/>
          </a:xfrm>
          <a:prstGeom prst="rect">
            <a:avLst/>
          </a:prstGeom>
          <a:solidFill>
            <a:schemeClr val="bg1"/>
          </a:solidFill>
          <a:ln w="9525">
            <a:noFill/>
            <a:miter lim="800000"/>
            <a:headEnd/>
            <a:tailEnd/>
          </a:ln>
        </p:spPr>
        <p:txBody>
          <a:bodyPr vert="horz" wrap="square" lIns="144000" tIns="144000" rIns="144000" bIns="144000" numCol="1" anchor="t" anchorCtr="0" compatLnSpc="1">
            <a:prstTxWarp prst="textNoShape">
              <a:avLst/>
            </a:prstTxWarp>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pic>
        <p:nvPicPr>
          <p:cNvPr id="15" name="Picture 2" descr="F:\INME PPT Master Mai 2013\INME_Logos\Logo_InMediasP_wortmarke.emf"/>
          <p:cNvPicPr>
            <a:picLocks noChangeAspect="1" noChangeArrowheads="1"/>
          </p:cNvPicPr>
          <p:nvPr/>
        </p:nvPicPr>
        <p:blipFill>
          <a:blip r:embed="rId12" cstate="print"/>
          <a:srcRect/>
          <a:stretch>
            <a:fillRect/>
          </a:stretch>
        </p:blipFill>
        <p:spPr bwMode="auto">
          <a:xfrm>
            <a:off x="395478" y="141795"/>
            <a:ext cx="864000" cy="94475"/>
          </a:xfrm>
          <a:prstGeom prst="rect">
            <a:avLst/>
          </a:prstGeom>
          <a:noFill/>
        </p:spPr>
      </p:pic>
    </p:spTree>
  </p:cSld>
  <p:clrMap bg1="lt1" tx1="dk1" bg2="lt2" tx2="dk2" accent1="accent1" accent2="accent2" accent3="accent3" accent4="accent4" accent5="accent5" accent6="accent6" hlink="hlink" folHlink="folHlink"/>
  <p:sldLayoutIdLst>
    <p:sldLayoutId id="2147486007" r:id="rId1"/>
    <p:sldLayoutId id="2147486018" r:id="rId2"/>
    <p:sldLayoutId id="2147486017" r:id="rId3"/>
    <p:sldLayoutId id="2147486008" r:id="rId4"/>
    <p:sldLayoutId id="2147486016" r:id="rId5"/>
    <p:sldLayoutId id="2147486015" r:id="rId6"/>
    <p:sldLayoutId id="2147486013" r:id="rId7"/>
    <p:sldLayoutId id="2147486014" r:id="rId8"/>
  </p:sldLayoutIdLst>
  <p:txStyles>
    <p:titleStyle>
      <a:lvl1pPr algn="l" rtl="0" eaLnBrk="1" fontAlgn="base" hangingPunct="1">
        <a:spcBef>
          <a:spcPct val="0"/>
        </a:spcBef>
        <a:spcAft>
          <a:spcPct val="0"/>
        </a:spcAft>
        <a:defRPr lang="de-DE" sz="1600" b="1" kern="1200" dirty="0" smtClean="0">
          <a:solidFill>
            <a:srgbClr val="FFFFFF"/>
          </a:solidFill>
          <a:latin typeface="Arial"/>
          <a:ea typeface="ＭＳ Ｐゴシック" charset="0"/>
          <a:cs typeface="ＭＳ Ｐゴシック" charset="0"/>
        </a:defRPr>
      </a:lvl1pPr>
      <a:lvl2pPr algn="l" rtl="0" eaLnBrk="1" fontAlgn="base" hangingPunct="1">
        <a:spcBef>
          <a:spcPct val="0"/>
        </a:spcBef>
        <a:spcAft>
          <a:spcPct val="0"/>
        </a:spcAft>
        <a:defRPr sz="1500" b="1">
          <a:solidFill>
            <a:srgbClr val="FFFFFF"/>
          </a:solidFill>
          <a:latin typeface="Arial" charset="0"/>
          <a:ea typeface="ＭＳ Ｐゴシック" charset="0"/>
          <a:cs typeface="ＭＳ Ｐゴシック" charset="0"/>
        </a:defRPr>
      </a:lvl2pPr>
      <a:lvl3pPr algn="l" rtl="0" eaLnBrk="1" fontAlgn="base" hangingPunct="1">
        <a:spcBef>
          <a:spcPct val="0"/>
        </a:spcBef>
        <a:spcAft>
          <a:spcPct val="0"/>
        </a:spcAft>
        <a:defRPr sz="1500" b="1">
          <a:solidFill>
            <a:srgbClr val="FFFFFF"/>
          </a:solidFill>
          <a:latin typeface="Arial" charset="0"/>
          <a:ea typeface="ＭＳ Ｐゴシック" charset="0"/>
          <a:cs typeface="ＭＳ Ｐゴシック" charset="0"/>
        </a:defRPr>
      </a:lvl3pPr>
      <a:lvl4pPr algn="l" rtl="0" eaLnBrk="1" fontAlgn="base" hangingPunct="1">
        <a:spcBef>
          <a:spcPct val="0"/>
        </a:spcBef>
        <a:spcAft>
          <a:spcPct val="0"/>
        </a:spcAft>
        <a:defRPr sz="1500" b="1">
          <a:solidFill>
            <a:srgbClr val="FFFFFF"/>
          </a:solidFill>
          <a:latin typeface="Arial" charset="0"/>
          <a:ea typeface="ＭＳ Ｐゴシック" charset="0"/>
          <a:cs typeface="ＭＳ Ｐゴシック" charset="0"/>
        </a:defRPr>
      </a:lvl4pPr>
      <a:lvl5pPr algn="l" rtl="0" eaLnBrk="1" fontAlgn="base" hangingPunct="1">
        <a:spcBef>
          <a:spcPct val="0"/>
        </a:spcBef>
        <a:spcAft>
          <a:spcPct val="0"/>
        </a:spcAft>
        <a:defRPr sz="1500" b="1">
          <a:solidFill>
            <a:srgbClr val="FFFFFF"/>
          </a:solidFill>
          <a:latin typeface="Arial"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charset="0"/>
          <a:ea typeface="ＭＳ Ｐゴシック" charset="0"/>
        </a:defRPr>
      </a:lvl6pPr>
      <a:lvl7pPr marL="914400" algn="ctr" rtl="0" eaLnBrk="1" fontAlgn="base" hangingPunct="1">
        <a:spcBef>
          <a:spcPct val="0"/>
        </a:spcBef>
        <a:spcAft>
          <a:spcPct val="0"/>
        </a:spcAft>
        <a:defRPr sz="4400">
          <a:solidFill>
            <a:schemeClr val="tx1"/>
          </a:solidFill>
          <a:latin typeface="Calibri" charset="0"/>
          <a:ea typeface="ＭＳ Ｐゴシック" charset="0"/>
        </a:defRPr>
      </a:lvl7pPr>
      <a:lvl8pPr marL="1371600" algn="ctr" rtl="0" eaLnBrk="1" fontAlgn="base" hangingPunct="1">
        <a:spcBef>
          <a:spcPct val="0"/>
        </a:spcBef>
        <a:spcAft>
          <a:spcPct val="0"/>
        </a:spcAft>
        <a:defRPr sz="4400">
          <a:solidFill>
            <a:schemeClr val="tx1"/>
          </a:solidFill>
          <a:latin typeface="Calibri" charset="0"/>
          <a:ea typeface="ＭＳ Ｐゴシック" charset="0"/>
        </a:defRPr>
      </a:lvl8pPr>
      <a:lvl9pPr marL="1828800" algn="ctr" rtl="0" eaLnBrk="1" fontAlgn="base" hangingPunct="1">
        <a:spcBef>
          <a:spcPct val="0"/>
        </a:spcBef>
        <a:spcAft>
          <a:spcPct val="0"/>
        </a:spcAft>
        <a:defRPr sz="4400">
          <a:solidFill>
            <a:schemeClr val="tx1"/>
          </a:solidFill>
          <a:latin typeface="Calibri" charset="0"/>
          <a:ea typeface="ＭＳ Ｐゴシック" charset="0"/>
        </a:defRPr>
      </a:lvl9pPr>
    </p:titleStyle>
    <p:bodyStyle>
      <a:lvl1pPr algn="l" defTabSz="863600" rtl="0" eaLnBrk="1" fontAlgn="base" hangingPunct="1">
        <a:lnSpc>
          <a:spcPts val="1800"/>
        </a:lnSpc>
        <a:spcBef>
          <a:spcPts val="163"/>
        </a:spcBef>
        <a:spcAft>
          <a:spcPts val="500"/>
        </a:spcAft>
        <a:buSzPct val="100000"/>
        <a:defRPr lang="de-DE" sz="1600" b="1" kern="1200" dirty="0">
          <a:solidFill>
            <a:srgbClr val="0095D8"/>
          </a:solidFill>
          <a:latin typeface="Arial"/>
          <a:ea typeface="ＭＳ Ｐゴシック" charset="0"/>
          <a:cs typeface="ＭＳ Ｐゴシック" charset="0"/>
        </a:defRPr>
      </a:lvl1pPr>
      <a:lvl2pPr algn="l" defTabSz="1254125" rtl="0" eaLnBrk="1" fontAlgn="base" hangingPunct="1">
        <a:lnSpc>
          <a:spcPts val="1800"/>
        </a:lnSpc>
        <a:spcBef>
          <a:spcPts val="163"/>
        </a:spcBef>
        <a:spcAft>
          <a:spcPts val="500"/>
        </a:spcAft>
        <a:buSzPct val="100000"/>
        <a:defRPr sz="1600" kern="1200">
          <a:solidFill>
            <a:srgbClr val="003882"/>
          </a:solidFill>
          <a:latin typeface="Arial"/>
          <a:ea typeface="ＭＳ Ｐゴシック" charset="0"/>
          <a:cs typeface="+mn-cs"/>
        </a:defRPr>
      </a:lvl2pPr>
      <a:lvl3pPr marL="207963" indent="-207963" algn="l" rtl="0" eaLnBrk="1" fontAlgn="base" hangingPunct="1">
        <a:lnSpc>
          <a:spcPts val="1800"/>
        </a:lnSpc>
        <a:spcBef>
          <a:spcPts val="163"/>
        </a:spcBef>
        <a:spcAft>
          <a:spcPts val="500"/>
        </a:spcAft>
        <a:buSzPct val="110000"/>
        <a:buFontTx/>
        <a:buBlip>
          <a:blip r:embed="rId13"/>
        </a:buBlip>
        <a:defRPr sz="1600" b="1" kern="1200">
          <a:solidFill>
            <a:srgbClr val="003882"/>
          </a:solidFill>
          <a:latin typeface="Arial"/>
          <a:ea typeface="ＭＳ Ｐゴシック" charset="0"/>
          <a:cs typeface="+mn-cs"/>
        </a:defRPr>
      </a:lvl3pPr>
      <a:lvl4pPr marL="431800" indent="-215900" algn="l" rtl="0" eaLnBrk="1" fontAlgn="base" hangingPunct="1">
        <a:lnSpc>
          <a:spcPts val="1800"/>
        </a:lnSpc>
        <a:spcBef>
          <a:spcPts val="163"/>
        </a:spcBef>
        <a:spcAft>
          <a:spcPts val="500"/>
        </a:spcAft>
        <a:buSzPct val="110000"/>
        <a:buFontTx/>
        <a:buBlip>
          <a:blip r:embed="rId13"/>
        </a:buBlip>
        <a:defRPr sz="1600" kern="1200">
          <a:solidFill>
            <a:srgbClr val="003882"/>
          </a:solidFill>
          <a:latin typeface="Arial"/>
          <a:ea typeface="ＭＳ Ｐゴシック" charset="0"/>
          <a:cs typeface="+mn-cs"/>
        </a:defRPr>
      </a:lvl4pPr>
      <a:lvl5pPr marL="647700" indent="-215900" algn="l" rtl="0" eaLnBrk="1" fontAlgn="base" hangingPunct="1">
        <a:lnSpc>
          <a:spcPts val="1800"/>
        </a:lnSpc>
        <a:spcBef>
          <a:spcPts val="163"/>
        </a:spcBef>
        <a:spcAft>
          <a:spcPts val="500"/>
        </a:spcAft>
        <a:buSzPct val="110000"/>
        <a:buFontTx/>
        <a:buBlip>
          <a:blip r:embed="rId14"/>
        </a:buBlip>
        <a:defRPr sz="1400" kern="1200">
          <a:solidFill>
            <a:srgbClr val="003882"/>
          </a:solidFill>
          <a:latin typeface="Arial"/>
          <a:ea typeface="ＭＳ Ｐゴシック" charset="0"/>
          <a:cs typeface="+mn-cs"/>
        </a:defRPr>
      </a:lvl5pPr>
      <a:lvl6pPr marL="208800" indent="-208800" algn="l" defTabSz="914400" rtl="0" eaLnBrk="1" latinLnBrk="0" hangingPunct="1">
        <a:lnSpc>
          <a:spcPts val="1800"/>
        </a:lnSpc>
        <a:spcBef>
          <a:spcPts val="163"/>
        </a:spcBef>
        <a:spcAft>
          <a:spcPts val="500"/>
        </a:spcAft>
        <a:buFont typeface="+mj-lt"/>
        <a:buAutoNum type="arabicPeriod"/>
        <a:defRPr sz="15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44F7930-81CD-4D63-BA62-1FB6F8E0FA4C}" type="datetimeFigureOut">
              <a:rPr lang="de-DE" smtClean="0"/>
              <a:t>31.03.2017</a:t>
            </a:fld>
            <a:endParaRPr lang="de-DE"/>
          </a:p>
        </p:txBody>
      </p:sp>
      <p:sp>
        <p:nvSpPr>
          <p:cNvPr id="5" name="Fußzeilenplatzhalt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BA636ED-4FAC-40DD-B33F-F61E9DBB46B0}" type="slidenum">
              <a:rPr lang="de-DE" smtClean="0"/>
              <a:t>‹Nr.›</a:t>
            </a:fld>
            <a:endParaRPr lang="de-DE"/>
          </a:p>
        </p:txBody>
      </p:sp>
    </p:spTree>
    <p:extLst>
      <p:ext uri="{BB962C8B-B14F-4D97-AF65-F5344CB8AC3E}">
        <p14:creationId xmlns:p14="http://schemas.microsoft.com/office/powerpoint/2010/main" val="2023882156"/>
      </p:ext>
    </p:extLst>
  </p:cSld>
  <p:clrMap bg1="lt1" tx1="dk1" bg2="lt2" tx2="dk2" accent1="accent1" accent2="accent2" accent3="accent3" accent4="accent4" accent5="accent5" accent6="accent6" hlink="hlink" folHlink="folHlink"/>
  <p:sldLayoutIdLst>
    <p:sldLayoutId id="2147486034" r:id="rId1"/>
    <p:sldLayoutId id="2147486035" r:id="rId2"/>
    <p:sldLayoutId id="2147486036" r:id="rId3"/>
    <p:sldLayoutId id="2147486037" r:id="rId4"/>
    <p:sldLayoutId id="2147486038" r:id="rId5"/>
    <p:sldLayoutId id="2147486039" r:id="rId6"/>
    <p:sldLayoutId id="2147486040" r:id="rId7"/>
    <p:sldLayoutId id="2147486041" r:id="rId8"/>
    <p:sldLayoutId id="2147486042" r:id="rId9"/>
    <p:sldLayoutId id="2147486043" r:id="rId10"/>
    <p:sldLayoutId id="2147486044"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8" Type="http://schemas.openxmlformats.org/officeDocument/2006/relationships/hyperlink" Target="https://github.com/facebook/react/wiki/Sites-Using-React" TargetMode="External"/><Relationship Id="rId3" Type="http://schemas.openxmlformats.org/officeDocument/2006/relationships/hyperlink" Target="https://facebook.github.io/jsx/" TargetMode="External"/><Relationship Id="rId7" Type="http://schemas.openxmlformats.org/officeDocument/2006/relationships/hyperlink" Target="https://chrome.google.com/webstore/detail/react-developer-tools/fmkadmapgofadopljbjfkapdkoienihi" TargetMode="External"/><Relationship Id="rId2" Type="http://schemas.openxmlformats.org/officeDocument/2006/relationships/hyperlink" Target="http://reactjs.de/posts/react-tutorial" TargetMode="External"/><Relationship Id="rId1" Type="http://schemas.openxmlformats.org/officeDocument/2006/relationships/slideLayout" Target="../slideLayouts/slideLayout1.xml"/><Relationship Id="rId6" Type="http://schemas.openxmlformats.org/officeDocument/2006/relationships/hyperlink" Target="https://www.youtube.com/watch?v=x7cQ3mrcKaY" TargetMode="External"/><Relationship Id="rId5" Type="http://schemas.openxmlformats.org/officeDocument/2006/relationships/hyperlink" Target="https://www.pandastrike.com/posts/20150311-react-bad-idea" TargetMode="External"/><Relationship Id="rId10" Type="http://schemas.openxmlformats.org/officeDocument/2006/relationships/hyperlink" Target="https://jsx.github.io/" TargetMode="External"/><Relationship Id="rId4" Type="http://schemas.openxmlformats.org/officeDocument/2006/relationships/hyperlink" Target="https://hackernoon.com/how-it-feels-to-learn-javascript-in-2016-d3a717dd577f" TargetMode="External"/><Relationship Id="rId9" Type="http://schemas.openxmlformats.org/officeDocument/2006/relationships/hyperlink" Target="http://elm-lang.org/blog/blazing-fast-html-round-two"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hyperlink" Target="mailto:name@inmediasp.d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13.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5.xml"/><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Textfeld 6"/>
          <p:cNvSpPr txBox="1">
            <a:spLocks noChangeArrowheads="1"/>
          </p:cNvSpPr>
          <p:nvPr/>
        </p:nvSpPr>
        <p:spPr bwMode="auto">
          <a:xfrm>
            <a:off x="3492500" y="1763713"/>
            <a:ext cx="4751388" cy="1731962"/>
          </a:xfrm>
          <a:prstGeom prst="rect">
            <a:avLst/>
          </a:prstGeom>
          <a:noFill/>
          <a:ln w="9525">
            <a:noFill/>
            <a:miter lim="800000"/>
            <a:headEnd/>
            <a:tailEnd/>
          </a:ln>
        </p:spPr>
        <p:txBody>
          <a:bodyPr lIns="0" tIns="0" rIns="0" bIns="0">
            <a:spAutoFit/>
          </a:bodyPr>
          <a:lstStyle/>
          <a:p>
            <a:r>
              <a:rPr lang="de-DE" sz="5400" dirty="0">
                <a:solidFill>
                  <a:srgbClr val="002754"/>
                </a:solidFill>
              </a:rPr>
              <a:t>Engineering</a:t>
            </a:r>
          </a:p>
          <a:p>
            <a:pPr>
              <a:lnSpc>
                <a:spcPct val="120000"/>
              </a:lnSpc>
            </a:pPr>
            <a:r>
              <a:rPr lang="de-DE" sz="5400" dirty="0">
                <a:solidFill>
                  <a:srgbClr val="002754"/>
                </a:solidFill>
              </a:rPr>
              <a:t>Performance</a:t>
            </a:r>
          </a:p>
        </p:txBody>
      </p:sp>
      <p:pic>
        <p:nvPicPr>
          <p:cNvPr id="4" name="Grafik 3" descr="Bild1.emf"/>
          <p:cNvPicPr>
            <a:picLocks noChangeAspect="1"/>
          </p:cNvPicPr>
          <p:nvPr/>
        </p:nvPicPr>
        <p:blipFill>
          <a:blip r:embed="rId3" cstate="print"/>
          <a:stretch>
            <a:fillRect/>
          </a:stretch>
        </p:blipFill>
        <p:spPr>
          <a:xfrm>
            <a:off x="1508400" y="1908000"/>
            <a:ext cx="1650578" cy="164058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platzhalter 5"/>
          <p:cNvSpPr>
            <a:spLocks noGrp="1"/>
          </p:cNvSpPr>
          <p:nvPr>
            <p:ph idx="1"/>
          </p:nvPr>
        </p:nvSpPr>
        <p:spPr/>
        <p:txBody>
          <a:bodyPr/>
          <a:lstStyle/>
          <a:p>
            <a:r>
              <a:rPr lang="de-DE" dirty="0">
                <a:solidFill>
                  <a:schemeClr val="accent1">
                    <a:lumMod val="75000"/>
                  </a:schemeClr>
                </a:solidFill>
                <a:cs typeface="+mn-cs"/>
              </a:rPr>
              <a:t>Benefits</a:t>
            </a:r>
          </a:p>
          <a:p>
            <a:pPr lvl="2"/>
            <a:r>
              <a:rPr lang="en-US" b="0" dirty="0"/>
              <a:t>DDD isn’t first and foremost about technology. In its most central principles, DDD is about discussion, listening, understanding, discovery, and business value</a:t>
            </a:r>
          </a:p>
          <a:p>
            <a:pPr lvl="2"/>
            <a:r>
              <a:rPr lang="en-US" b="0" dirty="0"/>
              <a:t>DDD brings domain experts and software developers together</a:t>
            </a:r>
          </a:p>
          <a:p>
            <a:pPr lvl="2"/>
            <a:r>
              <a:rPr lang="en-US" b="0" dirty="0"/>
              <a:t>DDD addresses the strategic initiatives of the business</a:t>
            </a:r>
          </a:p>
          <a:p>
            <a:pPr lvl="2"/>
            <a:r>
              <a:rPr lang="en-US" b="0" dirty="0"/>
              <a:t>DDD meets the real technical demands of the software by using tactical design modeling tools</a:t>
            </a:r>
          </a:p>
          <a:p>
            <a:pPr lvl="2"/>
            <a:r>
              <a:rPr lang="en-US" b="0" i="1" dirty="0"/>
              <a:t>the design is the code and the code is the design</a:t>
            </a:r>
            <a:endParaRPr lang="de-DE" dirty="0"/>
          </a:p>
        </p:txBody>
      </p:sp>
      <p:sp>
        <p:nvSpPr>
          <p:cNvPr id="5" name="Titel 4"/>
          <p:cNvSpPr>
            <a:spLocks noGrp="1"/>
          </p:cNvSpPr>
          <p:nvPr>
            <p:ph type="title"/>
          </p:nvPr>
        </p:nvSpPr>
        <p:spPr>
          <a:xfrm>
            <a:off x="250825" y="411087"/>
            <a:ext cx="2478912" cy="431614"/>
          </a:xfrm>
        </p:spPr>
        <p:txBody>
          <a:bodyPr/>
          <a:lstStyle/>
          <a:p>
            <a:r>
              <a:rPr lang="de-DE" dirty="0"/>
              <a:t>Domain </a:t>
            </a:r>
            <a:r>
              <a:rPr lang="de-DE" dirty="0" err="1"/>
              <a:t>Driven</a:t>
            </a:r>
            <a:r>
              <a:rPr lang="de-DE" dirty="0"/>
              <a:t> </a:t>
            </a:r>
            <a:r>
              <a:rPr lang="de-DE" dirty="0" err="1"/>
              <a:t>Desing</a:t>
            </a:r>
            <a:endParaRPr lang="de-DE" dirty="0"/>
          </a:p>
        </p:txBody>
      </p:sp>
      <p:sp>
        <p:nvSpPr>
          <p:cNvPr id="4" name="Titel 83"/>
          <p:cNvSpPr txBox="1">
            <a:spLocks/>
          </p:cNvSpPr>
          <p:nvPr/>
        </p:nvSpPr>
        <p:spPr bwMode="auto">
          <a:xfrm>
            <a:off x="2843808" y="425627"/>
            <a:ext cx="2588301" cy="417074"/>
          </a:xfrm>
          <a:prstGeom prst="rect">
            <a:avLst/>
          </a:prstGeom>
          <a:solidFill>
            <a:srgbClr val="0095D8"/>
          </a:solidFill>
          <a:ln w="9525">
            <a:noFill/>
            <a:miter lim="800000"/>
            <a:headEnd/>
            <a:tailEnd/>
          </a:ln>
        </p:spPr>
        <p:txBody>
          <a:bodyPr vert="horz" wrap="none" lIns="144000" tIns="82800" rIns="144000" bIns="86400" numCol="1" rtlCol="0" anchor="ctr" anchorCtr="0" compatLnSpc="1">
            <a:prstTxWarp prst="textNoShape">
              <a:avLst/>
            </a:prstTxWarp>
            <a:spAutoFit/>
          </a:bodyPr>
          <a:lstStyle>
            <a:defPPr>
              <a:defRPr lang="de-DE"/>
            </a:defPPr>
            <a:lvl1pPr marL="0" marR="0" lvl="0" indent="0" defTabSz="914400" eaLnBrk="1" latinLnBrk="0" hangingPunct="1">
              <a:lnSpc>
                <a:spcPct val="100000"/>
              </a:lnSpc>
              <a:buClrTx/>
              <a:buSzTx/>
              <a:buFontTx/>
              <a:buNone/>
              <a:tabLst/>
              <a:defRPr kumimoji="0" sz="1600" b="1" i="0" u="none" strike="noStrike" cap="none" spc="0" normalizeH="0" baseline="0">
                <a:ln>
                  <a:noFill/>
                </a:ln>
                <a:solidFill>
                  <a:srgbClr val="FFFFFF"/>
                </a:solidFill>
                <a:effectLst/>
                <a:uLnTx/>
                <a:uFillTx/>
                <a:latin typeface="Arial"/>
                <a:ea typeface="ＭＳ Ｐゴシック" charset="0"/>
                <a:cs typeface="ＭＳ Ｐゴシック" charset="0"/>
              </a:defRPr>
            </a:lvl1pPr>
          </a:lstStyle>
          <a:p>
            <a:r>
              <a:rPr lang="de-DE" dirty="0"/>
              <a:t>Was haben wir gelernt?</a:t>
            </a:r>
          </a:p>
        </p:txBody>
      </p:sp>
      <p:pic>
        <p:nvPicPr>
          <p:cNvPr id="4100" name="Picture 4" descr="http://www.metaphonica.com/wp-content/uploads/2012/07/Photoxpress_10045531.jpg"/>
          <p:cNvPicPr>
            <a:picLocks noGrp="1" noChangeAspect="1" noChangeArrowheads="1"/>
          </p:cNvPicPr>
          <p:nvPr>
            <p:ph type="pic" sz="quarter" idx="17"/>
          </p:nvPr>
        </p:nvPicPr>
        <p:blipFill>
          <a:blip r:embed="rId2" cstate="print">
            <a:extLst>
              <a:ext uri="{28A0092B-C50C-407E-A947-70E740481C1C}">
                <a14:useLocalDpi xmlns:a14="http://schemas.microsoft.com/office/drawing/2010/main" val="0"/>
              </a:ext>
            </a:extLst>
          </a:blip>
          <a:srcRect l="3856" r="3856"/>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947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ildplatzhalter 1"/>
          <p:cNvSpPr>
            <a:spLocks noGrp="1"/>
          </p:cNvSpPr>
          <p:nvPr>
            <p:ph type="pic" sz="quarter" idx="17"/>
          </p:nvPr>
        </p:nvSpPr>
        <p:spPr/>
      </p:sp>
      <p:sp>
        <p:nvSpPr>
          <p:cNvPr id="3" name="Inhaltsplatzhalter 2"/>
          <p:cNvSpPr>
            <a:spLocks noGrp="1"/>
          </p:cNvSpPr>
          <p:nvPr>
            <p:ph idx="1"/>
          </p:nvPr>
        </p:nvSpPr>
        <p:spPr/>
        <p:txBody>
          <a:bodyPr/>
          <a:lstStyle/>
          <a:p>
            <a:r>
              <a:rPr lang="de-DE" dirty="0" err="1"/>
              <a:t>Ubiquitous</a:t>
            </a:r>
            <a:r>
              <a:rPr lang="de-DE" dirty="0"/>
              <a:t> Language</a:t>
            </a:r>
          </a:p>
          <a:p>
            <a:pPr lvl="1"/>
            <a:r>
              <a:rPr lang="en-US" i="1" dirty="0"/>
              <a:t>The Ubiquitous Language is a shared language developed by the team—a team composed of both domain experts and software developers.</a:t>
            </a:r>
            <a:endParaRPr lang="de-DE" dirty="0"/>
          </a:p>
        </p:txBody>
      </p:sp>
      <p:sp>
        <p:nvSpPr>
          <p:cNvPr id="4" name="Titel 3"/>
          <p:cNvSpPr>
            <a:spLocks noGrp="1"/>
          </p:cNvSpPr>
          <p:nvPr>
            <p:ph type="title"/>
          </p:nvPr>
        </p:nvSpPr>
        <p:spPr>
          <a:xfrm>
            <a:off x="250825" y="411087"/>
            <a:ext cx="1017743" cy="431614"/>
          </a:xfrm>
        </p:spPr>
        <p:txBody>
          <a:bodyPr/>
          <a:lstStyle/>
          <a:p>
            <a:r>
              <a:rPr lang="de-DE" dirty="0"/>
              <a:t>Termini</a:t>
            </a:r>
          </a:p>
        </p:txBody>
      </p:sp>
      <p:pic>
        <p:nvPicPr>
          <p:cNvPr id="5" name="Grafik 4"/>
          <p:cNvPicPr>
            <a:picLocks noChangeAspect="1"/>
          </p:cNvPicPr>
          <p:nvPr/>
        </p:nvPicPr>
        <p:blipFill>
          <a:blip r:embed="rId2"/>
          <a:stretch>
            <a:fillRect/>
          </a:stretch>
        </p:blipFill>
        <p:spPr>
          <a:xfrm>
            <a:off x="953075" y="2355726"/>
            <a:ext cx="4357489" cy="2326921"/>
          </a:xfrm>
          <a:prstGeom prst="rect">
            <a:avLst/>
          </a:prstGeom>
        </p:spPr>
      </p:pic>
    </p:spTree>
    <p:extLst>
      <p:ext uri="{BB962C8B-B14F-4D97-AF65-F5344CB8AC3E}">
        <p14:creationId xmlns:p14="http://schemas.microsoft.com/office/powerpoint/2010/main" val="1916531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lstStyle/>
          <a:p>
            <a:endParaRPr lang="de-DE"/>
          </a:p>
        </p:txBody>
      </p:sp>
      <p:pic>
        <p:nvPicPr>
          <p:cNvPr id="8" name="Inhaltsplatzhalter 7"/>
          <p:cNvPicPr>
            <a:picLocks noGrp="1" noChangeAspect="1"/>
          </p:cNvPicPr>
          <p:nvPr>
            <p:ph idx="14"/>
          </p:nvPr>
        </p:nvPicPr>
        <p:blipFill>
          <a:blip r:embed="rId2"/>
          <a:stretch>
            <a:fillRect/>
          </a:stretch>
        </p:blipFill>
        <p:spPr>
          <a:xfrm>
            <a:off x="4860032" y="1132796"/>
            <a:ext cx="3887788" cy="1522716"/>
          </a:xfrm>
          <a:prstGeom prst="rect">
            <a:avLst/>
          </a:prstGeom>
        </p:spPr>
      </p:pic>
      <p:sp>
        <p:nvSpPr>
          <p:cNvPr id="4" name="Titel 3"/>
          <p:cNvSpPr>
            <a:spLocks noGrp="1"/>
          </p:cNvSpPr>
          <p:nvPr>
            <p:ph type="title"/>
          </p:nvPr>
        </p:nvSpPr>
        <p:spPr>
          <a:xfrm>
            <a:off x="250825" y="411087"/>
            <a:ext cx="2921726" cy="431614"/>
          </a:xfrm>
        </p:spPr>
        <p:txBody>
          <a:bodyPr/>
          <a:lstStyle/>
          <a:p>
            <a:r>
              <a:rPr lang="de-DE" dirty="0"/>
              <a:t>Was stimmt hier dran nicht</a:t>
            </a:r>
          </a:p>
        </p:txBody>
      </p:sp>
      <p:pic>
        <p:nvPicPr>
          <p:cNvPr id="5" name="Grafik 4"/>
          <p:cNvPicPr>
            <a:picLocks noChangeAspect="1"/>
          </p:cNvPicPr>
          <p:nvPr/>
        </p:nvPicPr>
        <p:blipFill>
          <a:blip r:embed="rId3"/>
          <a:stretch>
            <a:fillRect/>
          </a:stretch>
        </p:blipFill>
        <p:spPr>
          <a:xfrm>
            <a:off x="250824" y="987552"/>
            <a:ext cx="3889127" cy="3904439"/>
          </a:xfrm>
          <a:prstGeom prst="rect">
            <a:avLst/>
          </a:prstGeom>
        </p:spPr>
      </p:pic>
      <p:sp>
        <p:nvSpPr>
          <p:cNvPr id="10" name="Textfeld 9"/>
          <p:cNvSpPr txBox="1"/>
          <p:nvPr/>
        </p:nvSpPr>
        <p:spPr>
          <a:xfrm>
            <a:off x="4932040" y="3075806"/>
            <a:ext cx="3815780" cy="900696"/>
          </a:xfrm>
          <a:prstGeom prst="rect">
            <a:avLst/>
          </a:prstGeom>
          <a:noFill/>
        </p:spPr>
        <p:txBody>
          <a:bodyPr wrap="square" lIns="0" tIns="0" rIns="0" bIns="0" rtlCol="0">
            <a:spAutoFit/>
          </a:bodyPr>
          <a:lstStyle/>
          <a:p>
            <a:pPr>
              <a:lnSpc>
                <a:spcPts val="1800"/>
              </a:lnSpc>
              <a:spcBef>
                <a:spcPts val="163"/>
              </a:spcBef>
              <a:spcAft>
                <a:spcPts val="500"/>
              </a:spcAft>
            </a:pPr>
            <a:r>
              <a:rPr lang="en-US" sz="1200" dirty="0"/>
              <a:t>Doesn’t this new design put your mind at ease? You can read the code and easily comprehend it. You can also test it and confirm that it does exactly what it is meant to do, and that it doesn’t do anything that it shouldn’t.</a:t>
            </a:r>
            <a:endParaRPr lang="de-DE" sz="900" dirty="0" err="1"/>
          </a:p>
        </p:txBody>
      </p:sp>
    </p:spTree>
    <p:extLst>
      <p:ext uri="{BB962C8B-B14F-4D97-AF65-F5344CB8AC3E}">
        <p14:creationId xmlns:p14="http://schemas.microsoft.com/office/powerpoint/2010/main" val="985760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nhaltsplatzhalter 4"/>
          <p:cNvPicPr>
            <a:picLocks noGrp="1" noChangeAspect="1"/>
          </p:cNvPicPr>
          <p:nvPr>
            <p:ph idx="14"/>
          </p:nvPr>
        </p:nvPicPr>
        <p:blipFill>
          <a:blip r:embed="rId2"/>
          <a:stretch>
            <a:fillRect/>
          </a:stretch>
        </p:blipFill>
        <p:spPr>
          <a:xfrm>
            <a:off x="4859338" y="1483519"/>
            <a:ext cx="3889375" cy="2897187"/>
          </a:xfrm>
          <a:prstGeom prst="rect">
            <a:avLst/>
          </a:prstGeom>
        </p:spPr>
      </p:pic>
      <p:sp>
        <p:nvSpPr>
          <p:cNvPr id="4" name="Titel 3"/>
          <p:cNvSpPr>
            <a:spLocks noGrp="1"/>
          </p:cNvSpPr>
          <p:nvPr>
            <p:ph type="title"/>
          </p:nvPr>
        </p:nvSpPr>
        <p:spPr>
          <a:xfrm>
            <a:off x="250825" y="411087"/>
            <a:ext cx="1191700" cy="431614"/>
          </a:xfrm>
        </p:spPr>
        <p:txBody>
          <a:bodyPr/>
          <a:lstStyle/>
          <a:p>
            <a:r>
              <a:rPr lang="de-DE" dirty="0"/>
              <a:t>Beispiele</a:t>
            </a:r>
          </a:p>
        </p:txBody>
      </p:sp>
      <p:pic>
        <p:nvPicPr>
          <p:cNvPr id="1026" name="Picture 2" descr="Dashed lines separate &#10;Subdomains &#10;This is a &#10;Subdomain &#10;Product Catalog &#10;Subdomain &#10;Shipping &#10;Subdomain &#10;Solid lines mark off &#10;Bounded Contexts &#10;Orders Subdomain &#10;whole business Domain &#10;Invoicing &#10;Subdomain &#10;e-Commerce &#10;System &#10;Inventory &#10;Inventory &#10;System &#10;Subdomain &#10;External Forecasting &#10;System &#10;Straight lines between Subdomains and Bounded &#10;Contexts indicate integration relationships "/>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395288" y="1387687"/>
            <a:ext cx="3889375" cy="3088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2306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p:cNvSpPr/>
          <p:nvPr/>
        </p:nvSpPr>
        <p:spPr>
          <a:xfrm>
            <a:off x="104775" y="190500"/>
            <a:ext cx="8963025" cy="4695825"/>
          </a:xfrm>
          <a:prstGeom prst="ellipse">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endParaRPr lang="de-DE" sz="1350" dirty="0">
              <a:solidFill>
                <a:prstClr val="white"/>
              </a:solidFill>
              <a:latin typeface="Calibri" panose="020F0502020204030204"/>
            </a:endParaRPr>
          </a:p>
        </p:txBody>
      </p:sp>
      <p:sp>
        <p:nvSpPr>
          <p:cNvPr id="5" name="Textfeld 4"/>
          <p:cNvSpPr txBox="1"/>
          <p:nvPr/>
        </p:nvSpPr>
        <p:spPr>
          <a:xfrm>
            <a:off x="213229" y="52000"/>
            <a:ext cx="1637179" cy="300082"/>
          </a:xfrm>
          <a:prstGeom prst="rect">
            <a:avLst/>
          </a:prstGeom>
          <a:noFill/>
        </p:spPr>
        <p:txBody>
          <a:bodyPr wrap="none" rtlCol="0">
            <a:spAutoFit/>
          </a:bodyPr>
          <a:lstStyle/>
          <a:p>
            <a:pPr defTabSz="685800" fontAlgn="auto">
              <a:spcBef>
                <a:spcPts val="0"/>
              </a:spcBef>
              <a:spcAft>
                <a:spcPts val="0"/>
              </a:spcAft>
            </a:pPr>
            <a:r>
              <a:rPr lang="de-DE" sz="1350" dirty="0">
                <a:solidFill>
                  <a:prstClr val="black"/>
                </a:solidFill>
                <a:latin typeface="Calibri" panose="020F0502020204030204"/>
                <a:ea typeface="+mn-ea"/>
              </a:rPr>
              <a:t>Geile Reisen Domain</a:t>
            </a:r>
          </a:p>
        </p:txBody>
      </p:sp>
      <p:sp>
        <p:nvSpPr>
          <p:cNvPr id="6" name="Ellipse 5"/>
          <p:cNvSpPr/>
          <p:nvPr/>
        </p:nvSpPr>
        <p:spPr>
          <a:xfrm>
            <a:off x="2047875" y="328999"/>
            <a:ext cx="3505200" cy="1480751"/>
          </a:xfrm>
          <a:prstGeom prst="ellipse">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endParaRPr lang="de-DE" sz="1350">
              <a:solidFill>
                <a:prstClr val="white"/>
              </a:solidFill>
              <a:latin typeface="Calibri" panose="020F0502020204030204"/>
            </a:endParaRPr>
          </a:p>
        </p:txBody>
      </p:sp>
      <p:sp>
        <p:nvSpPr>
          <p:cNvPr id="7" name="Textfeld 6"/>
          <p:cNvSpPr txBox="1"/>
          <p:nvPr/>
        </p:nvSpPr>
        <p:spPr>
          <a:xfrm>
            <a:off x="3009900" y="1649626"/>
            <a:ext cx="1628775" cy="300082"/>
          </a:xfrm>
          <a:prstGeom prst="rect">
            <a:avLst/>
          </a:prstGeom>
          <a:noFill/>
        </p:spPr>
        <p:txBody>
          <a:bodyPr wrap="square" rtlCol="0">
            <a:spAutoFit/>
          </a:bodyPr>
          <a:lstStyle/>
          <a:p>
            <a:pPr defTabSz="685800" fontAlgn="auto">
              <a:spcBef>
                <a:spcPts val="0"/>
              </a:spcBef>
              <a:spcAft>
                <a:spcPts val="0"/>
              </a:spcAft>
            </a:pPr>
            <a:r>
              <a:rPr lang="de-DE" sz="1350" dirty="0">
                <a:solidFill>
                  <a:prstClr val="black"/>
                </a:solidFill>
                <a:latin typeface="Calibri" panose="020F0502020204030204"/>
                <a:ea typeface="+mn-ea"/>
              </a:rPr>
              <a:t>Reiseauswahl CORE</a:t>
            </a:r>
          </a:p>
        </p:txBody>
      </p:sp>
      <p:sp>
        <p:nvSpPr>
          <p:cNvPr id="8" name="Ellipse 7"/>
          <p:cNvSpPr/>
          <p:nvPr/>
        </p:nvSpPr>
        <p:spPr>
          <a:xfrm>
            <a:off x="2162175" y="443299"/>
            <a:ext cx="3162300" cy="1147376"/>
          </a:xfrm>
          <a:prstGeom prst="ellipse">
            <a:avLst/>
          </a:prstGeom>
          <a:noFill/>
          <a:ln w="3175">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endParaRPr lang="de-DE" sz="1350">
              <a:solidFill>
                <a:prstClr val="white"/>
              </a:solidFill>
              <a:latin typeface="Calibri" panose="020F0502020204030204"/>
            </a:endParaRPr>
          </a:p>
        </p:txBody>
      </p:sp>
      <p:sp>
        <p:nvSpPr>
          <p:cNvPr id="9" name="Rechteck 8"/>
          <p:cNvSpPr/>
          <p:nvPr/>
        </p:nvSpPr>
        <p:spPr>
          <a:xfrm>
            <a:off x="3343275" y="498262"/>
            <a:ext cx="800100" cy="323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r>
              <a:rPr lang="de-DE" sz="1350" dirty="0">
                <a:solidFill>
                  <a:prstClr val="white"/>
                </a:solidFill>
                <a:latin typeface="Calibri" panose="020F0502020204030204"/>
              </a:rPr>
              <a:t>Kunde</a:t>
            </a:r>
          </a:p>
        </p:txBody>
      </p:sp>
      <p:sp>
        <p:nvSpPr>
          <p:cNvPr id="10" name="Rechteck 9"/>
          <p:cNvSpPr/>
          <p:nvPr/>
        </p:nvSpPr>
        <p:spPr>
          <a:xfrm>
            <a:off x="3343275" y="1206974"/>
            <a:ext cx="800100" cy="323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r>
              <a:rPr lang="de-DE" sz="1350" dirty="0">
                <a:solidFill>
                  <a:prstClr val="white"/>
                </a:solidFill>
                <a:latin typeface="Calibri" panose="020F0502020204030204"/>
              </a:rPr>
              <a:t>Event</a:t>
            </a:r>
          </a:p>
        </p:txBody>
      </p:sp>
      <p:sp>
        <p:nvSpPr>
          <p:cNvPr id="11" name="Rechteck 10"/>
          <p:cNvSpPr/>
          <p:nvPr/>
        </p:nvSpPr>
        <p:spPr>
          <a:xfrm>
            <a:off x="4117181" y="855062"/>
            <a:ext cx="976313" cy="323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r>
              <a:rPr lang="de-DE" sz="1350" dirty="0">
                <a:solidFill>
                  <a:prstClr val="white"/>
                </a:solidFill>
                <a:latin typeface="Calibri" panose="020F0502020204030204"/>
              </a:rPr>
              <a:t>Equipment</a:t>
            </a:r>
          </a:p>
        </p:txBody>
      </p:sp>
      <p:sp>
        <p:nvSpPr>
          <p:cNvPr id="13" name="Ellipse 12"/>
          <p:cNvSpPr/>
          <p:nvPr/>
        </p:nvSpPr>
        <p:spPr>
          <a:xfrm>
            <a:off x="295275" y="1989758"/>
            <a:ext cx="3505200" cy="1480751"/>
          </a:xfrm>
          <a:prstGeom prst="ellipse">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endParaRPr lang="de-DE" sz="1350">
              <a:solidFill>
                <a:prstClr val="white"/>
              </a:solidFill>
              <a:latin typeface="Calibri" panose="020F0502020204030204"/>
            </a:endParaRPr>
          </a:p>
        </p:txBody>
      </p:sp>
      <p:sp>
        <p:nvSpPr>
          <p:cNvPr id="14" name="Textfeld 13"/>
          <p:cNvSpPr txBox="1"/>
          <p:nvPr/>
        </p:nvSpPr>
        <p:spPr>
          <a:xfrm>
            <a:off x="1195388" y="3458409"/>
            <a:ext cx="1628775" cy="300082"/>
          </a:xfrm>
          <a:prstGeom prst="rect">
            <a:avLst/>
          </a:prstGeom>
          <a:noFill/>
        </p:spPr>
        <p:txBody>
          <a:bodyPr wrap="square" rtlCol="0">
            <a:spAutoFit/>
          </a:bodyPr>
          <a:lstStyle/>
          <a:p>
            <a:pPr defTabSz="685800" fontAlgn="auto">
              <a:spcBef>
                <a:spcPts val="0"/>
              </a:spcBef>
              <a:spcAft>
                <a:spcPts val="0"/>
              </a:spcAft>
            </a:pPr>
            <a:r>
              <a:rPr lang="de-DE" sz="1350" dirty="0">
                <a:solidFill>
                  <a:prstClr val="black"/>
                </a:solidFill>
                <a:latin typeface="Calibri" panose="020F0502020204030204"/>
                <a:ea typeface="+mn-ea"/>
              </a:rPr>
              <a:t>Reservierungen</a:t>
            </a:r>
          </a:p>
        </p:txBody>
      </p:sp>
      <p:sp>
        <p:nvSpPr>
          <p:cNvPr id="15" name="Ellipse 14"/>
          <p:cNvSpPr/>
          <p:nvPr/>
        </p:nvSpPr>
        <p:spPr>
          <a:xfrm>
            <a:off x="447675" y="2128258"/>
            <a:ext cx="3162300" cy="1147376"/>
          </a:xfrm>
          <a:prstGeom prst="ellipse">
            <a:avLst/>
          </a:prstGeom>
          <a:noFill/>
          <a:ln w="3175">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endParaRPr lang="de-DE" sz="1350">
              <a:solidFill>
                <a:prstClr val="white"/>
              </a:solidFill>
              <a:latin typeface="Calibri" panose="020F0502020204030204"/>
            </a:endParaRPr>
          </a:p>
        </p:txBody>
      </p:sp>
      <p:sp>
        <p:nvSpPr>
          <p:cNvPr id="16" name="Fünfeck 15"/>
          <p:cNvSpPr/>
          <p:nvPr/>
        </p:nvSpPr>
        <p:spPr>
          <a:xfrm>
            <a:off x="2419350" y="644098"/>
            <a:ext cx="923925" cy="297977"/>
          </a:xfrm>
          <a:prstGeom prst="pentagon">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r>
              <a:rPr lang="de-DE" sz="1350" dirty="0">
                <a:solidFill>
                  <a:prstClr val="white"/>
                </a:solidFill>
                <a:latin typeface="Calibri" panose="020F0502020204030204"/>
              </a:rPr>
              <a:t>Suche</a:t>
            </a:r>
          </a:p>
        </p:txBody>
      </p:sp>
      <p:sp>
        <p:nvSpPr>
          <p:cNvPr id="17" name="Fünfeck 16"/>
          <p:cNvSpPr/>
          <p:nvPr/>
        </p:nvSpPr>
        <p:spPr>
          <a:xfrm>
            <a:off x="2401491" y="958874"/>
            <a:ext cx="1094184" cy="297977"/>
          </a:xfrm>
          <a:prstGeom prst="pentagon">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r>
              <a:rPr lang="de-DE" sz="1350" dirty="0">
                <a:solidFill>
                  <a:prstClr val="white"/>
                </a:solidFill>
                <a:latin typeface="Calibri" panose="020F0502020204030204"/>
              </a:rPr>
              <a:t>Buchen</a:t>
            </a:r>
          </a:p>
        </p:txBody>
      </p:sp>
      <p:sp>
        <p:nvSpPr>
          <p:cNvPr id="18" name="Fünfeck 17"/>
          <p:cNvSpPr/>
          <p:nvPr/>
        </p:nvSpPr>
        <p:spPr>
          <a:xfrm>
            <a:off x="887612" y="2304857"/>
            <a:ext cx="1094184" cy="297977"/>
          </a:xfrm>
          <a:prstGeom prst="pentagon">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r>
              <a:rPr lang="de-DE" sz="1350" dirty="0">
                <a:solidFill>
                  <a:prstClr val="white"/>
                </a:solidFill>
                <a:latin typeface="Calibri" panose="020F0502020204030204"/>
              </a:rPr>
              <a:t>Buchen</a:t>
            </a:r>
          </a:p>
        </p:txBody>
      </p:sp>
      <p:sp>
        <p:nvSpPr>
          <p:cNvPr id="19" name="Fünfeck 18"/>
          <p:cNvSpPr/>
          <p:nvPr/>
        </p:nvSpPr>
        <p:spPr>
          <a:xfrm>
            <a:off x="1181100" y="2636621"/>
            <a:ext cx="1447800" cy="297977"/>
          </a:xfrm>
          <a:prstGeom prst="pentagon">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r>
              <a:rPr lang="de-DE" sz="1350" dirty="0">
                <a:solidFill>
                  <a:prstClr val="white"/>
                </a:solidFill>
                <a:latin typeface="Calibri" panose="020F0502020204030204"/>
              </a:rPr>
              <a:t>Stornieren</a:t>
            </a:r>
          </a:p>
        </p:txBody>
      </p:sp>
      <p:sp>
        <p:nvSpPr>
          <p:cNvPr id="20" name="Fünfeck 19"/>
          <p:cNvSpPr/>
          <p:nvPr/>
        </p:nvSpPr>
        <p:spPr>
          <a:xfrm>
            <a:off x="1415654" y="2968385"/>
            <a:ext cx="1447800" cy="212639"/>
          </a:xfrm>
          <a:prstGeom prst="pentagon">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r>
              <a:rPr lang="de-DE" sz="1350" dirty="0">
                <a:solidFill>
                  <a:prstClr val="white"/>
                </a:solidFill>
                <a:latin typeface="Calibri" panose="020F0502020204030204"/>
              </a:rPr>
              <a:t>Bewerten</a:t>
            </a:r>
          </a:p>
        </p:txBody>
      </p:sp>
      <p:sp>
        <p:nvSpPr>
          <p:cNvPr id="21" name="Ellipse 20"/>
          <p:cNvSpPr/>
          <p:nvPr/>
        </p:nvSpPr>
        <p:spPr>
          <a:xfrm>
            <a:off x="396479" y="4590760"/>
            <a:ext cx="1027509" cy="434065"/>
          </a:xfrm>
          <a:prstGeom prst="ellipse">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endParaRPr lang="de-DE" sz="1350">
              <a:solidFill>
                <a:prstClr val="white"/>
              </a:solidFill>
              <a:latin typeface="Calibri" panose="020F0502020204030204"/>
            </a:endParaRPr>
          </a:p>
        </p:txBody>
      </p:sp>
      <p:sp>
        <p:nvSpPr>
          <p:cNvPr id="22" name="Ellipse 21"/>
          <p:cNvSpPr/>
          <p:nvPr/>
        </p:nvSpPr>
        <p:spPr>
          <a:xfrm>
            <a:off x="-74414" y="4087446"/>
            <a:ext cx="1027509" cy="434065"/>
          </a:xfrm>
          <a:prstGeom prst="ellipse">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endParaRPr lang="de-DE" sz="1350">
              <a:solidFill>
                <a:prstClr val="white"/>
              </a:solidFill>
              <a:latin typeface="Calibri" panose="020F0502020204030204"/>
            </a:endParaRPr>
          </a:p>
        </p:txBody>
      </p:sp>
      <p:sp>
        <p:nvSpPr>
          <p:cNvPr id="23" name="Ellipse 22"/>
          <p:cNvSpPr/>
          <p:nvPr/>
        </p:nvSpPr>
        <p:spPr>
          <a:xfrm>
            <a:off x="697585" y="4235180"/>
            <a:ext cx="1027509" cy="434065"/>
          </a:xfrm>
          <a:prstGeom prst="ellipse">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endParaRPr lang="de-DE" sz="1350">
              <a:solidFill>
                <a:prstClr val="white"/>
              </a:solidFill>
              <a:latin typeface="Calibri" panose="020F0502020204030204"/>
            </a:endParaRPr>
          </a:p>
        </p:txBody>
      </p:sp>
      <p:sp>
        <p:nvSpPr>
          <p:cNvPr id="24" name="Ellipse 23"/>
          <p:cNvSpPr/>
          <p:nvPr/>
        </p:nvSpPr>
        <p:spPr>
          <a:xfrm>
            <a:off x="1187054" y="4705060"/>
            <a:ext cx="1027509" cy="434065"/>
          </a:xfrm>
          <a:prstGeom prst="ellipse">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endParaRPr lang="de-DE" sz="1350">
              <a:solidFill>
                <a:prstClr val="white"/>
              </a:solidFill>
              <a:latin typeface="Calibri" panose="020F0502020204030204"/>
            </a:endParaRPr>
          </a:p>
        </p:txBody>
      </p:sp>
      <p:sp>
        <p:nvSpPr>
          <p:cNvPr id="25" name="Ellipse 24"/>
          <p:cNvSpPr/>
          <p:nvPr/>
        </p:nvSpPr>
        <p:spPr>
          <a:xfrm>
            <a:off x="4018604" y="3114454"/>
            <a:ext cx="3143250" cy="1414786"/>
          </a:xfrm>
          <a:prstGeom prst="ellipse">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endParaRPr lang="de-DE" sz="1350">
              <a:solidFill>
                <a:prstClr val="white"/>
              </a:solidFill>
              <a:latin typeface="Calibri" panose="020F0502020204030204"/>
            </a:endParaRPr>
          </a:p>
        </p:txBody>
      </p:sp>
      <p:sp>
        <p:nvSpPr>
          <p:cNvPr id="26" name="Textfeld 25"/>
          <p:cNvSpPr txBox="1"/>
          <p:nvPr/>
        </p:nvSpPr>
        <p:spPr>
          <a:xfrm>
            <a:off x="4775842" y="4529239"/>
            <a:ext cx="1628775" cy="300082"/>
          </a:xfrm>
          <a:prstGeom prst="rect">
            <a:avLst/>
          </a:prstGeom>
          <a:noFill/>
        </p:spPr>
        <p:txBody>
          <a:bodyPr wrap="square" rtlCol="0">
            <a:spAutoFit/>
          </a:bodyPr>
          <a:lstStyle/>
          <a:p>
            <a:pPr defTabSz="685800" fontAlgn="auto">
              <a:spcBef>
                <a:spcPts val="0"/>
              </a:spcBef>
              <a:spcAft>
                <a:spcPts val="0"/>
              </a:spcAft>
            </a:pPr>
            <a:r>
              <a:rPr lang="de-DE" sz="1350" dirty="0">
                <a:solidFill>
                  <a:prstClr val="black"/>
                </a:solidFill>
                <a:latin typeface="Calibri" panose="020F0502020204030204"/>
                <a:ea typeface="+mn-ea"/>
              </a:rPr>
              <a:t>Help </a:t>
            </a:r>
            <a:r>
              <a:rPr lang="de-DE" sz="1350" dirty="0" err="1">
                <a:solidFill>
                  <a:prstClr val="black"/>
                </a:solidFill>
                <a:latin typeface="Calibri" panose="020F0502020204030204"/>
                <a:ea typeface="+mn-ea"/>
              </a:rPr>
              <a:t>Self</a:t>
            </a:r>
            <a:r>
              <a:rPr lang="de-DE" sz="1350" dirty="0">
                <a:solidFill>
                  <a:prstClr val="black"/>
                </a:solidFill>
                <a:latin typeface="Calibri" panose="020F0502020204030204"/>
                <a:ea typeface="+mn-ea"/>
              </a:rPr>
              <a:t> Service</a:t>
            </a:r>
          </a:p>
        </p:txBody>
      </p:sp>
      <p:sp>
        <p:nvSpPr>
          <p:cNvPr id="27" name="Ellipse 26"/>
          <p:cNvSpPr/>
          <p:nvPr/>
        </p:nvSpPr>
        <p:spPr>
          <a:xfrm>
            <a:off x="5708155" y="1505331"/>
            <a:ext cx="2846189" cy="1414786"/>
          </a:xfrm>
          <a:prstGeom prst="ellipse">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endParaRPr lang="de-DE" sz="1350">
              <a:solidFill>
                <a:prstClr val="white"/>
              </a:solidFill>
              <a:latin typeface="Calibri" panose="020F0502020204030204"/>
            </a:endParaRPr>
          </a:p>
        </p:txBody>
      </p:sp>
      <p:sp>
        <p:nvSpPr>
          <p:cNvPr id="28" name="Textfeld 27"/>
          <p:cNvSpPr txBox="1"/>
          <p:nvPr/>
        </p:nvSpPr>
        <p:spPr>
          <a:xfrm>
            <a:off x="6505575" y="1172494"/>
            <a:ext cx="1628775" cy="300082"/>
          </a:xfrm>
          <a:prstGeom prst="rect">
            <a:avLst/>
          </a:prstGeom>
          <a:noFill/>
        </p:spPr>
        <p:txBody>
          <a:bodyPr wrap="square" rtlCol="0">
            <a:spAutoFit/>
          </a:bodyPr>
          <a:lstStyle/>
          <a:p>
            <a:pPr defTabSz="685800" fontAlgn="auto">
              <a:spcBef>
                <a:spcPts val="0"/>
              </a:spcBef>
              <a:spcAft>
                <a:spcPts val="0"/>
              </a:spcAft>
            </a:pPr>
            <a:r>
              <a:rPr lang="de-DE" sz="1350" dirty="0">
                <a:solidFill>
                  <a:prstClr val="black"/>
                </a:solidFill>
                <a:latin typeface="Calibri" panose="020F0502020204030204"/>
                <a:ea typeface="+mn-ea"/>
              </a:rPr>
              <a:t>Kundenverwaltung</a:t>
            </a:r>
          </a:p>
        </p:txBody>
      </p:sp>
      <p:sp>
        <p:nvSpPr>
          <p:cNvPr id="29" name="Rechteck 28"/>
          <p:cNvSpPr/>
          <p:nvPr/>
        </p:nvSpPr>
        <p:spPr>
          <a:xfrm>
            <a:off x="7055651" y="1821985"/>
            <a:ext cx="800100" cy="323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r>
              <a:rPr lang="de-DE" sz="1350" dirty="0">
                <a:solidFill>
                  <a:prstClr val="white"/>
                </a:solidFill>
                <a:latin typeface="Calibri" panose="020F0502020204030204"/>
              </a:rPr>
              <a:t>Reisen</a:t>
            </a:r>
          </a:p>
        </p:txBody>
      </p:sp>
      <p:cxnSp>
        <p:nvCxnSpPr>
          <p:cNvPr id="31" name="Gerader Verbinder 30"/>
          <p:cNvCxnSpPr>
            <a:stCxn id="15" idx="3"/>
            <a:endCxn id="22" idx="0"/>
          </p:cNvCxnSpPr>
          <p:nvPr/>
        </p:nvCxnSpPr>
        <p:spPr>
          <a:xfrm flipH="1">
            <a:off x="439341" y="3107605"/>
            <a:ext cx="471442" cy="979841"/>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Gerader Verbinder 32"/>
          <p:cNvCxnSpPr>
            <a:stCxn id="15" idx="3"/>
            <a:endCxn id="23" idx="0"/>
          </p:cNvCxnSpPr>
          <p:nvPr/>
        </p:nvCxnSpPr>
        <p:spPr>
          <a:xfrm>
            <a:off x="910783" y="3107604"/>
            <a:ext cx="300557" cy="11275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Gerader Verbinder 34"/>
          <p:cNvCxnSpPr>
            <a:stCxn id="15" idx="3"/>
            <a:endCxn id="23" idx="3"/>
          </p:cNvCxnSpPr>
          <p:nvPr/>
        </p:nvCxnSpPr>
        <p:spPr>
          <a:xfrm flipH="1">
            <a:off x="848060" y="3107605"/>
            <a:ext cx="62723" cy="14980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Gerader Verbinder 36"/>
          <p:cNvCxnSpPr>
            <a:stCxn id="15" idx="3"/>
            <a:endCxn id="24" idx="1"/>
          </p:cNvCxnSpPr>
          <p:nvPr/>
        </p:nvCxnSpPr>
        <p:spPr>
          <a:xfrm>
            <a:off x="910783" y="3107604"/>
            <a:ext cx="426746" cy="1661023"/>
          </a:xfrm>
          <a:prstGeom prst="line">
            <a:avLst/>
          </a:prstGeom>
        </p:spPr>
        <p:style>
          <a:lnRef idx="1">
            <a:schemeClr val="accent1"/>
          </a:lnRef>
          <a:fillRef idx="0">
            <a:schemeClr val="accent1"/>
          </a:fillRef>
          <a:effectRef idx="0">
            <a:schemeClr val="accent1"/>
          </a:effectRef>
          <a:fontRef idx="minor">
            <a:schemeClr val="tx1"/>
          </a:fontRef>
        </p:style>
      </p:cxnSp>
      <p:sp>
        <p:nvSpPr>
          <p:cNvPr id="38" name="Ellipse 37"/>
          <p:cNvSpPr/>
          <p:nvPr/>
        </p:nvSpPr>
        <p:spPr>
          <a:xfrm>
            <a:off x="4066229" y="3250573"/>
            <a:ext cx="3001321" cy="1147376"/>
          </a:xfrm>
          <a:prstGeom prst="ellipse">
            <a:avLst/>
          </a:prstGeom>
          <a:noFill/>
          <a:ln w="3175">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endParaRPr lang="de-DE" sz="1350">
              <a:solidFill>
                <a:prstClr val="white"/>
              </a:solidFill>
              <a:latin typeface="Calibri" panose="020F0502020204030204"/>
            </a:endParaRPr>
          </a:p>
        </p:txBody>
      </p:sp>
      <p:sp>
        <p:nvSpPr>
          <p:cNvPr id="39" name="Ellipse 38"/>
          <p:cNvSpPr/>
          <p:nvPr/>
        </p:nvSpPr>
        <p:spPr>
          <a:xfrm>
            <a:off x="5731494" y="1639455"/>
            <a:ext cx="2667473" cy="1147376"/>
          </a:xfrm>
          <a:prstGeom prst="ellipse">
            <a:avLst/>
          </a:prstGeom>
          <a:noFill/>
          <a:ln w="3175">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endParaRPr lang="de-DE" sz="1350">
              <a:solidFill>
                <a:prstClr val="white"/>
              </a:solidFill>
              <a:latin typeface="Calibri" panose="020F0502020204030204"/>
            </a:endParaRPr>
          </a:p>
        </p:txBody>
      </p:sp>
      <p:cxnSp>
        <p:nvCxnSpPr>
          <p:cNvPr id="41" name="Gerade Verbindung mit Pfeil 40"/>
          <p:cNvCxnSpPr>
            <a:cxnSpLocks/>
            <a:stCxn id="39" idx="4"/>
          </p:cNvCxnSpPr>
          <p:nvPr/>
        </p:nvCxnSpPr>
        <p:spPr>
          <a:xfrm flipH="1">
            <a:off x="6709018" y="2786831"/>
            <a:ext cx="356213" cy="4612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feld 41"/>
          <p:cNvSpPr txBox="1"/>
          <p:nvPr/>
        </p:nvSpPr>
        <p:spPr>
          <a:xfrm>
            <a:off x="7062498" y="3078113"/>
            <a:ext cx="1137043" cy="300082"/>
          </a:xfrm>
          <a:prstGeom prst="rect">
            <a:avLst/>
          </a:prstGeom>
          <a:noFill/>
        </p:spPr>
        <p:txBody>
          <a:bodyPr wrap="none" rtlCol="0">
            <a:spAutoFit/>
          </a:bodyPr>
          <a:lstStyle/>
          <a:p>
            <a:pPr defTabSz="685800" fontAlgn="auto">
              <a:spcBef>
                <a:spcPts val="0"/>
              </a:spcBef>
              <a:spcAft>
                <a:spcPts val="0"/>
              </a:spcAft>
            </a:pPr>
            <a:r>
              <a:rPr lang="de-DE" sz="1350" dirty="0">
                <a:solidFill>
                  <a:prstClr val="black"/>
                </a:solidFill>
                <a:latin typeface="Calibri" panose="020F0502020204030204"/>
                <a:ea typeface="+mn-ea"/>
              </a:rPr>
              <a:t>Message </a:t>
            </a:r>
            <a:r>
              <a:rPr lang="de-DE" sz="1350" dirty="0" err="1">
                <a:solidFill>
                  <a:prstClr val="black"/>
                </a:solidFill>
                <a:latin typeface="Calibri" panose="020F0502020204030204"/>
                <a:ea typeface="+mn-ea"/>
              </a:rPr>
              <a:t>Que</a:t>
            </a:r>
            <a:endParaRPr lang="de-DE" sz="1350" dirty="0">
              <a:solidFill>
                <a:prstClr val="black"/>
              </a:solidFill>
              <a:latin typeface="Calibri" panose="020F0502020204030204"/>
              <a:ea typeface="+mn-ea"/>
            </a:endParaRPr>
          </a:p>
        </p:txBody>
      </p:sp>
      <p:cxnSp>
        <p:nvCxnSpPr>
          <p:cNvPr id="44" name="Gerade Verbindung mit Pfeil 43"/>
          <p:cNvCxnSpPr>
            <a:cxnSpLocks/>
            <a:stCxn id="38" idx="1"/>
          </p:cNvCxnSpPr>
          <p:nvPr/>
        </p:nvCxnSpPr>
        <p:spPr>
          <a:xfrm flipH="1" flipV="1">
            <a:off x="3518131" y="3114454"/>
            <a:ext cx="987631" cy="304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hteck 44"/>
          <p:cNvSpPr/>
          <p:nvPr/>
        </p:nvSpPr>
        <p:spPr>
          <a:xfrm>
            <a:off x="6547014" y="3284778"/>
            <a:ext cx="162004" cy="1406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endParaRPr lang="de-DE" sz="1350">
              <a:solidFill>
                <a:prstClr val="white"/>
              </a:solidFill>
              <a:latin typeface="Calibri" panose="020F0502020204030204"/>
            </a:endParaRPr>
          </a:p>
        </p:txBody>
      </p:sp>
      <p:sp>
        <p:nvSpPr>
          <p:cNvPr id="47" name="Rechteck 46"/>
          <p:cNvSpPr/>
          <p:nvPr/>
        </p:nvSpPr>
        <p:spPr>
          <a:xfrm>
            <a:off x="3340335" y="2947111"/>
            <a:ext cx="162004" cy="1406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endParaRPr lang="de-DE" sz="1350">
              <a:solidFill>
                <a:prstClr val="white"/>
              </a:solidFill>
              <a:latin typeface="Calibri" panose="020F0502020204030204"/>
            </a:endParaRPr>
          </a:p>
        </p:txBody>
      </p:sp>
      <p:sp>
        <p:nvSpPr>
          <p:cNvPr id="50" name="Rechteck 49"/>
          <p:cNvSpPr/>
          <p:nvPr/>
        </p:nvSpPr>
        <p:spPr>
          <a:xfrm>
            <a:off x="6252306" y="1590675"/>
            <a:ext cx="162004" cy="1406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endParaRPr lang="de-DE" sz="1350">
              <a:solidFill>
                <a:prstClr val="white"/>
              </a:solidFill>
              <a:latin typeface="Calibri" panose="020F0502020204030204"/>
            </a:endParaRPr>
          </a:p>
        </p:txBody>
      </p:sp>
      <p:cxnSp>
        <p:nvCxnSpPr>
          <p:cNvPr id="52" name="Gerade Verbindung mit Pfeil 51"/>
          <p:cNvCxnSpPr>
            <a:stCxn id="50" idx="1"/>
          </p:cNvCxnSpPr>
          <p:nvPr/>
        </p:nvCxnSpPr>
        <p:spPr>
          <a:xfrm flipH="1" flipV="1">
            <a:off x="5123518" y="1252532"/>
            <a:ext cx="1128788" cy="408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echteck 52"/>
          <p:cNvSpPr/>
          <p:nvPr/>
        </p:nvSpPr>
        <p:spPr>
          <a:xfrm>
            <a:off x="6061678" y="2075501"/>
            <a:ext cx="922727" cy="323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r>
              <a:rPr lang="de-DE" sz="1350" dirty="0">
                <a:solidFill>
                  <a:prstClr val="white"/>
                </a:solidFill>
                <a:latin typeface="Calibri" panose="020F0502020204030204"/>
              </a:rPr>
              <a:t>Neukunde</a:t>
            </a:r>
          </a:p>
        </p:txBody>
      </p:sp>
      <p:sp>
        <p:nvSpPr>
          <p:cNvPr id="55" name="Fünfeck 54"/>
          <p:cNvSpPr/>
          <p:nvPr/>
        </p:nvSpPr>
        <p:spPr>
          <a:xfrm>
            <a:off x="5439324" y="3905251"/>
            <a:ext cx="1183230" cy="319571"/>
          </a:xfrm>
          <a:prstGeom prst="pentagon">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r>
              <a:rPr lang="de-DE" sz="1350" dirty="0">
                <a:solidFill>
                  <a:prstClr val="white"/>
                </a:solidFill>
                <a:latin typeface="Calibri" panose="020F0502020204030204"/>
              </a:rPr>
              <a:t>Bewerten</a:t>
            </a:r>
          </a:p>
        </p:txBody>
      </p:sp>
      <p:sp>
        <p:nvSpPr>
          <p:cNvPr id="57" name="Fünfeck 56"/>
          <p:cNvSpPr/>
          <p:nvPr/>
        </p:nvSpPr>
        <p:spPr>
          <a:xfrm>
            <a:off x="5667374" y="3635710"/>
            <a:ext cx="1447800" cy="297977"/>
          </a:xfrm>
          <a:prstGeom prst="pentagon">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r>
              <a:rPr lang="de-DE" sz="1350" dirty="0">
                <a:solidFill>
                  <a:prstClr val="white"/>
                </a:solidFill>
                <a:latin typeface="Calibri" panose="020F0502020204030204"/>
              </a:rPr>
              <a:t>Stornieren</a:t>
            </a:r>
          </a:p>
        </p:txBody>
      </p:sp>
      <p:sp>
        <p:nvSpPr>
          <p:cNvPr id="58" name="Rechteck 57"/>
          <p:cNvSpPr/>
          <p:nvPr/>
        </p:nvSpPr>
        <p:spPr>
          <a:xfrm>
            <a:off x="2547898" y="2005166"/>
            <a:ext cx="162004" cy="1406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endParaRPr lang="de-DE" sz="1350">
              <a:solidFill>
                <a:prstClr val="white"/>
              </a:solidFill>
              <a:latin typeface="Calibri" panose="020F0502020204030204"/>
            </a:endParaRPr>
          </a:p>
        </p:txBody>
      </p:sp>
      <p:cxnSp>
        <p:nvCxnSpPr>
          <p:cNvPr id="59" name="Gerade Verbindung mit Pfeil 58"/>
          <p:cNvCxnSpPr>
            <a:cxnSpLocks/>
            <a:stCxn id="8" idx="3"/>
          </p:cNvCxnSpPr>
          <p:nvPr/>
        </p:nvCxnSpPr>
        <p:spPr>
          <a:xfrm>
            <a:off x="2625283" y="1422646"/>
            <a:ext cx="3617" cy="6270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hteck 61"/>
          <p:cNvSpPr/>
          <p:nvPr/>
        </p:nvSpPr>
        <p:spPr>
          <a:xfrm>
            <a:off x="6740173" y="2406284"/>
            <a:ext cx="922727" cy="323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r>
              <a:rPr lang="de-DE" sz="1350" dirty="0">
                <a:solidFill>
                  <a:prstClr val="white"/>
                </a:solidFill>
                <a:latin typeface="Calibri" panose="020F0502020204030204"/>
              </a:rPr>
              <a:t>Interessen</a:t>
            </a:r>
          </a:p>
        </p:txBody>
      </p:sp>
      <p:sp>
        <p:nvSpPr>
          <p:cNvPr id="63" name="Textfeld 62"/>
          <p:cNvSpPr txBox="1"/>
          <p:nvPr/>
        </p:nvSpPr>
        <p:spPr>
          <a:xfrm>
            <a:off x="5612448" y="1069375"/>
            <a:ext cx="485902" cy="300082"/>
          </a:xfrm>
          <a:prstGeom prst="rect">
            <a:avLst/>
          </a:prstGeom>
          <a:noFill/>
        </p:spPr>
        <p:txBody>
          <a:bodyPr wrap="none" rtlCol="0">
            <a:spAutoFit/>
          </a:bodyPr>
          <a:lstStyle/>
          <a:p>
            <a:pPr defTabSz="685800" fontAlgn="auto">
              <a:spcBef>
                <a:spcPts val="0"/>
              </a:spcBef>
              <a:spcAft>
                <a:spcPts val="0"/>
              </a:spcAft>
            </a:pPr>
            <a:r>
              <a:rPr lang="de-DE" sz="1350" dirty="0">
                <a:solidFill>
                  <a:prstClr val="black"/>
                </a:solidFill>
                <a:latin typeface="Calibri" panose="020F0502020204030204"/>
                <a:ea typeface="+mn-ea"/>
              </a:rPr>
              <a:t>Rest</a:t>
            </a:r>
          </a:p>
        </p:txBody>
      </p:sp>
      <p:sp>
        <p:nvSpPr>
          <p:cNvPr id="48" name="Rechteck 47"/>
          <p:cNvSpPr/>
          <p:nvPr/>
        </p:nvSpPr>
        <p:spPr>
          <a:xfrm>
            <a:off x="4580799" y="3378195"/>
            <a:ext cx="800100" cy="323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r>
              <a:rPr lang="de-DE" sz="1350" dirty="0">
                <a:solidFill>
                  <a:prstClr val="white"/>
                </a:solidFill>
                <a:latin typeface="Calibri" panose="020F0502020204030204"/>
              </a:rPr>
              <a:t>Reisen</a:t>
            </a:r>
          </a:p>
        </p:txBody>
      </p:sp>
      <p:sp>
        <p:nvSpPr>
          <p:cNvPr id="49" name="Rechteck 48"/>
          <p:cNvSpPr/>
          <p:nvPr/>
        </p:nvSpPr>
        <p:spPr>
          <a:xfrm>
            <a:off x="4194228" y="3763596"/>
            <a:ext cx="800100" cy="323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r>
              <a:rPr lang="de-DE" sz="1350" dirty="0">
                <a:solidFill>
                  <a:prstClr val="white"/>
                </a:solidFill>
                <a:latin typeface="Calibri" panose="020F0502020204030204"/>
              </a:rPr>
              <a:t>Beweis</a:t>
            </a:r>
          </a:p>
        </p:txBody>
      </p:sp>
      <p:sp>
        <p:nvSpPr>
          <p:cNvPr id="51" name="Rechteck 50"/>
          <p:cNvSpPr/>
          <p:nvPr/>
        </p:nvSpPr>
        <p:spPr>
          <a:xfrm>
            <a:off x="4495132" y="4090716"/>
            <a:ext cx="998392" cy="323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r>
              <a:rPr lang="de-DE" sz="1350" dirty="0">
                <a:solidFill>
                  <a:prstClr val="white"/>
                </a:solidFill>
                <a:latin typeface="Calibri" panose="020F0502020204030204"/>
              </a:rPr>
              <a:t>Alternative</a:t>
            </a:r>
          </a:p>
        </p:txBody>
      </p:sp>
    </p:spTree>
    <p:extLst>
      <p:ext uri="{BB962C8B-B14F-4D97-AF65-F5344CB8AC3E}">
        <p14:creationId xmlns:p14="http://schemas.microsoft.com/office/powerpoint/2010/main" val="3102634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http://www.alex11.org/wp-content/uploads/2012/01/Peace_eye_by_skrobdizzles-e1326758699333-1024x810.jpg"/>
          <p:cNvPicPr>
            <a:picLocks noGrp="1" noChangeAspect="1" noChangeArrowheads="1"/>
          </p:cNvPicPr>
          <p:nvPr>
            <p:ph type="pic" sz="quarter" idx="17"/>
          </p:nvPr>
        </p:nvPicPr>
        <p:blipFill>
          <a:blip r:embed="rId2">
            <a:extLst>
              <a:ext uri="{28A0092B-C50C-407E-A947-70E740481C1C}">
                <a14:useLocalDpi xmlns:a14="http://schemas.microsoft.com/office/drawing/2010/main" val="0"/>
              </a:ext>
            </a:extLst>
          </a:blip>
          <a:srcRect l="7527" r="7527"/>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6" name="Textplatzhalter 5"/>
          <p:cNvSpPr>
            <a:spLocks noGrp="1"/>
          </p:cNvSpPr>
          <p:nvPr>
            <p:ph idx="1"/>
          </p:nvPr>
        </p:nvSpPr>
        <p:spPr/>
        <p:txBody>
          <a:bodyPr/>
          <a:lstStyle/>
          <a:p>
            <a:pPr indent="-207963"/>
            <a:r>
              <a:rPr lang="de-DE" sz="1600" dirty="0"/>
              <a:t>HMI</a:t>
            </a:r>
          </a:p>
          <a:p>
            <a:pPr lvl="2"/>
            <a:r>
              <a:rPr lang="de-DE" sz="1600" dirty="0"/>
              <a:t>Neue Eingabegeräte</a:t>
            </a:r>
          </a:p>
          <a:p>
            <a:pPr lvl="2"/>
            <a:r>
              <a:rPr lang="de-DE" sz="1600" dirty="0"/>
              <a:t>Feedback</a:t>
            </a:r>
          </a:p>
          <a:p>
            <a:pPr lvl="2"/>
            <a:endParaRPr lang="de-DE" sz="1600" dirty="0"/>
          </a:p>
          <a:p>
            <a:pPr indent="-207963"/>
            <a:r>
              <a:rPr lang="de-DE" sz="1600" dirty="0"/>
              <a:t>Spielwelt</a:t>
            </a:r>
          </a:p>
          <a:p>
            <a:pPr lvl="2"/>
            <a:r>
              <a:rPr lang="de-DE" sz="1600" dirty="0"/>
              <a:t>Unterschiedliche Level </a:t>
            </a:r>
          </a:p>
          <a:p>
            <a:pPr lvl="2"/>
            <a:r>
              <a:rPr lang="de-DE" sz="1600" dirty="0"/>
              <a:t>Integration von Sound</a:t>
            </a:r>
          </a:p>
          <a:p>
            <a:pPr marL="0" lvl="2" indent="0">
              <a:buNone/>
            </a:pPr>
            <a:endParaRPr lang="de-DE" sz="1600" dirty="0"/>
          </a:p>
          <a:p>
            <a:pPr indent="-207963"/>
            <a:r>
              <a:rPr lang="de-DE" sz="1600" dirty="0"/>
              <a:t>Mehr Spieler </a:t>
            </a:r>
          </a:p>
          <a:p>
            <a:pPr lvl="2"/>
            <a:r>
              <a:rPr lang="de-DE" sz="1600" dirty="0"/>
              <a:t>mehr Spaß</a:t>
            </a:r>
          </a:p>
          <a:p>
            <a:endParaRPr lang="de-DE" sz="1600" dirty="0"/>
          </a:p>
        </p:txBody>
      </p:sp>
      <p:sp>
        <p:nvSpPr>
          <p:cNvPr id="5" name="Titel 4"/>
          <p:cNvSpPr>
            <a:spLocks noGrp="1"/>
          </p:cNvSpPr>
          <p:nvPr>
            <p:ph type="title"/>
          </p:nvPr>
        </p:nvSpPr>
        <p:spPr>
          <a:xfrm>
            <a:off x="250825" y="411087"/>
            <a:ext cx="1145214" cy="431614"/>
          </a:xfrm>
        </p:spPr>
        <p:txBody>
          <a:bodyPr/>
          <a:lstStyle/>
          <a:p>
            <a:r>
              <a:rPr lang="de-DE" dirty="0"/>
              <a:t>Ausblick</a:t>
            </a:r>
          </a:p>
        </p:txBody>
      </p:sp>
      <p:sp>
        <p:nvSpPr>
          <p:cNvPr id="4" name="Titel 83"/>
          <p:cNvSpPr txBox="1">
            <a:spLocks/>
          </p:cNvSpPr>
          <p:nvPr/>
        </p:nvSpPr>
        <p:spPr bwMode="auto">
          <a:xfrm>
            <a:off x="1534273" y="418356"/>
            <a:ext cx="951250" cy="417074"/>
          </a:xfrm>
          <a:prstGeom prst="rect">
            <a:avLst/>
          </a:prstGeom>
          <a:solidFill>
            <a:srgbClr val="0095D8"/>
          </a:solidFill>
          <a:ln w="9525">
            <a:noFill/>
            <a:miter lim="800000"/>
            <a:headEnd/>
            <a:tailEnd/>
          </a:ln>
        </p:spPr>
        <p:txBody>
          <a:bodyPr vert="horz" wrap="none" lIns="144000" tIns="82800" rIns="144000" bIns="86400" numCol="1" rtlCol="0" anchor="ctr" anchorCtr="0" compatLnSpc="1">
            <a:prstTxWarp prst="textNoShape">
              <a:avLst/>
            </a:prstTxWarp>
            <a:spAutoFit/>
          </a:bodyPr>
          <a:lstStyle>
            <a:defPPr>
              <a:defRPr lang="de-DE"/>
            </a:defPPr>
            <a:lvl1pPr marL="0" marR="0" lvl="0" indent="0" defTabSz="914400" eaLnBrk="1" latinLnBrk="0" hangingPunct="1">
              <a:lnSpc>
                <a:spcPct val="100000"/>
              </a:lnSpc>
              <a:buClrTx/>
              <a:buSzTx/>
              <a:buFontTx/>
              <a:buNone/>
              <a:tabLst/>
              <a:defRPr kumimoji="0" sz="1600" b="1" i="0" u="none" strike="noStrike" cap="none" spc="0" normalizeH="0" baseline="0">
                <a:ln>
                  <a:noFill/>
                </a:ln>
                <a:solidFill>
                  <a:srgbClr val="FFFFFF"/>
                </a:solidFill>
                <a:effectLst/>
                <a:uLnTx/>
                <a:uFillTx/>
                <a:latin typeface="Arial"/>
                <a:ea typeface="ＭＳ Ｐゴシック" charset="0"/>
                <a:cs typeface="ＭＳ Ｐゴシック" charset="0"/>
              </a:defRPr>
            </a:lvl1pPr>
          </a:lstStyle>
          <a:p>
            <a:r>
              <a:rPr lang="de-DE" dirty="0"/>
              <a:t>Ideen?</a:t>
            </a:r>
          </a:p>
        </p:txBody>
      </p:sp>
    </p:spTree>
    <p:extLst>
      <p:ext uri="{BB962C8B-B14F-4D97-AF65-F5344CB8AC3E}">
        <p14:creationId xmlns:p14="http://schemas.microsoft.com/office/powerpoint/2010/main" val="135947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250825" y="411087"/>
            <a:ext cx="1167656" cy="431614"/>
          </a:xfrm>
        </p:spPr>
        <p:txBody>
          <a:bodyPr/>
          <a:lstStyle/>
          <a:p>
            <a:r>
              <a:rPr lang="de-DE" dirty="0"/>
              <a:t>Ergebnis</a:t>
            </a:r>
          </a:p>
        </p:txBody>
      </p:sp>
      <p:sp>
        <p:nvSpPr>
          <p:cNvPr id="4" name="Titel 83"/>
          <p:cNvSpPr txBox="1">
            <a:spLocks/>
          </p:cNvSpPr>
          <p:nvPr/>
        </p:nvSpPr>
        <p:spPr bwMode="auto">
          <a:xfrm>
            <a:off x="1534273" y="418356"/>
            <a:ext cx="1385664" cy="417074"/>
          </a:xfrm>
          <a:prstGeom prst="rect">
            <a:avLst/>
          </a:prstGeom>
          <a:solidFill>
            <a:srgbClr val="0095D8"/>
          </a:solidFill>
          <a:ln w="9525">
            <a:noFill/>
            <a:miter lim="800000"/>
            <a:headEnd/>
            <a:tailEnd/>
          </a:ln>
        </p:spPr>
        <p:txBody>
          <a:bodyPr vert="horz" wrap="none" lIns="144000" tIns="82800" rIns="144000" bIns="86400" numCol="1" rtlCol="0" anchor="ctr" anchorCtr="0" compatLnSpc="1">
            <a:prstTxWarp prst="textNoShape">
              <a:avLst/>
            </a:prstTxWarp>
            <a:spAutoFit/>
          </a:bodyPr>
          <a:lstStyle>
            <a:defPPr>
              <a:defRPr lang="de-DE"/>
            </a:defPPr>
            <a:lvl1pPr marL="0" marR="0" lvl="0" indent="0" defTabSz="914400" eaLnBrk="1" latinLnBrk="0" hangingPunct="1">
              <a:lnSpc>
                <a:spcPct val="100000"/>
              </a:lnSpc>
              <a:buClrTx/>
              <a:buSzTx/>
              <a:buFontTx/>
              <a:buNone/>
              <a:tabLst/>
              <a:defRPr kumimoji="0" sz="1600" b="1" i="0" u="none" strike="noStrike" cap="none" spc="0" normalizeH="0" baseline="0">
                <a:ln>
                  <a:noFill/>
                </a:ln>
                <a:solidFill>
                  <a:srgbClr val="FFFFFF"/>
                </a:solidFill>
                <a:effectLst/>
                <a:uLnTx/>
                <a:uFillTx/>
                <a:latin typeface="Arial"/>
                <a:ea typeface="ＭＳ Ｐゴシック" charset="0"/>
                <a:cs typeface="ＭＳ Ｐゴシック" charset="0"/>
              </a:defRPr>
            </a:lvl1pPr>
          </a:lstStyle>
          <a:p>
            <a:r>
              <a:rPr lang="de-DE" dirty="0"/>
              <a:t>Seht selbst</a:t>
            </a:r>
          </a:p>
        </p:txBody>
      </p:sp>
    </p:spTree>
    <p:extLst>
      <p:ext uri="{BB962C8B-B14F-4D97-AF65-F5344CB8AC3E}">
        <p14:creationId xmlns:p14="http://schemas.microsoft.com/office/powerpoint/2010/main" val="135947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4"/>
          </p:nvPr>
        </p:nvSpPr>
        <p:spPr/>
        <p:txBody>
          <a:bodyPr/>
          <a:lstStyle/>
          <a:p>
            <a:pPr lvl="3"/>
            <a:r>
              <a:rPr lang="de-DE" u="sng" dirty="0">
                <a:hlinkClick r:id="rId2"/>
              </a:rPr>
              <a:t>http://reactjs.de/posts/react-tutorial</a:t>
            </a:r>
            <a:endParaRPr lang="de-DE" dirty="0"/>
          </a:p>
          <a:p>
            <a:pPr lvl="3"/>
            <a:r>
              <a:rPr lang="de-DE" u="sng" dirty="0">
                <a:hlinkClick r:id="rId3"/>
              </a:rPr>
              <a:t>https://facebook.github.io/jsx/</a:t>
            </a:r>
            <a:endParaRPr lang="de-DE" dirty="0"/>
          </a:p>
          <a:p>
            <a:pPr lvl="3"/>
            <a:r>
              <a:rPr lang="de-DE" u="sng" dirty="0">
                <a:hlinkClick r:id="rId4"/>
              </a:rPr>
              <a:t>https://hackernoon.com/how-it-feels-to-learn-javascript-in-2016-d3a717dd577f</a:t>
            </a:r>
            <a:endParaRPr lang="de-DE" dirty="0"/>
          </a:p>
          <a:p>
            <a:pPr lvl="3"/>
            <a:r>
              <a:rPr lang="de-DE" u="sng" dirty="0">
                <a:hlinkClick r:id="rId5"/>
              </a:rPr>
              <a:t>https://www.pandastrike.com/posts/20150311-react-bad-idea</a:t>
            </a:r>
            <a:endParaRPr lang="de-DE" dirty="0"/>
          </a:p>
          <a:p>
            <a:pPr lvl="3"/>
            <a:r>
              <a:rPr lang="de-DE" u="sng" dirty="0">
                <a:hlinkClick r:id="rId6"/>
              </a:rPr>
              <a:t>https://www.youtube.com/watch?v=x7cQ3mrcKaY</a:t>
            </a:r>
            <a:endParaRPr lang="de-DE" dirty="0"/>
          </a:p>
          <a:p>
            <a:pPr lvl="3"/>
            <a:r>
              <a:rPr lang="de-DE" u="sng" dirty="0">
                <a:hlinkClick r:id="rId7"/>
              </a:rPr>
              <a:t>https://chrome.google.com/webstore/detail/react-developer-tools/fmkadmapgofadopljbjfkapdkoienihi</a:t>
            </a:r>
            <a:endParaRPr lang="en-US" i="1" dirty="0"/>
          </a:p>
          <a:p>
            <a:pPr lvl="3"/>
            <a:r>
              <a:rPr lang="de-DE" u="sng" dirty="0">
                <a:hlinkClick r:id="rId8"/>
              </a:rPr>
              <a:t>https://github.com/facebook/react/wiki/Sites-Using-React</a:t>
            </a:r>
            <a:endParaRPr lang="de-DE" u="sng" dirty="0"/>
          </a:p>
          <a:p>
            <a:pPr lvl="3"/>
            <a:r>
              <a:rPr lang="de-DE" u="sng" dirty="0">
                <a:hlinkClick r:id="rId9"/>
              </a:rPr>
              <a:t>http://elm-lang.org/blog/blazing-fast-html-round-two</a:t>
            </a:r>
            <a:r>
              <a:rPr lang="de-DE" dirty="0"/>
              <a:t> </a:t>
            </a:r>
          </a:p>
          <a:p>
            <a:pPr lvl="3"/>
            <a:r>
              <a:rPr lang="de-DE" dirty="0">
                <a:hlinkClick r:id="rId10"/>
              </a:rPr>
              <a:t>https://jsx.github.io/</a:t>
            </a:r>
            <a:r>
              <a:rPr lang="de-DE" dirty="0"/>
              <a:t> </a:t>
            </a:r>
            <a:endParaRPr lang="de-DE" dirty="0"/>
          </a:p>
        </p:txBody>
      </p:sp>
      <p:sp>
        <p:nvSpPr>
          <p:cNvPr id="3" name="Titel 2"/>
          <p:cNvSpPr>
            <a:spLocks noGrp="1"/>
          </p:cNvSpPr>
          <p:nvPr>
            <p:ph type="title"/>
          </p:nvPr>
        </p:nvSpPr>
        <p:spPr>
          <a:xfrm>
            <a:off x="250825" y="411087"/>
            <a:ext cx="1044224" cy="431614"/>
          </a:xfrm>
        </p:spPr>
        <p:txBody>
          <a:bodyPr/>
          <a:lstStyle/>
          <a:p>
            <a:r>
              <a:rPr lang="de-DE" dirty="0"/>
              <a:t>Quellen</a:t>
            </a:r>
          </a:p>
        </p:txBody>
      </p:sp>
    </p:spTree>
    <p:extLst>
      <p:ext uri="{BB962C8B-B14F-4D97-AF65-F5344CB8AC3E}">
        <p14:creationId xmlns:p14="http://schemas.microsoft.com/office/powerpoint/2010/main" val="39976078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10" name="Bild 7" descr="05_INME_Flugzeug_150dpi.jpg"/>
          <p:cNvPicPr>
            <a:picLocks noChangeAspect="1"/>
          </p:cNvPicPr>
          <p:nvPr/>
        </p:nvPicPr>
        <p:blipFill>
          <a:blip r:embed="rId3" cstate="print"/>
          <a:srcRect/>
          <a:stretch>
            <a:fillRect/>
          </a:stretch>
        </p:blipFill>
        <p:spPr bwMode="auto">
          <a:xfrm>
            <a:off x="0" y="-20638"/>
            <a:ext cx="9236075" cy="5191126"/>
          </a:xfrm>
          <a:prstGeom prst="rect">
            <a:avLst/>
          </a:prstGeom>
          <a:noFill/>
          <a:ln w="9525">
            <a:noFill/>
            <a:miter lim="800000"/>
            <a:headEnd/>
            <a:tailEnd/>
          </a:ln>
        </p:spPr>
      </p:pic>
      <p:sp>
        <p:nvSpPr>
          <p:cNvPr id="94211" name="Textplatzhalter 1"/>
          <p:cNvSpPr txBox="1">
            <a:spLocks/>
          </p:cNvSpPr>
          <p:nvPr/>
        </p:nvSpPr>
        <p:spPr bwMode="auto">
          <a:xfrm>
            <a:off x="3429000" y="2351087"/>
            <a:ext cx="2007096" cy="1223963"/>
          </a:xfrm>
          <a:prstGeom prst="rect">
            <a:avLst/>
          </a:prstGeom>
          <a:noFill/>
          <a:ln w="9525">
            <a:noFill/>
            <a:miter lim="800000"/>
            <a:headEnd/>
            <a:tailEnd/>
          </a:ln>
        </p:spPr>
        <p:txBody>
          <a:bodyPr lIns="0" tIns="0" rIns="0" bIns="0" anchor="b"/>
          <a:lstStyle/>
          <a:p>
            <a:pPr eaLnBrk="0" hangingPunct="0">
              <a:lnSpc>
                <a:spcPct val="130000"/>
              </a:lnSpc>
              <a:buSzPct val="100000"/>
            </a:pPr>
            <a:r>
              <a:rPr lang="de-DE" sz="1400" dirty="0">
                <a:solidFill>
                  <a:srgbClr val="002754"/>
                </a:solidFill>
              </a:rPr>
              <a:t>Firmenzentrale</a:t>
            </a:r>
          </a:p>
          <a:p>
            <a:pPr eaLnBrk="0" hangingPunct="0">
              <a:lnSpc>
                <a:spcPct val="130000"/>
              </a:lnSpc>
              <a:buSzPct val="100000"/>
            </a:pPr>
            <a:r>
              <a:rPr lang="de-DE" sz="1400" dirty="0">
                <a:solidFill>
                  <a:srgbClr val="002754"/>
                </a:solidFill>
              </a:rPr>
              <a:t>InMediasP GmbH</a:t>
            </a:r>
          </a:p>
          <a:p>
            <a:pPr eaLnBrk="0" hangingPunct="0">
              <a:lnSpc>
                <a:spcPct val="130000"/>
              </a:lnSpc>
              <a:buSzPct val="100000"/>
            </a:pPr>
            <a:r>
              <a:rPr lang="de-DE" sz="1400" dirty="0" err="1">
                <a:solidFill>
                  <a:srgbClr val="002754"/>
                </a:solidFill>
              </a:rPr>
              <a:t>Neuendorfstraße</a:t>
            </a:r>
            <a:r>
              <a:rPr lang="de-DE" sz="1400" dirty="0">
                <a:solidFill>
                  <a:srgbClr val="002754"/>
                </a:solidFill>
              </a:rPr>
              <a:t> 18a</a:t>
            </a:r>
          </a:p>
          <a:p>
            <a:pPr eaLnBrk="0" hangingPunct="0">
              <a:lnSpc>
                <a:spcPct val="130000"/>
              </a:lnSpc>
              <a:buSzPct val="100000"/>
            </a:pPr>
            <a:r>
              <a:rPr lang="de-DE" sz="1400" dirty="0">
                <a:solidFill>
                  <a:srgbClr val="002754"/>
                </a:solidFill>
              </a:rPr>
              <a:t>16761 Hennigsdorf</a:t>
            </a:r>
          </a:p>
        </p:txBody>
      </p:sp>
      <p:sp>
        <p:nvSpPr>
          <p:cNvPr id="94212" name="Textplatzhalter 1"/>
          <p:cNvSpPr txBox="1">
            <a:spLocks/>
          </p:cNvSpPr>
          <p:nvPr/>
        </p:nvSpPr>
        <p:spPr bwMode="auto">
          <a:xfrm>
            <a:off x="5478463" y="2927027"/>
            <a:ext cx="1871662" cy="648022"/>
          </a:xfrm>
          <a:prstGeom prst="rect">
            <a:avLst/>
          </a:prstGeom>
          <a:noFill/>
          <a:ln w="9525">
            <a:noFill/>
            <a:miter lim="800000"/>
            <a:headEnd/>
            <a:tailEnd/>
          </a:ln>
        </p:spPr>
        <p:txBody>
          <a:bodyPr lIns="0" tIns="0" rIns="0" bIns="0" anchor="b"/>
          <a:lstStyle/>
          <a:p>
            <a:pPr eaLnBrk="0" hangingPunct="0">
              <a:lnSpc>
                <a:spcPct val="130000"/>
              </a:lnSpc>
              <a:buSzPct val="100000"/>
            </a:pPr>
            <a:r>
              <a:rPr lang="de-DE" sz="1400" dirty="0">
                <a:solidFill>
                  <a:srgbClr val="002754"/>
                </a:solidFill>
              </a:rPr>
              <a:t>www.inmediasp.de</a:t>
            </a:r>
          </a:p>
          <a:p>
            <a:pPr eaLnBrk="0" hangingPunct="0">
              <a:lnSpc>
                <a:spcPct val="130000"/>
              </a:lnSpc>
              <a:buSzPct val="100000"/>
            </a:pPr>
            <a:r>
              <a:rPr lang="de-DE" sz="1400" dirty="0">
                <a:solidFill>
                  <a:srgbClr val="002754"/>
                </a:solidFill>
              </a:rPr>
              <a:t>info@inmediasp.de</a:t>
            </a:r>
          </a:p>
        </p:txBody>
      </p:sp>
      <p:sp>
        <p:nvSpPr>
          <p:cNvPr id="94213" name="Textfeld 6"/>
          <p:cNvSpPr txBox="1">
            <a:spLocks noChangeArrowheads="1"/>
          </p:cNvSpPr>
          <p:nvPr/>
        </p:nvSpPr>
        <p:spPr bwMode="auto">
          <a:xfrm>
            <a:off x="3390900" y="1725613"/>
            <a:ext cx="4751388" cy="615950"/>
          </a:xfrm>
          <a:prstGeom prst="rect">
            <a:avLst/>
          </a:prstGeom>
          <a:noFill/>
          <a:ln w="9525">
            <a:noFill/>
            <a:miter lim="800000"/>
            <a:headEnd/>
            <a:tailEnd/>
          </a:ln>
        </p:spPr>
        <p:txBody>
          <a:bodyPr lIns="0" tIns="0" rIns="0" bIns="0">
            <a:spAutoFit/>
          </a:bodyPr>
          <a:lstStyle/>
          <a:p>
            <a:r>
              <a:rPr lang="de-DE" sz="4000">
                <a:solidFill>
                  <a:srgbClr val="002754"/>
                </a:solidFill>
              </a:rPr>
              <a:t>Vielen Dank.</a:t>
            </a:r>
          </a:p>
        </p:txBody>
      </p:sp>
      <p:sp>
        <p:nvSpPr>
          <p:cNvPr id="94214" name="Textplatzhalter 1"/>
          <p:cNvSpPr txBox="1">
            <a:spLocks/>
          </p:cNvSpPr>
          <p:nvPr/>
        </p:nvSpPr>
        <p:spPr bwMode="auto">
          <a:xfrm>
            <a:off x="3429000" y="4084638"/>
            <a:ext cx="4887416" cy="935384"/>
          </a:xfrm>
          <a:prstGeom prst="rect">
            <a:avLst/>
          </a:prstGeom>
          <a:noFill/>
          <a:ln w="9525">
            <a:noFill/>
            <a:miter lim="800000"/>
            <a:headEnd/>
            <a:tailEnd/>
          </a:ln>
        </p:spPr>
        <p:txBody>
          <a:bodyPr lIns="0" tIns="0" rIns="0" bIns="0"/>
          <a:lstStyle/>
          <a:p>
            <a:pPr eaLnBrk="0" hangingPunct="0">
              <a:lnSpc>
                <a:spcPct val="130000"/>
              </a:lnSpc>
              <a:buSzPct val="100000"/>
            </a:pPr>
            <a:r>
              <a:rPr lang="de-DE" sz="1400" b="1" dirty="0">
                <a:solidFill>
                  <a:srgbClr val="002754"/>
                </a:solidFill>
              </a:rPr>
              <a:t>Ansprechpartner</a:t>
            </a:r>
          </a:p>
          <a:p>
            <a:pPr eaLnBrk="0" hangingPunct="0">
              <a:lnSpc>
                <a:spcPct val="130000"/>
              </a:lnSpc>
              <a:buSzPct val="100000"/>
            </a:pPr>
            <a:r>
              <a:rPr lang="de-DE" sz="1400" dirty="0">
                <a:solidFill>
                  <a:srgbClr val="002754"/>
                </a:solidFill>
              </a:rPr>
              <a:t>Karsten Müller (mueller</a:t>
            </a:r>
            <a:r>
              <a:rPr lang="de-DE" sz="1400" dirty="0">
                <a:solidFill>
                  <a:srgbClr val="002754"/>
                </a:solidFill>
                <a:hlinkClick r:id="rId4"/>
              </a:rPr>
              <a:t>@inmediasp.de</a:t>
            </a:r>
            <a:r>
              <a:rPr lang="de-DE" sz="1400" dirty="0">
                <a:solidFill>
                  <a:srgbClr val="002754"/>
                </a:solidFill>
              </a:rPr>
              <a:t>)</a:t>
            </a:r>
          </a:p>
          <a:p>
            <a:pPr eaLnBrk="0" hangingPunct="0">
              <a:lnSpc>
                <a:spcPct val="130000"/>
              </a:lnSpc>
              <a:buSzPct val="100000"/>
            </a:pPr>
            <a:r>
              <a:rPr lang="de-DE" sz="1400" dirty="0">
                <a:solidFill>
                  <a:srgbClr val="002754"/>
                </a:solidFill>
              </a:rPr>
              <a:t>Laura Rieger (rieger</a:t>
            </a:r>
            <a:r>
              <a:rPr lang="de-DE" sz="1400" dirty="0">
                <a:solidFill>
                  <a:srgbClr val="002754"/>
                </a:solidFill>
                <a:hlinkClick r:id="rId4"/>
              </a:rPr>
              <a:t>@inmediasp.de</a:t>
            </a:r>
            <a:r>
              <a:rPr lang="de-DE" sz="1400" dirty="0">
                <a:solidFill>
                  <a:srgbClr val="002754"/>
                </a:solidFill>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extfeld 6"/>
          <p:cNvSpPr txBox="1">
            <a:spLocks noChangeArrowheads="1"/>
          </p:cNvSpPr>
          <p:nvPr/>
        </p:nvSpPr>
        <p:spPr bwMode="auto">
          <a:xfrm>
            <a:off x="3492500" y="1813058"/>
            <a:ext cx="5399980" cy="1569660"/>
          </a:xfrm>
          <a:prstGeom prst="rect">
            <a:avLst/>
          </a:prstGeom>
          <a:noFill/>
          <a:ln w="9525">
            <a:noFill/>
            <a:miter lim="800000"/>
            <a:headEnd/>
            <a:tailEnd/>
          </a:ln>
        </p:spPr>
        <p:txBody>
          <a:bodyPr lIns="0" tIns="0" rIns="0" bIns="0" anchor="t">
            <a:noAutofit/>
          </a:bodyPr>
          <a:lstStyle/>
          <a:p>
            <a:r>
              <a:rPr lang="de-DE" sz="3500" dirty="0" err="1">
                <a:solidFill>
                  <a:srgbClr val="002754"/>
                </a:solidFill>
              </a:rPr>
              <a:t>React</a:t>
            </a:r>
            <a:r>
              <a:rPr lang="de-DE" sz="3500" dirty="0">
                <a:solidFill>
                  <a:srgbClr val="002754"/>
                </a:solidFill>
              </a:rPr>
              <a:t> &amp; </a:t>
            </a:r>
            <a:br>
              <a:rPr lang="de-DE" sz="3500" dirty="0">
                <a:solidFill>
                  <a:srgbClr val="002754"/>
                </a:solidFill>
              </a:rPr>
            </a:br>
            <a:r>
              <a:rPr lang="de-DE" sz="3500" dirty="0">
                <a:solidFill>
                  <a:srgbClr val="002754"/>
                </a:solidFill>
              </a:rPr>
              <a:t>DDD</a:t>
            </a:r>
          </a:p>
        </p:txBody>
      </p:sp>
      <p:sp>
        <p:nvSpPr>
          <p:cNvPr id="19461" name="Textfeld 6"/>
          <p:cNvSpPr txBox="1">
            <a:spLocks noChangeArrowheads="1"/>
          </p:cNvSpPr>
          <p:nvPr/>
        </p:nvSpPr>
        <p:spPr bwMode="auto">
          <a:xfrm>
            <a:off x="3492500" y="4587875"/>
            <a:ext cx="4751388" cy="215444"/>
          </a:xfrm>
          <a:prstGeom prst="rect">
            <a:avLst/>
          </a:prstGeom>
          <a:noFill/>
          <a:ln w="9525">
            <a:noFill/>
            <a:miter lim="800000"/>
            <a:headEnd/>
            <a:tailEnd/>
          </a:ln>
        </p:spPr>
        <p:txBody>
          <a:bodyPr lIns="0" tIns="0" rIns="0" bIns="0">
            <a:spAutoFit/>
          </a:bodyPr>
          <a:lstStyle/>
          <a:p>
            <a:r>
              <a:rPr lang="de-DE" sz="1400" dirty="0">
                <a:solidFill>
                  <a:srgbClr val="002754"/>
                </a:solidFill>
              </a:rPr>
              <a:t>31.03.2017 Christin </a:t>
            </a:r>
            <a:r>
              <a:rPr lang="de-DE" sz="1400" dirty="0" err="1">
                <a:solidFill>
                  <a:srgbClr val="002754"/>
                </a:solidFill>
              </a:rPr>
              <a:t>Scheewe</a:t>
            </a:r>
            <a:r>
              <a:rPr lang="de-DE" sz="1400" dirty="0">
                <a:solidFill>
                  <a:srgbClr val="002754"/>
                </a:solidFill>
              </a:rPr>
              <a:t>, Ferris </a:t>
            </a:r>
            <a:r>
              <a:rPr lang="de-DE" sz="1400" dirty="0" err="1">
                <a:solidFill>
                  <a:srgbClr val="002754"/>
                </a:solidFill>
              </a:rPr>
              <a:t>Burock</a:t>
            </a:r>
            <a:r>
              <a:rPr lang="de-DE" sz="1400" dirty="0">
                <a:solidFill>
                  <a:srgbClr val="002754"/>
                </a:solidFill>
              </a:rPr>
              <a:t>, Thomas Hein</a:t>
            </a:r>
          </a:p>
        </p:txBody>
      </p:sp>
      <p:pic>
        <p:nvPicPr>
          <p:cNvPr id="6" name="Grafik 5" descr="Bild1.emf"/>
          <p:cNvPicPr>
            <a:picLocks noChangeAspect="1"/>
          </p:cNvPicPr>
          <p:nvPr/>
        </p:nvPicPr>
        <p:blipFill>
          <a:blip r:embed="rId3" cstate="print"/>
          <a:stretch>
            <a:fillRect/>
          </a:stretch>
        </p:blipFill>
        <p:spPr>
          <a:xfrm>
            <a:off x="1508400" y="1908000"/>
            <a:ext cx="1650578" cy="1640584"/>
          </a:xfrm>
          <a:prstGeom prst="rect">
            <a:avLst/>
          </a:prstGeom>
        </p:spPr>
      </p:pic>
      <p:sp>
        <p:nvSpPr>
          <p:cNvPr id="5" name="Rechteck 4"/>
          <p:cNvSpPr/>
          <p:nvPr/>
        </p:nvSpPr>
        <p:spPr>
          <a:xfrm>
            <a:off x="3492500" y="3092898"/>
            <a:ext cx="3017988" cy="433311"/>
          </a:xfrm>
          <a:prstGeom prst="rect">
            <a:avLst/>
          </a:prstGeom>
          <a:solidFill>
            <a:srgbClr val="0095D8"/>
          </a:solidFill>
          <a:ln>
            <a:noFill/>
          </a:ln>
          <a:effectLst/>
        </p:spPr>
        <p:style>
          <a:lnRef idx="1">
            <a:schemeClr val="accent1"/>
          </a:lnRef>
          <a:fillRef idx="3">
            <a:schemeClr val="accent1"/>
          </a:fillRef>
          <a:effectRef idx="2">
            <a:schemeClr val="accent1"/>
          </a:effectRef>
          <a:fontRef idx="minor">
            <a:schemeClr val="lt1"/>
          </a:fontRef>
        </p:style>
        <p:txBody>
          <a:bodyPr wrap="none" lIns="72000" tIns="75600" rIns="72000" bIns="79200" anchor="ctr">
            <a:spAutoFit/>
          </a:bodyPr>
          <a:lstStyle/>
          <a:p>
            <a:pPr>
              <a:defRPr/>
            </a:pPr>
            <a:r>
              <a:rPr lang="de-DE" sz="1800" dirty="0">
                <a:solidFill>
                  <a:srgbClr val="FFFFFF"/>
                </a:solidFill>
                <a:ea typeface="ＭＳ Ｐゴシック" pitchFamily="34" charset="-128"/>
              </a:rPr>
              <a:t>Reisebuchung im Jahr 2017</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251520" y="987574"/>
            <a:ext cx="2160240" cy="3888432"/>
          </a:xfrm>
        </p:spPr>
        <p:txBody>
          <a:bodyPr/>
          <a:lstStyle/>
          <a:p>
            <a:pPr lvl="2"/>
            <a:r>
              <a:rPr lang="de-DE" sz="1800" dirty="0"/>
              <a:t>Aufgabe </a:t>
            </a:r>
          </a:p>
          <a:p>
            <a:pPr lvl="2"/>
            <a:r>
              <a:rPr lang="de-DE" sz="1800" dirty="0"/>
              <a:t>Team </a:t>
            </a:r>
          </a:p>
          <a:p>
            <a:pPr lvl="2"/>
            <a:r>
              <a:rPr lang="de-DE" sz="1800" dirty="0"/>
              <a:t>Vorgehen </a:t>
            </a:r>
          </a:p>
          <a:p>
            <a:pPr lvl="2"/>
            <a:r>
              <a:rPr lang="de-DE" sz="1800" dirty="0"/>
              <a:t>Erkenntnisse</a:t>
            </a:r>
          </a:p>
          <a:p>
            <a:pPr lvl="2"/>
            <a:r>
              <a:rPr lang="de-DE" sz="1800" dirty="0"/>
              <a:t>Ausblick</a:t>
            </a:r>
          </a:p>
          <a:p>
            <a:pPr lvl="2"/>
            <a:r>
              <a:rPr lang="de-DE" sz="1800" dirty="0"/>
              <a:t>Ergebnis </a:t>
            </a:r>
          </a:p>
          <a:p>
            <a:pPr lvl="2"/>
            <a:r>
              <a:rPr lang="de-DE" sz="1800" dirty="0"/>
              <a:t>Demo</a:t>
            </a:r>
          </a:p>
          <a:p>
            <a:endParaRPr lang="de-DE" dirty="0"/>
          </a:p>
        </p:txBody>
      </p:sp>
      <p:sp>
        <p:nvSpPr>
          <p:cNvPr id="3" name="Titel 2"/>
          <p:cNvSpPr>
            <a:spLocks noGrp="1"/>
          </p:cNvSpPr>
          <p:nvPr>
            <p:ph type="title"/>
          </p:nvPr>
        </p:nvSpPr>
        <p:spPr/>
        <p:txBody>
          <a:bodyPr/>
          <a:lstStyle/>
          <a:p>
            <a:r>
              <a:rPr lang="de-DE" dirty="0"/>
              <a:t>Agenda</a:t>
            </a:r>
          </a:p>
        </p:txBody>
      </p:sp>
    </p:spTree>
    <p:extLst>
      <p:ext uri="{BB962C8B-B14F-4D97-AF65-F5344CB8AC3E}">
        <p14:creationId xmlns:p14="http://schemas.microsoft.com/office/powerpoint/2010/main" val="2660203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250825" y="411087"/>
            <a:ext cx="1109948" cy="431614"/>
          </a:xfrm>
        </p:spPr>
        <p:txBody>
          <a:bodyPr/>
          <a:lstStyle/>
          <a:p>
            <a:r>
              <a:rPr lang="de-DE" dirty="0"/>
              <a:t>Aufgabe</a:t>
            </a:r>
          </a:p>
        </p:txBody>
      </p:sp>
      <p:sp>
        <p:nvSpPr>
          <p:cNvPr id="14" name="Inhaltsplatzhalter 10"/>
          <p:cNvSpPr txBox="1">
            <a:spLocks/>
          </p:cNvSpPr>
          <p:nvPr/>
        </p:nvSpPr>
        <p:spPr>
          <a:xfrm>
            <a:off x="395478" y="1131570"/>
            <a:ext cx="3888486" cy="3600450"/>
          </a:xfrm>
          <a:prstGeom prst="rect">
            <a:avLst/>
          </a:prstGeom>
        </p:spPr>
        <p:txBody>
          <a:bodyPr/>
          <a:lstStyle>
            <a:lvl1pPr algn="l" defTabSz="863600" rtl="0" eaLnBrk="1" fontAlgn="base" hangingPunct="1">
              <a:lnSpc>
                <a:spcPts val="1800"/>
              </a:lnSpc>
              <a:spcBef>
                <a:spcPts val="163"/>
              </a:spcBef>
              <a:spcAft>
                <a:spcPts val="500"/>
              </a:spcAft>
              <a:buSzPct val="100000"/>
              <a:defRPr lang="de-DE" sz="1600" b="1" kern="1200" dirty="0">
                <a:solidFill>
                  <a:srgbClr val="0095D8"/>
                </a:solidFill>
                <a:latin typeface="Arial"/>
                <a:ea typeface="ＭＳ Ｐゴシック" charset="0"/>
                <a:cs typeface="ＭＳ Ｐゴシック" charset="0"/>
              </a:defRPr>
            </a:lvl1pPr>
            <a:lvl2pPr algn="l" defTabSz="1254125" rtl="0" eaLnBrk="1" fontAlgn="base" hangingPunct="1">
              <a:lnSpc>
                <a:spcPts val="1800"/>
              </a:lnSpc>
              <a:spcBef>
                <a:spcPts val="163"/>
              </a:spcBef>
              <a:spcAft>
                <a:spcPts val="500"/>
              </a:spcAft>
              <a:buSzPct val="100000"/>
              <a:defRPr sz="1600" kern="1200">
                <a:solidFill>
                  <a:srgbClr val="003882"/>
                </a:solidFill>
                <a:latin typeface="Arial"/>
                <a:ea typeface="ＭＳ Ｐゴシック" charset="0"/>
                <a:cs typeface="+mn-cs"/>
              </a:defRPr>
            </a:lvl2pPr>
            <a:lvl3pPr marL="207963" indent="-207963" algn="l" rtl="0" eaLnBrk="1" fontAlgn="base" hangingPunct="1">
              <a:lnSpc>
                <a:spcPts val="1800"/>
              </a:lnSpc>
              <a:spcBef>
                <a:spcPts val="163"/>
              </a:spcBef>
              <a:spcAft>
                <a:spcPts val="500"/>
              </a:spcAft>
              <a:buSzPct val="110000"/>
              <a:buFontTx/>
              <a:buBlip>
                <a:blip r:embed="rId2"/>
              </a:buBlip>
              <a:defRPr sz="1600" b="1" kern="1200">
                <a:solidFill>
                  <a:srgbClr val="003882"/>
                </a:solidFill>
                <a:latin typeface="Arial"/>
                <a:ea typeface="ＭＳ Ｐゴシック" charset="0"/>
                <a:cs typeface="+mn-cs"/>
              </a:defRPr>
            </a:lvl3pPr>
            <a:lvl4pPr marL="431800" indent="-215900" algn="l" rtl="0" eaLnBrk="1" fontAlgn="base" hangingPunct="1">
              <a:lnSpc>
                <a:spcPts val="1800"/>
              </a:lnSpc>
              <a:spcBef>
                <a:spcPts val="163"/>
              </a:spcBef>
              <a:spcAft>
                <a:spcPts val="500"/>
              </a:spcAft>
              <a:buSzPct val="110000"/>
              <a:buFontTx/>
              <a:buBlip>
                <a:blip r:embed="rId2"/>
              </a:buBlip>
              <a:defRPr sz="1600" kern="1200">
                <a:solidFill>
                  <a:srgbClr val="003882"/>
                </a:solidFill>
                <a:latin typeface="Arial"/>
                <a:ea typeface="ＭＳ Ｐゴシック" charset="0"/>
                <a:cs typeface="+mn-cs"/>
              </a:defRPr>
            </a:lvl4pPr>
            <a:lvl5pPr marL="647700" indent="-215900" algn="l" rtl="0" eaLnBrk="1" fontAlgn="base" hangingPunct="1">
              <a:lnSpc>
                <a:spcPts val="1800"/>
              </a:lnSpc>
              <a:spcBef>
                <a:spcPts val="163"/>
              </a:spcBef>
              <a:spcAft>
                <a:spcPts val="500"/>
              </a:spcAft>
              <a:buSzPct val="110000"/>
              <a:buFontTx/>
              <a:buBlip>
                <a:blip r:embed="rId3"/>
              </a:buBlip>
              <a:defRPr sz="1400" kern="1200">
                <a:solidFill>
                  <a:srgbClr val="003882"/>
                </a:solidFill>
                <a:latin typeface="Arial"/>
                <a:ea typeface="ＭＳ Ｐゴシック" charset="0"/>
                <a:cs typeface="+mn-cs"/>
              </a:defRPr>
            </a:lvl5pPr>
            <a:lvl6pPr marL="208800" indent="-208800" algn="l" defTabSz="914400" rtl="0" eaLnBrk="1" latinLnBrk="0" hangingPunct="1">
              <a:lnSpc>
                <a:spcPts val="1800"/>
              </a:lnSpc>
              <a:spcBef>
                <a:spcPts val="163"/>
              </a:spcBef>
              <a:spcAft>
                <a:spcPts val="500"/>
              </a:spcAft>
              <a:buFont typeface="+mj-lt"/>
              <a:buAutoNum type="arabicPeriod"/>
              <a:defRPr sz="15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de-DE" dirty="0"/>
          </a:p>
        </p:txBody>
      </p:sp>
      <p:pic>
        <p:nvPicPr>
          <p:cNvPr id="1030" name="Picture 6" descr="http://ecx.images-amazon.com/images/I/81nhvNRII5L._SL1500_.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88024" y="1335640"/>
            <a:ext cx="4040385" cy="3030289"/>
          </a:xfrm>
          <a:prstGeom prst="rect">
            <a:avLst/>
          </a:prstGeom>
          <a:noFill/>
          <a:extLst>
            <a:ext uri="{909E8E84-426E-40DD-AFC4-6F175D3DCCD1}">
              <a14:hiddenFill xmlns:a14="http://schemas.microsoft.com/office/drawing/2010/main">
                <a:solidFill>
                  <a:srgbClr val="FFFFFF"/>
                </a:solidFill>
              </a14:hiddenFill>
            </a:ext>
          </a:extLst>
        </p:spPr>
      </p:pic>
      <p:sp>
        <p:nvSpPr>
          <p:cNvPr id="6" name="Titel 83"/>
          <p:cNvSpPr txBox="1">
            <a:spLocks/>
          </p:cNvSpPr>
          <p:nvPr/>
        </p:nvSpPr>
        <p:spPr bwMode="auto">
          <a:xfrm>
            <a:off x="1534273" y="418356"/>
            <a:ext cx="2857092" cy="417074"/>
          </a:xfrm>
          <a:prstGeom prst="rect">
            <a:avLst/>
          </a:prstGeom>
          <a:solidFill>
            <a:srgbClr val="0095D8"/>
          </a:solidFill>
          <a:ln w="9525">
            <a:noFill/>
            <a:miter lim="800000"/>
            <a:headEnd/>
            <a:tailEnd/>
          </a:ln>
        </p:spPr>
        <p:txBody>
          <a:bodyPr vert="horz" wrap="none" lIns="144000" tIns="82800" rIns="144000" bIns="86400" numCol="1" rtlCol="0" anchor="ctr" anchorCtr="0" compatLnSpc="1">
            <a:prstTxWarp prst="textNoShape">
              <a:avLst/>
            </a:prstTxWarp>
            <a:spAutoFit/>
          </a:bodyPr>
          <a:lstStyle>
            <a:defPPr>
              <a:defRPr lang="de-DE"/>
            </a:defPPr>
            <a:lvl1pPr marL="0" marR="0" lvl="0" indent="0" defTabSz="914400" eaLnBrk="1" latinLnBrk="0" hangingPunct="1">
              <a:lnSpc>
                <a:spcPct val="100000"/>
              </a:lnSpc>
              <a:buClrTx/>
              <a:buSzTx/>
              <a:buFontTx/>
              <a:buNone/>
              <a:tabLst/>
              <a:defRPr kumimoji="0" sz="1600" b="1" i="0" u="none" strike="noStrike" cap="none" spc="0" normalizeH="0" baseline="0">
                <a:ln>
                  <a:noFill/>
                </a:ln>
                <a:solidFill>
                  <a:srgbClr val="FFFFFF"/>
                </a:solidFill>
                <a:effectLst/>
                <a:uLnTx/>
                <a:uFillTx/>
                <a:latin typeface="Arial"/>
                <a:ea typeface="ＭＳ Ｐゴシック" charset="0"/>
                <a:cs typeface="ＭＳ Ｐゴシック" charset="0"/>
              </a:defRPr>
            </a:lvl1pPr>
          </a:lstStyle>
          <a:p>
            <a:r>
              <a:rPr lang="de-DE" dirty="0"/>
              <a:t>Treffen der Generationen?</a:t>
            </a:r>
          </a:p>
        </p:txBody>
      </p:sp>
      <p:sp>
        <p:nvSpPr>
          <p:cNvPr id="3" name="Bildplatzhalter 2"/>
          <p:cNvSpPr>
            <a:spLocks noGrp="1"/>
          </p:cNvSpPr>
          <p:nvPr>
            <p:ph type="pic" sz="quarter" idx="17"/>
          </p:nvPr>
        </p:nvSpPr>
        <p:spPr/>
      </p:sp>
    </p:spTree>
    <p:extLst>
      <p:ext uri="{BB962C8B-B14F-4D97-AF65-F5344CB8AC3E}">
        <p14:creationId xmlns:p14="http://schemas.microsoft.com/office/powerpoint/2010/main" val="3590408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err="1"/>
              <a:t>React</a:t>
            </a:r>
            <a:r>
              <a:rPr lang="de-DE" dirty="0"/>
              <a:t> JS</a:t>
            </a:r>
          </a:p>
          <a:p>
            <a:endParaRPr lang="de-DE" dirty="0"/>
          </a:p>
          <a:p>
            <a:r>
              <a:rPr lang="de-DE" dirty="0"/>
              <a:t>	</a:t>
            </a:r>
          </a:p>
          <a:p>
            <a:pPr lvl="3"/>
            <a:r>
              <a:rPr lang="en-US" i="1" dirty="0" err="1"/>
              <a:t>Bibliothek</a:t>
            </a:r>
            <a:r>
              <a:rPr lang="en-US" i="1" dirty="0"/>
              <a:t> – </a:t>
            </a:r>
            <a:r>
              <a:rPr lang="en-US" i="1" dirty="0" err="1"/>
              <a:t>kein</a:t>
            </a:r>
            <a:r>
              <a:rPr lang="en-US" i="1" dirty="0"/>
              <a:t> Framework</a:t>
            </a:r>
          </a:p>
          <a:p>
            <a:pPr lvl="3"/>
            <a:r>
              <a:rPr lang="en-US" i="1" dirty="0" err="1"/>
              <a:t>Benutzoberflächen</a:t>
            </a:r>
            <a:r>
              <a:rPr lang="en-US" i="1" dirty="0"/>
              <a:t> </a:t>
            </a:r>
            <a:r>
              <a:rPr lang="en-US" i="1" dirty="0" err="1"/>
              <a:t>erstellen</a:t>
            </a:r>
            <a:endParaRPr lang="en-US" i="1" dirty="0"/>
          </a:p>
          <a:p>
            <a:pPr lvl="3"/>
            <a:r>
              <a:rPr lang="en-US" i="1" dirty="0" err="1"/>
              <a:t>Einfacher</a:t>
            </a:r>
            <a:r>
              <a:rPr lang="en-US" i="1" dirty="0"/>
              <a:t> Code</a:t>
            </a:r>
          </a:p>
          <a:p>
            <a:pPr lvl="3"/>
            <a:r>
              <a:rPr lang="en-US" i="1" dirty="0"/>
              <a:t>Virtual DOM</a:t>
            </a:r>
          </a:p>
          <a:p>
            <a:endParaRPr lang="de-DE" dirty="0"/>
          </a:p>
        </p:txBody>
      </p:sp>
      <p:sp>
        <p:nvSpPr>
          <p:cNvPr id="3" name="Inhaltsplatzhalter 2"/>
          <p:cNvSpPr>
            <a:spLocks noGrp="1"/>
          </p:cNvSpPr>
          <p:nvPr>
            <p:ph idx="14"/>
          </p:nvPr>
        </p:nvSpPr>
        <p:spPr/>
        <p:txBody>
          <a:bodyPr/>
          <a:lstStyle/>
          <a:p>
            <a:r>
              <a:rPr lang="de-DE" dirty="0"/>
              <a:t>DDD</a:t>
            </a:r>
          </a:p>
          <a:p>
            <a:endParaRPr lang="de-DE" dirty="0"/>
          </a:p>
          <a:p>
            <a:pPr lvl="1"/>
            <a:r>
              <a:rPr lang="en-US" b="0" i="1" dirty="0"/>
              <a:t>Eric Evans brought about what is a timeless work. It is my firm belief that Eric’s work will guide developers in practical ways for decades to come.</a:t>
            </a:r>
          </a:p>
          <a:p>
            <a:pPr lvl="1"/>
            <a:endParaRPr lang="en-US" i="1" dirty="0"/>
          </a:p>
          <a:p>
            <a:pPr lvl="3"/>
            <a:r>
              <a:rPr lang="en-US" i="1" dirty="0" err="1"/>
              <a:t>Ubiqious</a:t>
            </a:r>
            <a:r>
              <a:rPr lang="en-US" i="1" dirty="0"/>
              <a:t> Language</a:t>
            </a:r>
          </a:p>
          <a:p>
            <a:pPr lvl="3"/>
            <a:r>
              <a:rPr lang="en-US" i="1" dirty="0"/>
              <a:t>Bounded Context</a:t>
            </a:r>
          </a:p>
          <a:p>
            <a:pPr lvl="3"/>
            <a:r>
              <a:rPr lang="en-US" i="1" dirty="0"/>
              <a:t>Context Map</a:t>
            </a:r>
          </a:p>
          <a:p>
            <a:pPr lvl="3"/>
            <a:r>
              <a:rPr lang="en-US" i="1" dirty="0"/>
              <a:t>Value Objects</a:t>
            </a:r>
          </a:p>
          <a:p>
            <a:pPr lvl="3"/>
            <a:r>
              <a:rPr lang="en-US" i="1" dirty="0"/>
              <a:t>Entities</a:t>
            </a:r>
            <a:endParaRPr lang="de-DE" i="1" dirty="0"/>
          </a:p>
        </p:txBody>
      </p:sp>
      <p:sp>
        <p:nvSpPr>
          <p:cNvPr id="4" name="Titel 3"/>
          <p:cNvSpPr>
            <a:spLocks noGrp="1"/>
          </p:cNvSpPr>
          <p:nvPr>
            <p:ph type="title"/>
          </p:nvPr>
        </p:nvSpPr>
        <p:spPr>
          <a:xfrm>
            <a:off x="250825" y="411087"/>
            <a:ext cx="1109948" cy="431614"/>
          </a:xfrm>
        </p:spPr>
        <p:txBody>
          <a:bodyPr/>
          <a:lstStyle/>
          <a:p>
            <a:r>
              <a:rPr lang="de-DE" dirty="0"/>
              <a:t>Aufgabe</a:t>
            </a:r>
          </a:p>
        </p:txBody>
      </p:sp>
    </p:spTree>
    <p:extLst>
      <p:ext uri="{BB962C8B-B14F-4D97-AF65-F5344CB8AC3E}">
        <p14:creationId xmlns:p14="http://schemas.microsoft.com/office/powerpoint/2010/main" val="426910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4"/>
          </p:nvPr>
        </p:nvSpPr>
        <p:spPr/>
        <p:txBody>
          <a:bodyPr/>
          <a:lstStyle/>
          <a:p>
            <a:pPr algn="ctr"/>
            <a:r>
              <a:rPr lang="de-DE" dirty="0"/>
              <a:t>Christin</a:t>
            </a:r>
          </a:p>
        </p:txBody>
      </p:sp>
      <p:sp>
        <p:nvSpPr>
          <p:cNvPr id="4" name="Inhaltsplatzhalter 3"/>
          <p:cNvSpPr>
            <a:spLocks noGrp="1"/>
          </p:cNvSpPr>
          <p:nvPr>
            <p:ph idx="15"/>
          </p:nvPr>
        </p:nvSpPr>
        <p:spPr/>
        <p:txBody>
          <a:bodyPr/>
          <a:lstStyle/>
          <a:p>
            <a:pPr algn="ctr"/>
            <a:r>
              <a:rPr lang="de-DE" dirty="0"/>
              <a:t>Thomas</a:t>
            </a:r>
          </a:p>
        </p:txBody>
      </p:sp>
      <p:sp>
        <p:nvSpPr>
          <p:cNvPr id="5" name="Titel 4"/>
          <p:cNvSpPr>
            <a:spLocks noGrp="1"/>
          </p:cNvSpPr>
          <p:nvPr>
            <p:ph type="title"/>
          </p:nvPr>
        </p:nvSpPr>
        <p:spPr>
          <a:xfrm>
            <a:off x="250825" y="411087"/>
            <a:ext cx="982477" cy="431614"/>
          </a:xfrm>
        </p:spPr>
        <p:txBody>
          <a:bodyPr/>
          <a:lstStyle/>
          <a:p>
            <a:r>
              <a:rPr lang="de-DE" dirty="0"/>
              <a:t>Team 1</a:t>
            </a:r>
          </a:p>
        </p:txBody>
      </p:sp>
      <p:sp>
        <p:nvSpPr>
          <p:cNvPr id="7" name="Inhaltsplatzhalter 6"/>
          <p:cNvSpPr>
            <a:spLocks noGrp="1"/>
          </p:cNvSpPr>
          <p:nvPr>
            <p:ph idx="1"/>
          </p:nvPr>
        </p:nvSpPr>
        <p:spPr/>
        <p:txBody>
          <a:bodyPr/>
          <a:lstStyle/>
          <a:p>
            <a:pPr algn="ctr"/>
            <a:r>
              <a:rPr lang="de-DE" dirty="0"/>
              <a:t>Ferris</a:t>
            </a:r>
          </a:p>
        </p:txBody>
      </p:sp>
      <p:pic>
        <p:nvPicPr>
          <p:cNvPr id="8" name="Picture 2" descr="C:\Users\lrieger\Desktop\Bilder\Kaptur%20Christian.jpg"/>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251520" y="1059582"/>
            <a:ext cx="2736304" cy="205222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pic>
        <p:nvPicPr>
          <p:cNvPr id="9" name="Picture 3" descr="C:\Users\lrieger\Desktop\Bilder\Guntermann%20Jonathan.jpg"/>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156176" y="1059582"/>
            <a:ext cx="2736001" cy="20520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pic>
        <p:nvPicPr>
          <p:cNvPr id="10" name="Picture 4" descr="C:\Users\lrieger\Desktop\Bilder\Rieger%20Laura.jpg"/>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3207288" y="1059582"/>
            <a:ext cx="2729424" cy="20520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4784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http://www.bartholomes.com/typo3temp/pics/coaching_vorgehen_c29b7df5f3.jpg"/>
          <p:cNvPicPr>
            <a:picLocks noGrp="1" noChangeAspect="1" noChangeArrowheads="1"/>
          </p:cNvPicPr>
          <p:nvPr>
            <p:ph type="pic" sz="quarter" idx="17"/>
          </p:nvPr>
        </p:nvPicPr>
        <p:blipFill rotWithShape="1">
          <a:blip r:embed="rId2">
            <a:extLst>
              <a:ext uri="{28A0092B-C50C-407E-A947-70E740481C1C}">
                <a14:useLocalDpi xmlns:a14="http://schemas.microsoft.com/office/drawing/2010/main" val="0"/>
              </a:ext>
            </a:extLst>
          </a:blip>
          <a:srcRect l="643" t="245" r="12175" b="-245"/>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6" name="Textplatzhalter 5"/>
          <p:cNvSpPr>
            <a:spLocks noGrp="1"/>
          </p:cNvSpPr>
          <p:nvPr>
            <p:ph idx="1"/>
          </p:nvPr>
        </p:nvSpPr>
        <p:spPr/>
        <p:txBody>
          <a:bodyPr/>
          <a:lstStyle/>
          <a:p>
            <a:r>
              <a:rPr lang="de-DE" dirty="0"/>
              <a:t>Zielstellung, Teambildung, Schnittstellendefinition</a:t>
            </a:r>
          </a:p>
          <a:p>
            <a:endParaRPr lang="de-DE" dirty="0">
              <a:solidFill>
                <a:schemeClr val="accent1">
                  <a:lumMod val="75000"/>
                </a:schemeClr>
              </a:solidFill>
            </a:endParaRPr>
          </a:p>
          <a:p>
            <a:r>
              <a:rPr lang="de-DE" dirty="0">
                <a:solidFill>
                  <a:schemeClr val="accent1">
                    <a:lumMod val="75000"/>
                  </a:schemeClr>
                </a:solidFill>
              </a:rPr>
              <a:t>Team 1</a:t>
            </a:r>
          </a:p>
          <a:p>
            <a:pPr lvl="2"/>
            <a:r>
              <a:rPr lang="de-DE" dirty="0">
                <a:solidFill>
                  <a:schemeClr val="accent1">
                    <a:lumMod val="75000"/>
                  </a:schemeClr>
                </a:solidFill>
              </a:rPr>
              <a:t>Erweiterung von vorhandenem Spiel-Prototypen </a:t>
            </a:r>
          </a:p>
          <a:p>
            <a:pPr lvl="2"/>
            <a:r>
              <a:rPr lang="de-DE" dirty="0">
                <a:solidFill>
                  <a:schemeClr val="accent1">
                    <a:lumMod val="75000"/>
                  </a:schemeClr>
                </a:solidFill>
              </a:rPr>
              <a:t>Implementierung der Schnittstelle</a:t>
            </a:r>
          </a:p>
          <a:p>
            <a:pPr lvl="2"/>
            <a:r>
              <a:rPr lang="de-DE" dirty="0">
                <a:solidFill>
                  <a:schemeClr val="accent1">
                    <a:lumMod val="75000"/>
                  </a:schemeClr>
                </a:solidFill>
              </a:rPr>
              <a:t>Beta-Test</a:t>
            </a:r>
          </a:p>
          <a:p>
            <a:endParaRPr lang="de-DE" dirty="0">
              <a:solidFill>
                <a:schemeClr val="accent4">
                  <a:lumMod val="75000"/>
                </a:schemeClr>
              </a:solidFill>
            </a:endParaRPr>
          </a:p>
          <a:p>
            <a:r>
              <a:rPr lang="de-DE" dirty="0">
                <a:solidFill>
                  <a:schemeClr val="accent4">
                    <a:lumMod val="75000"/>
                  </a:schemeClr>
                </a:solidFill>
              </a:rPr>
              <a:t>Team 2</a:t>
            </a:r>
          </a:p>
          <a:p>
            <a:pPr lvl="2"/>
            <a:r>
              <a:rPr lang="de-DE" dirty="0">
                <a:solidFill>
                  <a:schemeClr val="accent4">
                    <a:lumMod val="75000"/>
                  </a:schemeClr>
                </a:solidFill>
              </a:rPr>
              <a:t>Auswahl der API</a:t>
            </a:r>
          </a:p>
          <a:p>
            <a:pPr lvl="2"/>
            <a:r>
              <a:rPr lang="de-DE" dirty="0">
                <a:solidFill>
                  <a:schemeClr val="accent4">
                    <a:lumMod val="75000"/>
                  </a:schemeClr>
                </a:solidFill>
              </a:rPr>
              <a:t>Anbindung der Wii Boards</a:t>
            </a:r>
          </a:p>
          <a:p>
            <a:pPr lvl="2"/>
            <a:r>
              <a:rPr lang="de-DE" dirty="0">
                <a:solidFill>
                  <a:schemeClr val="accent4">
                    <a:lumMod val="75000"/>
                  </a:schemeClr>
                </a:solidFill>
              </a:rPr>
              <a:t>Bereitstellung der Daten an Schnittstelle</a:t>
            </a:r>
          </a:p>
        </p:txBody>
      </p:sp>
      <p:sp>
        <p:nvSpPr>
          <p:cNvPr id="5" name="Titel 4"/>
          <p:cNvSpPr>
            <a:spLocks noGrp="1"/>
          </p:cNvSpPr>
          <p:nvPr>
            <p:ph type="title"/>
          </p:nvPr>
        </p:nvSpPr>
        <p:spPr>
          <a:xfrm>
            <a:off x="250825" y="411087"/>
            <a:ext cx="1219721" cy="431614"/>
          </a:xfrm>
        </p:spPr>
        <p:txBody>
          <a:bodyPr/>
          <a:lstStyle/>
          <a:p>
            <a:r>
              <a:rPr lang="de-DE" dirty="0"/>
              <a:t>Vorgehen</a:t>
            </a:r>
          </a:p>
        </p:txBody>
      </p:sp>
    </p:spTree>
    <p:extLst>
      <p:ext uri="{BB962C8B-B14F-4D97-AF65-F5344CB8AC3E}">
        <p14:creationId xmlns:p14="http://schemas.microsoft.com/office/powerpoint/2010/main" val="135947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idx="1"/>
          </p:nvPr>
        </p:nvSpPr>
        <p:spPr/>
        <p:txBody>
          <a:bodyPr/>
          <a:lstStyle/>
          <a:p>
            <a:pPr lvl="3">
              <a:lnSpc>
                <a:spcPct val="150000"/>
              </a:lnSpc>
            </a:pPr>
            <a:r>
              <a:rPr lang="en-US" i="1" dirty="0" err="1"/>
              <a:t>Bibliothek</a:t>
            </a:r>
            <a:r>
              <a:rPr lang="en-US" i="1" dirty="0"/>
              <a:t> – </a:t>
            </a:r>
            <a:r>
              <a:rPr lang="en-US" i="1" dirty="0" err="1"/>
              <a:t>kein</a:t>
            </a:r>
            <a:r>
              <a:rPr lang="en-US" i="1" dirty="0"/>
              <a:t> Framework</a:t>
            </a:r>
          </a:p>
          <a:p>
            <a:pPr lvl="3">
              <a:lnSpc>
                <a:spcPct val="150000"/>
              </a:lnSpc>
            </a:pPr>
            <a:r>
              <a:rPr lang="en-US" i="1" dirty="0" err="1"/>
              <a:t>Benutzoberflächen</a:t>
            </a:r>
            <a:r>
              <a:rPr lang="en-US" i="1" dirty="0"/>
              <a:t> </a:t>
            </a:r>
            <a:r>
              <a:rPr lang="en-US" i="1" dirty="0" err="1"/>
              <a:t>erstellen</a:t>
            </a:r>
            <a:endParaRPr lang="en-US" i="1" dirty="0"/>
          </a:p>
          <a:p>
            <a:pPr lvl="3">
              <a:lnSpc>
                <a:spcPct val="150000"/>
              </a:lnSpc>
            </a:pPr>
            <a:r>
              <a:rPr lang="en-US" i="1" dirty="0"/>
              <a:t>Virtual DOM</a:t>
            </a:r>
            <a:endParaRPr lang="en-US" i="1" dirty="0"/>
          </a:p>
          <a:p>
            <a:pPr lvl="3">
              <a:lnSpc>
                <a:spcPct val="150000"/>
              </a:lnSpc>
            </a:pPr>
            <a:r>
              <a:rPr lang="en-US" i="1" dirty="0" err="1"/>
              <a:t>Kann</a:t>
            </a:r>
            <a:r>
              <a:rPr lang="en-US" i="1" dirty="0"/>
              <a:t> JSX </a:t>
            </a:r>
            <a:r>
              <a:rPr lang="en-US" i="1" dirty="0" err="1"/>
              <a:t>verwenden</a:t>
            </a:r>
            <a:endParaRPr lang="en-US" i="1" dirty="0"/>
          </a:p>
          <a:p>
            <a:pPr lvl="3">
              <a:lnSpc>
                <a:spcPct val="150000"/>
              </a:lnSpc>
            </a:pPr>
            <a:r>
              <a:rPr lang="en-US" i="1" dirty="0" err="1"/>
              <a:t>Einfacher</a:t>
            </a:r>
            <a:r>
              <a:rPr lang="en-US" i="1" dirty="0"/>
              <a:t> Code</a:t>
            </a:r>
          </a:p>
          <a:p>
            <a:pPr lvl="3">
              <a:lnSpc>
                <a:spcPct val="150000"/>
              </a:lnSpc>
            </a:pPr>
            <a:r>
              <a:rPr lang="en-US" i="1" dirty="0" err="1"/>
              <a:t>Weit</a:t>
            </a:r>
            <a:r>
              <a:rPr lang="en-US" i="1" dirty="0"/>
              <a:t> </a:t>
            </a:r>
            <a:r>
              <a:rPr lang="en-US" i="1" dirty="0" err="1"/>
              <a:t>verbreitet</a:t>
            </a:r>
            <a:endParaRPr lang="en-US" i="1" dirty="0"/>
          </a:p>
          <a:p>
            <a:pPr marL="285750" lvl="1" indent="-285750">
              <a:buFont typeface="Arial" panose="020B0604020202020204" pitchFamily="34" charset="0"/>
              <a:buChar char="•"/>
            </a:pPr>
            <a:endParaRPr lang="de-DE" dirty="0"/>
          </a:p>
        </p:txBody>
      </p:sp>
      <p:sp>
        <p:nvSpPr>
          <p:cNvPr id="6" name="Inhaltsplatzhalter 5"/>
          <p:cNvSpPr>
            <a:spLocks noGrp="1"/>
          </p:cNvSpPr>
          <p:nvPr>
            <p:ph idx="14"/>
          </p:nvPr>
        </p:nvSpPr>
        <p:spPr>
          <a:xfrm>
            <a:off x="4716016" y="1131570"/>
            <a:ext cx="4176464" cy="3600450"/>
          </a:xfrm>
        </p:spPr>
        <p:txBody>
          <a:bodyPr/>
          <a:lstStyle/>
          <a:p>
            <a:pPr marL="215900" lvl="3" indent="0">
              <a:buNone/>
            </a:pPr>
            <a:r>
              <a:rPr lang="en-US" i="1" dirty="0"/>
              <a:t>Class Test extends </a:t>
            </a:r>
            <a:r>
              <a:rPr lang="en-US" i="1" dirty="0" err="1"/>
              <a:t>React.Component</a:t>
            </a:r>
            <a:r>
              <a:rPr lang="en-US" i="1" dirty="0"/>
              <a:t> {</a:t>
            </a:r>
          </a:p>
          <a:p>
            <a:pPr marL="215900" lvl="3" indent="0">
              <a:buNone/>
            </a:pPr>
            <a:r>
              <a:rPr lang="en-US" i="1" dirty="0"/>
              <a:t>    render() {</a:t>
            </a:r>
          </a:p>
          <a:p>
            <a:pPr marL="215900" lvl="3" indent="0">
              <a:buNone/>
            </a:pPr>
            <a:r>
              <a:rPr lang="en-US" i="1" dirty="0"/>
              <a:t>        return (</a:t>
            </a:r>
          </a:p>
          <a:p>
            <a:pPr marL="215900" lvl="3" indent="0">
              <a:buNone/>
            </a:pPr>
            <a:r>
              <a:rPr lang="en-US" i="1" dirty="0"/>
              <a:t>            &lt;h1 id=“test”&gt;</a:t>
            </a:r>
          </a:p>
          <a:p>
            <a:pPr marL="215900" lvl="3" indent="0">
              <a:buNone/>
            </a:pPr>
            <a:r>
              <a:rPr lang="en-US" i="1" dirty="0"/>
              <a:t>                Hallo Welt</a:t>
            </a:r>
          </a:p>
          <a:p>
            <a:pPr marL="215900" lvl="3" indent="0">
              <a:buNone/>
            </a:pPr>
            <a:r>
              <a:rPr lang="en-US" i="1" dirty="0"/>
              <a:t>            &lt;/h1&gt;</a:t>
            </a:r>
          </a:p>
          <a:p>
            <a:pPr marL="215900" lvl="3" indent="0">
              <a:buNone/>
            </a:pPr>
            <a:r>
              <a:rPr lang="en-US" i="1" dirty="0"/>
              <a:t>        );</a:t>
            </a:r>
          </a:p>
          <a:p>
            <a:pPr marL="215900" lvl="3" indent="0">
              <a:buNone/>
            </a:pPr>
            <a:r>
              <a:rPr lang="en-US" i="1" dirty="0"/>
              <a:t>    }</a:t>
            </a:r>
          </a:p>
          <a:p>
            <a:pPr marL="215900" lvl="3" indent="0">
              <a:buNone/>
            </a:pPr>
            <a:r>
              <a:rPr lang="en-US" i="1" dirty="0"/>
              <a:t>}</a:t>
            </a:r>
          </a:p>
        </p:txBody>
      </p:sp>
      <p:sp>
        <p:nvSpPr>
          <p:cNvPr id="4" name="Titel 3"/>
          <p:cNvSpPr>
            <a:spLocks noGrp="1"/>
          </p:cNvSpPr>
          <p:nvPr>
            <p:ph type="title"/>
          </p:nvPr>
        </p:nvSpPr>
        <p:spPr>
          <a:xfrm>
            <a:off x="250825" y="411087"/>
            <a:ext cx="848658" cy="431614"/>
          </a:xfrm>
        </p:spPr>
        <p:txBody>
          <a:bodyPr/>
          <a:lstStyle/>
          <a:p>
            <a:r>
              <a:rPr lang="de-DE" dirty="0" err="1"/>
              <a:t>React</a:t>
            </a:r>
            <a:endParaRPr lang="de-DE" dirty="0"/>
          </a:p>
        </p:txBody>
      </p:sp>
    </p:spTree>
    <p:extLst>
      <p:ext uri="{BB962C8B-B14F-4D97-AF65-F5344CB8AC3E}">
        <p14:creationId xmlns:p14="http://schemas.microsoft.com/office/powerpoint/2010/main" val="3138605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idx="1"/>
          </p:nvPr>
        </p:nvSpPr>
        <p:spPr/>
        <p:txBody>
          <a:bodyPr/>
          <a:lstStyle/>
          <a:p>
            <a:pPr lvl="3">
              <a:lnSpc>
                <a:spcPct val="150000"/>
              </a:lnSpc>
            </a:pPr>
            <a:r>
              <a:rPr lang="en-US" i="1" dirty="0" err="1"/>
              <a:t>Nicht</a:t>
            </a:r>
            <a:r>
              <a:rPr lang="en-US" i="1" dirty="0"/>
              <a:t> das </a:t>
            </a:r>
            <a:r>
              <a:rPr lang="en-US" i="1" dirty="0" err="1"/>
              <a:t>schnellste</a:t>
            </a:r>
            <a:endParaRPr lang="en-US" i="1" dirty="0"/>
          </a:p>
          <a:p>
            <a:pPr lvl="3">
              <a:lnSpc>
                <a:spcPct val="150000"/>
              </a:lnSpc>
            </a:pPr>
            <a:r>
              <a:rPr lang="en-US" i="1" dirty="0"/>
              <a:t>Babel </a:t>
            </a:r>
            <a:r>
              <a:rPr lang="en-US" i="1" dirty="0" err="1"/>
              <a:t>benötigt</a:t>
            </a:r>
            <a:endParaRPr lang="en-US" i="1" dirty="0"/>
          </a:p>
          <a:p>
            <a:pPr lvl="3">
              <a:lnSpc>
                <a:spcPct val="150000"/>
              </a:lnSpc>
            </a:pPr>
            <a:r>
              <a:rPr lang="en-US" i="1" dirty="0" err="1"/>
              <a:t>ReactDOM</a:t>
            </a:r>
            <a:r>
              <a:rPr lang="en-US" i="1" dirty="0"/>
              <a:t> </a:t>
            </a:r>
            <a:r>
              <a:rPr lang="en-US" i="1" dirty="0" err="1"/>
              <a:t>benötigt</a:t>
            </a:r>
            <a:endParaRPr lang="en-US" i="1" dirty="0"/>
          </a:p>
          <a:p>
            <a:pPr lvl="3">
              <a:lnSpc>
                <a:spcPct val="150000"/>
              </a:lnSpc>
            </a:pPr>
            <a:r>
              <a:rPr lang="en-US" i="1" dirty="0"/>
              <a:t>Klassen </a:t>
            </a:r>
            <a:r>
              <a:rPr lang="en-US" i="1" dirty="0" err="1"/>
              <a:t>groß</a:t>
            </a:r>
            <a:r>
              <a:rPr lang="en-US" i="1" dirty="0"/>
              <a:t> </a:t>
            </a:r>
            <a:r>
              <a:rPr lang="en-US" i="1" dirty="0" err="1"/>
              <a:t>schreiben</a:t>
            </a:r>
            <a:endParaRPr lang="de-DE" dirty="0"/>
          </a:p>
        </p:txBody>
      </p:sp>
      <p:sp>
        <p:nvSpPr>
          <p:cNvPr id="3" name="Titel 2"/>
          <p:cNvSpPr>
            <a:spLocks noGrp="1"/>
          </p:cNvSpPr>
          <p:nvPr>
            <p:ph type="title"/>
          </p:nvPr>
        </p:nvSpPr>
        <p:spPr>
          <a:xfrm>
            <a:off x="250825" y="411087"/>
            <a:ext cx="848658" cy="431614"/>
          </a:xfrm>
        </p:spPr>
        <p:txBody>
          <a:bodyPr/>
          <a:lstStyle/>
          <a:p>
            <a:r>
              <a:rPr lang="de-DE" dirty="0" err="1"/>
              <a:t>React</a:t>
            </a:r>
            <a:endParaRPr lang="de-DE" dirty="0"/>
          </a:p>
        </p:txBody>
      </p:sp>
      <p:pic>
        <p:nvPicPr>
          <p:cNvPr id="10" name="Bildplatzhalter 9"/>
          <p:cNvPicPr>
            <a:picLocks noGrp="1" noChangeAspect="1"/>
          </p:cNvPicPr>
          <p:nvPr>
            <p:ph type="pic" sz="quarter" idx="17"/>
          </p:nvPr>
        </p:nvPicPr>
        <p:blipFill>
          <a:blip r:embed="rId2">
            <a:extLst>
              <a:ext uri="{28A0092B-C50C-407E-A947-70E740481C1C}">
                <a14:useLocalDpi xmlns:a14="http://schemas.microsoft.com/office/drawing/2010/main" val="0"/>
              </a:ext>
            </a:extLst>
          </a:blip>
          <a:srcRect t="7630" b="7630"/>
          <a:stretch>
            <a:fillRect/>
          </a:stretch>
        </p:blipFill>
        <p:spPr/>
      </p:pic>
    </p:spTree>
    <p:extLst>
      <p:ext uri="{BB962C8B-B14F-4D97-AF65-F5344CB8AC3E}">
        <p14:creationId xmlns:p14="http://schemas.microsoft.com/office/powerpoint/2010/main" val="1104477734"/>
      </p:ext>
    </p:extLst>
  </p:cSld>
  <p:clrMapOvr>
    <a:masterClrMapping/>
  </p:clrMapOvr>
</p:sld>
</file>

<file path=ppt/theme/theme1.xml><?xml version="1.0" encoding="utf-8"?>
<a:theme xmlns:a="http://schemas.openxmlformats.org/drawingml/2006/main" name="InMediasP_PPT-Master_ohne-Gestaltungsvorlagen">
  <a:themeElements>
    <a:clrScheme name="InMediasP">
      <a:dk1>
        <a:srgbClr val="003882"/>
      </a:dk1>
      <a:lt1>
        <a:srgbClr val="FFFFFF"/>
      </a:lt1>
      <a:dk2>
        <a:srgbClr val="1EA6A5"/>
      </a:dk2>
      <a:lt2>
        <a:srgbClr val="1F6CB5"/>
      </a:lt2>
      <a:accent1>
        <a:srgbClr val="5BAC26"/>
      </a:accent1>
      <a:accent2>
        <a:srgbClr val="EFD61F"/>
      </a:accent2>
      <a:accent3>
        <a:srgbClr val="E9AB00"/>
      </a:accent3>
      <a:accent4>
        <a:srgbClr val="DF3A1E"/>
      </a:accent4>
      <a:accent5>
        <a:srgbClr val="6C56AC"/>
      </a:accent5>
      <a:accent6>
        <a:srgbClr val="0095D8"/>
      </a:accent6>
      <a:hlink>
        <a:srgbClr val="0000FF"/>
      </a:hlink>
      <a:folHlink>
        <a:srgbClr val="800080"/>
      </a:folHlink>
    </a:clrScheme>
    <a:fontScheme name="Office Klassisch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3882"/>
        </a:solidFill>
        <a:ln w="19050" cap="sq">
          <a:solidFill>
            <a:srgbClr val="003882"/>
          </a:solidFill>
          <a:bevel/>
        </a:ln>
        <a:effectLst/>
      </a:spPr>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defPPr algn="ctr">
          <a:defRPr sz="1600" dirty="0" err="1" smtClean="0"/>
        </a:defPPr>
      </a:lstStyle>
      <a:style>
        <a:lnRef idx="1">
          <a:schemeClr val="accent1"/>
        </a:lnRef>
        <a:fillRef idx="3">
          <a:schemeClr val="accent1"/>
        </a:fillRef>
        <a:effectRef idx="2">
          <a:schemeClr val="accent1"/>
        </a:effectRef>
        <a:fontRef idx="minor">
          <a:schemeClr val="lt1"/>
        </a:fontRef>
      </a:style>
    </a:spDef>
    <a:lnDef>
      <a:spPr>
        <a:ln w="19050" cap="rnd" cmpd="sng">
          <a:solidFill>
            <a:srgbClr val="003882"/>
          </a:solidFill>
          <a:headEnd type="none"/>
          <a:tailEnd type="none"/>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nSpc>
            <a:spcPts val="1800"/>
          </a:lnSpc>
          <a:spcBef>
            <a:spcPts val="163"/>
          </a:spcBef>
          <a:spcAft>
            <a:spcPts val="500"/>
          </a:spcAft>
          <a:defRPr sz="1400" dirty="0" err="1" smtClean="0"/>
        </a:defPPr>
      </a:lstStyle>
    </a:txDef>
  </a:objectDefaults>
  <a:extraClrSchemeLst/>
</a:theme>
</file>

<file path=ppt/theme/theme2.xml><?xml version="1.0" encoding="utf-8"?>
<a:theme xmlns:a="http://schemas.openxmlformats.org/drawingml/2006/main" name="Benutzerdefiniertes 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InMediasP_PPT-Master_ohne-Vorlagen_Wolken">
  <a:themeElements>
    <a:clrScheme name="InMediasP">
      <a:dk1>
        <a:srgbClr val="003882"/>
      </a:dk1>
      <a:lt1>
        <a:srgbClr val="FFFFFF"/>
      </a:lt1>
      <a:dk2>
        <a:srgbClr val="1EA6A5"/>
      </a:dk2>
      <a:lt2>
        <a:srgbClr val="1F6CB5"/>
      </a:lt2>
      <a:accent1>
        <a:srgbClr val="5BAC26"/>
      </a:accent1>
      <a:accent2>
        <a:srgbClr val="EFD61F"/>
      </a:accent2>
      <a:accent3>
        <a:srgbClr val="E9AB00"/>
      </a:accent3>
      <a:accent4>
        <a:srgbClr val="DF3A1E"/>
      </a:accent4>
      <a:accent5>
        <a:srgbClr val="6C56AC"/>
      </a:accent5>
      <a:accent6>
        <a:srgbClr val="0095D8"/>
      </a:accent6>
      <a:hlink>
        <a:srgbClr val="0000FF"/>
      </a:hlink>
      <a:folHlink>
        <a:srgbClr val="800080"/>
      </a:folHlink>
    </a:clrScheme>
    <a:fontScheme name="Office Klassisch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3882"/>
        </a:solidFill>
        <a:ln>
          <a:noFill/>
        </a:ln>
        <a:effectLst/>
      </a:spPr>
      <a:bodyPr lIns="36000" tIns="36000" rIns="36000" bIns="36000" rtlCol="0" anchor="ctr"/>
      <a:lstStyle>
        <a:defPPr algn="ctr">
          <a:defRPr sz="1600" b="0" dirty="0" err="1" smtClean="0"/>
        </a:defPPr>
      </a:lstStyle>
      <a:style>
        <a:lnRef idx="1">
          <a:schemeClr val="accent1"/>
        </a:lnRef>
        <a:fillRef idx="3">
          <a:schemeClr val="accent1"/>
        </a:fillRef>
        <a:effectRef idx="2">
          <a:schemeClr val="accent1"/>
        </a:effectRef>
        <a:fontRef idx="minor">
          <a:schemeClr val="lt1"/>
        </a:fontRef>
      </a:style>
    </a:spDef>
    <a:lnDef>
      <a:spPr>
        <a:ln w="19050" cap="sq" cmpd="sng">
          <a:solidFill>
            <a:srgbClr val="003882"/>
          </a:solidFill>
          <a:headEnd type="none" w="med" len="med"/>
          <a:tailEnd type="none" w="med" len="med"/>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spAutoFit/>
      </a:bodyPr>
      <a:lstStyle>
        <a:defPPr>
          <a:lnSpc>
            <a:spcPts val="1800"/>
          </a:lnSpc>
          <a:spcBef>
            <a:spcPts val="163"/>
          </a:spcBef>
          <a:spcAft>
            <a:spcPts val="500"/>
          </a:spcAft>
          <a:defRPr sz="1500" dirty="0" smtClean="0"/>
        </a:defPPr>
      </a:lstStyle>
    </a:txDef>
  </a:objectDefaults>
  <a:extraClrSchemeLst/>
</a:theme>
</file>

<file path=ppt/theme/theme4.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CE11DE9E58843A42B1F637E057635A16" ma:contentTypeVersion="0" ma:contentTypeDescription="Ein neues Dokument erstellen." ma:contentTypeScope="" ma:versionID="dfee1da9dca0f09f6848b5b8c67760e0">
  <xsd:schema xmlns:xsd="http://www.w3.org/2001/XMLSchema" xmlns:p="http://schemas.microsoft.com/office/2006/metadata/properties" targetNamespace="http://schemas.microsoft.com/office/2006/metadata/properties" ma:root="true" ma:fieldsID="246f02dd96380beb4f7cdcce14d77fd6">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ma:readOnly="tru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77B713E6-920B-4230-AC0E-59ED99C0923E}">
  <ds:schemaRefs>
    <ds:schemaRef ds:uri="http://schemas.microsoft.com/sharepoint/v3/contenttype/forms"/>
  </ds:schemaRefs>
</ds:datastoreItem>
</file>

<file path=customXml/itemProps2.xml><?xml version="1.0" encoding="utf-8"?>
<ds:datastoreItem xmlns:ds="http://schemas.openxmlformats.org/officeDocument/2006/customXml" ds:itemID="{59B834B3-90EC-4401-9017-D7D8CC13FBFE}">
  <ds:schemaRefs>
    <ds:schemaRef ds:uri="http://purl.org/dc/dcmitype/"/>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F7CDCAB2-FFA3-4AA5-8951-F674AD256E4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InMediasP_PPT-Master_ohne-Gestaltungsvorlagen</Template>
  <TotalTime>0</TotalTime>
  <Words>470</Words>
  <Application>Microsoft Office PowerPoint</Application>
  <PresentationFormat>Bildschirmpräsentation (16:9)</PresentationFormat>
  <Paragraphs>143</Paragraphs>
  <Slides>18</Slides>
  <Notes>3</Notes>
  <HiddenSlides>0</HiddenSlides>
  <MMClips>0</MMClips>
  <ScaleCrop>false</ScaleCrop>
  <HeadingPairs>
    <vt:vector size="6" baseType="variant">
      <vt:variant>
        <vt:lpstr>Verwendete Schriftarten</vt:lpstr>
      </vt:variant>
      <vt:variant>
        <vt:i4>4</vt:i4>
      </vt:variant>
      <vt:variant>
        <vt:lpstr>Design</vt:lpstr>
      </vt:variant>
      <vt:variant>
        <vt:i4>4</vt:i4>
      </vt:variant>
      <vt:variant>
        <vt:lpstr>Folientitel</vt:lpstr>
      </vt:variant>
      <vt:variant>
        <vt:i4>18</vt:i4>
      </vt:variant>
    </vt:vector>
  </HeadingPairs>
  <TitlesOfParts>
    <vt:vector size="26" baseType="lpstr">
      <vt:lpstr>ＭＳ Ｐゴシック</vt:lpstr>
      <vt:lpstr>Arial</vt:lpstr>
      <vt:lpstr>Calibri</vt:lpstr>
      <vt:lpstr>Calibri Light</vt:lpstr>
      <vt:lpstr>InMediasP_PPT-Master_ohne-Gestaltungsvorlagen</vt:lpstr>
      <vt:lpstr>Benutzerdefiniertes Design</vt:lpstr>
      <vt:lpstr>InMediasP_PPT-Master_ohne-Vorlagen_Wolken</vt:lpstr>
      <vt:lpstr>Office</vt:lpstr>
      <vt:lpstr>PowerPoint-Präsentation</vt:lpstr>
      <vt:lpstr>PowerPoint-Präsentation</vt:lpstr>
      <vt:lpstr>Agenda</vt:lpstr>
      <vt:lpstr>Aufgabe</vt:lpstr>
      <vt:lpstr>Aufgabe</vt:lpstr>
      <vt:lpstr>Team 1</vt:lpstr>
      <vt:lpstr>Vorgehen</vt:lpstr>
      <vt:lpstr>React</vt:lpstr>
      <vt:lpstr>React</vt:lpstr>
      <vt:lpstr>Domain Driven Desing</vt:lpstr>
      <vt:lpstr>Termini</vt:lpstr>
      <vt:lpstr>Was stimmt hier dran nicht</vt:lpstr>
      <vt:lpstr>Beispiele</vt:lpstr>
      <vt:lpstr>PowerPoint-Präsentation</vt:lpstr>
      <vt:lpstr>Ausblick</vt:lpstr>
      <vt:lpstr>Ergebnis</vt:lpstr>
      <vt:lpstr>Quellen</vt:lpstr>
      <vt:lpstr>PowerPoint-Präsentation</vt:lpstr>
    </vt:vector>
  </TitlesOfParts>
  <Company>InMediasP GmbH</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Thomas Hein</dc:creator>
  <cp:lastModifiedBy>Ferris Burock</cp:lastModifiedBy>
  <cp:revision>49</cp:revision>
  <cp:lastPrinted>2017-03-29T13:01:49Z</cp:lastPrinted>
  <dcterms:created xsi:type="dcterms:W3CDTF">2014-12-10T06:24:34Z</dcterms:created>
  <dcterms:modified xsi:type="dcterms:W3CDTF">2017-03-31T06:56:53Z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0x010100CE11DE9E58843A42B1F637E057635A16</vt:lpwstr>
  </property>
  <property fmtid="{D5CDD505-2E9C-101B-9397-08002B2CF9AE}" pid="3" name="Ansprechpartner InMediasP">
    <vt:lpwstr>INMEDIASP\kkrause25</vt:lpwstr>
  </property>
  <property fmtid="{D5CDD505-2E9C-101B-9397-08002B2CF9AE}" pid="4" name="test">
    <vt:lpwstr>Präsentationstemplate InMediasP optimiert für PowerPoint2007</vt:lpwstr>
  </property>
</Properties>
</file>