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6020" r:id="rId5"/>
    <p:sldMasterId id="2147486002" r:id="rId6"/>
    <p:sldMasterId id="2147486033" r:id="rId7"/>
  </p:sldMasterIdLst>
  <p:notesMasterIdLst>
    <p:notesMasterId r:id="rId26"/>
  </p:notesMasterIdLst>
  <p:handoutMasterIdLst>
    <p:handoutMasterId r:id="rId27"/>
  </p:handoutMasterIdLst>
  <p:sldIdLst>
    <p:sldId id="334" r:id="rId8"/>
    <p:sldId id="345" r:id="rId9"/>
    <p:sldId id="361" r:id="rId10"/>
    <p:sldId id="348" r:id="rId11"/>
    <p:sldId id="362" r:id="rId12"/>
    <p:sldId id="360" r:id="rId13"/>
    <p:sldId id="350" r:id="rId14"/>
    <p:sldId id="368" r:id="rId15"/>
    <p:sldId id="369" r:id="rId16"/>
    <p:sldId id="352" r:id="rId17"/>
    <p:sldId id="364" r:id="rId18"/>
    <p:sldId id="363" r:id="rId19"/>
    <p:sldId id="365" r:id="rId20"/>
    <p:sldId id="367" r:id="rId21"/>
    <p:sldId id="353" r:id="rId22"/>
    <p:sldId id="351" r:id="rId23"/>
    <p:sldId id="370" r:id="rId24"/>
    <p:sldId id="335" r:id="rId25"/>
  </p:sldIdLst>
  <p:sldSz cx="9144000" cy="5143500" type="screen16x9"/>
  <p:notesSz cx="6883400" cy="9906000"/>
  <p:defaultTextStyle>
    <a:defPPr>
      <a:defRPr lang="de-DE"/>
    </a:defPPr>
    <a:lvl1pPr algn="l" rtl="0" fontAlgn="base">
      <a:spcBef>
        <a:spcPct val="0"/>
      </a:spcBef>
      <a:spcAft>
        <a:spcPct val="0"/>
      </a:spcAft>
      <a:defRPr sz="2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82"/>
    <a:srgbClr val="002754"/>
    <a:srgbClr val="FFFFFF"/>
    <a:srgbClr val="D4D6E8"/>
    <a:srgbClr val="5C7694"/>
    <a:srgbClr val="0095D8"/>
    <a:srgbClr val="94A6CC"/>
    <a:srgbClr val="94A66F"/>
    <a:srgbClr val="A50000"/>
    <a:srgbClr val="A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2B0CA-FC54-4496-8BCA-5EF66A818D29}">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26" autoAdjust="0"/>
    <p:restoredTop sz="94660"/>
  </p:normalViewPr>
  <p:slideViewPr>
    <p:cSldViewPr>
      <p:cViewPr varScale="1">
        <p:scale>
          <a:sx n="114" d="100"/>
          <a:sy n="114" d="100"/>
        </p:scale>
        <p:origin x="114" y="372"/>
      </p:cViewPr>
      <p:guideLst>
        <p:guide orient="horz" pos="1620"/>
        <p:guide pos="2880"/>
      </p:guideLst>
    </p:cSldViewPr>
  </p:slideViewPr>
  <p:notesTextViewPr>
    <p:cViewPr>
      <p:scale>
        <a:sx n="100" d="100"/>
        <a:sy n="100" d="100"/>
      </p:scale>
      <p:origin x="0" y="0"/>
    </p:cViewPr>
  </p:notesTextViewPr>
  <p:notesViewPr>
    <p:cSldViewPr>
      <p:cViewPr varScale="1">
        <p:scale>
          <a:sx n="87" d="100"/>
          <a:sy n="87" d="100"/>
        </p:scale>
        <p:origin x="-1902" y="-72"/>
      </p:cViewPr>
      <p:guideLst>
        <p:guide orient="horz" pos="3120"/>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a:defRPr sz="1300"/>
            </a:lvl1pPr>
          </a:lstStyle>
          <a:p>
            <a:endParaRPr lang="de-DE"/>
          </a:p>
        </p:txBody>
      </p:sp>
      <p:sp>
        <p:nvSpPr>
          <p:cNvPr id="3" name="Datumsplatzhalter 2"/>
          <p:cNvSpPr>
            <a:spLocks noGrp="1"/>
          </p:cNvSpPr>
          <p:nvPr>
            <p:ph type="dt" sz="quarter" idx="1"/>
          </p:nvPr>
        </p:nvSpPr>
        <p:spPr>
          <a:xfrm>
            <a:off x="3899000" y="0"/>
            <a:ext cx="2982807" cy="495300"/>
          </a:xfrm>
          <a:prstGeom prst="rect">
            <a:avLst/>
          </a:prstGeom>
        </p:spPr>
        <p:txBody>
          <a:bodyPr vert="horz" lIns="95939" tIns="47969" rIns="95939" bIns="47969" rtlCol="0"/>
          <a:lstStyle>
            <a:lvl1pPr algn="r">
              <a:defRPr sz="1300"/>
            </a:lvl1pPr>
          </a:lstStyle>
          <a:p>
            <a:fld id="{81CD9070-DBFC-4CF9-BCA1-D82221F14D9E}" type="datetimeFigureOut">
              <a:rPr lang="de-DE" smtClean="0"/>
              <a:pPr/>
              <a:t>31.03.2017</a:t>
            </a:fld>
            <a:endParaRPr lang="de-DE"/>
          </a:p>
        </p:txBody>
      </p:sp>
      <p:sp>
        <p:nvSpPr>
          <p:cNvPr id="4" name="Fußzeilenplatzhalter 3"/>
          <p:cNvSpPr>
            <a:spLocks noGrp="1"/>
          </p:cNvSpPr>
          <p:nvPr>
            <p:ph type="ftr" sz="quarter" idx="2"/>
          </p:nvPr>
        </p:nvSpPr>
        <p:spPr>
          <a:xfrm>
            <a:off x="0" y="9408981"/>
            <a:ext cx="2982807" cy="495300"/>
          </a:xfrm>
          <a:prstGeom prst="rect">
            <a:avLst/>
          </a:prstGeom>
        </p:spPr>
        <p:txBody>
          <a:bodyPr vert="horz" lIns="95939" tIns="47969" rIns="95939" bIns="47969" rtlCol="0" anchor="b"/>
          <a:lstStyle>
            <a:lvl1pPr algn="l">
              <a:defRPr sz="1300"/>
            </a:lvl1pPr>
          </a:lstStyle>
          <a:p>
            <a:endParaRPr lang="de-DE"/>
          </a:p>
        </p:txBody>
      </p:sp>
      <p:sp>
        <p:nvSpPr>
          <p:cNvPr id="5" name="Foliennummernplatzhalter 4"/>
          <p:cNvSpPr>
            <a:spLocks noGrp="1"/>
          </p:cNvSpPr>
          <p:nvPr>
            <p:ph type="sldNum" sz="quarter" idx="3"/>
          </p:nvPr>
        </p:nvSpPr>
        <p:spPr>
          <a:xfrm>
            <a:off x="3899000" y="9408981"/>
            <a:ext cx="2982807" cy="495300"/>
          </a:xfrm>
          <a:prstGeom prst="rect">
            <a:avLst/>
          </a:prstGeom>
        </p:spPr>
        <p:txBody>
          <a:bodyPr vert="horz" lIns="95939" tIns="47969" rIns="95939" bIns="47969" rtlCol="0" anchor="b"/>
          <a:lstStyle>
            <a:lvl1pPr algn="r">
              <a:defRPr sz="1300"/>
            </a:lvl1pPr>
          </a:lstStyle>
          <a:p>
            <a:fld id="{188C7D69-B25F-42B4-8558-1A3B11BB1F26}" type="slidenum">
              <a:rPr lang="de-DE" smtClean="0"/>
              <a:pPr/>
              <a:t>‹Nr.›</a:t>
            </a:fld>
            <a:endParaRPr lang="de-DE"/>
          </a:p>
        </p:txBody>
      </p:sp>
    </p:spTree>
    <p:extLst>
      <p:ext uri="{BB962C8B-B14F-4D97-AF65-F5344CB8AC3E}">
        <p14:creationId xmlns:p14="http://schemas.microsoft.com/office/powerpoint/2010/main" val="304054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2807" cy="495300"/>
          </a:xfrm>
          <a:prstGeom prst="rect">
            <a:avLst/>
          </a:prstGeom>
        </p:spPr>
        <p:txBody>
          <a:bodyPr vert="horz" lIns="95939" tIns="47969" rIns="95939" bIns="47969" rtlCol="0"/>
          <a:lstStyle>
            <a:lvl1pPr algn="l" fontAlgn="auto">
              <a:spcBef>
                <a:spcPts val="0"/>
              </a:spcBef>
              <a:spcAft>
                <a:spcPts val="0"/>
              </a:spcAft>
              <a:defRPr sz="1300">
                <a:latin typeface="+mn-lt"/>
                <a:ea typeface="+mn-ea"/>
                <a:cs typeface="+mn-cs"/>
              </a:defRPr>
            </a:lvl1pPr>
          </a:lstStyle>
          <a:p>
            <a:pPr>
              <a:defRPr/>
            </a:pPr>
            <a:endParaRPr lang="de-DE"/>
          </a:p>
        </p:txBody>
      </p:sp>
      <p:sp>
        <p:nvSpPr>
          <p:cNvPr id="3" name="Datumsplatzhalter 2"/>
          <p:cNvSpPr>
            <a:spLocks noGrp="1"/>
          </p:cNvSpPr>
          <p:nvPr>
            <p:ph type="dt" idx="1"/>
          </p:nvPr>
        </p:nvSpPr>
        <p:spPr>
          <a:xfrm>
            <a:off x="3899000" y="0"/>
            <a:ext cx="2982807" cy="495300"/>
          </a:xfrm>
          <a:prstGeom prst="rect">
            <a:avLst/>
          </a:prstGeom>
        </p:spPr>
        <p:txBody>
          <a:bodyPr vert="horz" wrap="square" lIns="95939" tIns="47969" rIns="95939" bIns="47969" numCol="1" anchor="t" anchorCtr="0" compatLnSpc="1">
            <a:prstTxWarp prst="textNoShape">
              <a:avLst/>
            </a:prstTxWarp>
          </a:bodyPr>
          <a:lstStyle>
            <a:lvl1pPr algn="r">
              <a:defRPr sz="1300">
                <a:latin typeface="Calibri" pitchFamily="34" charset="0"/>
                <a:cs typeface="Arial" pitchFamily="34" charset="0"/>
              </a:defRPr>
            </a:lvl1pPr>
          </a:lstStyle>
          <a:p>
            <a:pPr>
              <a:defRPr/>
            </a:pPr>
            <a:fld id="{A6BF44F7-141A-4C1E-A2D4-07FC17256405}" type="datetimeFigureOut">
              <a:rPr lang="de-DE"/>
              <a:pPr>
                <a:defRPr/>
              </a:pPr>
              <a:t>31.03.2017</a:t>
            </a:fld>
            <a:endParaRPr lang="de-DE"/>
          </a:p>
        </p:txBody>
      </p:sp>
      <p:sp>
        <p:nvSpPr>
          <p:cNvPr id="4" name="Folienbildplatzhalter 3"/>
          <p:cNvSpPr>
            <a:spLocks noGrp="1" noRot="1" noChangeAspect="1"/>
          </p:cNvSpPr>
          <p:nvPr>
            <p:ph type="sldImg" idx="2"/>
          </p:nvPr>
        </p:nvSpPr>
        <p:spPr>
          <a:xfrm>
            <a:off x="139700" y="742950"/>
            <a:ext cx="6604000" cy="3714750"/>
          </a:xfrm>
          <a:prstGeom prst="rect">
            <a:avLst/>
          </a:prstGeom>
          <a:noFill/>
          <a:ln w="12700">
            <a:solidFill>
              <a:prstClr val="black"/>
            </a:solidFill>
          </a:ln>
        </p:spPr>
        <p:txBody>
          <a:bodyPr vert="horz" lIns="95939" tIns="47969" rIns="95939" bIns="47969" rtlCol="0" anchor="ctr"/>
          <a:lstStyle/>
          <a:p>
            <a:pPr lvl="0"/>
            <a:endParaRPr lang="de-DE" noProof="0"/>
          </a:p>
        </p:txBody>
      </p:sp>
      <p:sp>
        <p:nvSpPr>
          <p:cNvPr id="5" name="Notizenplatzhalter 4"/>
          <p:cNvSpPr>
            <a:spLocks noGrp="1"/>
          </p:cNvSpPr>
          <p:nvPr>
            <p:ph type="body" sz="quarter" idx="3"/>
          </p:nvPr>
        </p:nvSpPr>
        <p:spPr>
          <a:xfrm>
            <a:off x="688340" y="4705350"/>
            <a:ext cx="5506720" cy="4457700"/>
          </a:xfrm>
          <a:prstGeom prst="rect">
            <a:avLst/>
          </a:prstGeom>
        </p:spPr>
        <p:txBody>
          <a:bodyPr vert="horz" wrap="square" lIns="95939" tIns="47969" rIns="95939" bIns="47969" numCol="1" anchor="t" anchorCtr="0" compatLnSpc="1">
            <a:prstTxWarp prst="textNoShape">
              <a:avLst/>
            </a:prstTxWarp>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9408981"/>
            <a:ext cx="2982807" cy="495300"/>
          </a:xfrm>
          <a:prstGeom prst="rect">
            <a:avLst/>
          </a:prstGeom>
        </p:spPr>
        <p:txBody>
          <a:bodyPr vert="horz" lIns="95939" tIns="47969" rIns="95939" bIns="47969" rtlCol="0" anchor="b"/>
          <a:lstStyle>
            <a:lvl1pPr algn="l" fontAlgn="auto">
              <a:spcBef>
                <a:spcPts val="0"/>
              </a:spcBef>
              <a:spcAft>
                <a:spcPts val="0"/>
              </a:spcAft>
              <a:defRPr sz="1300">
                <a:latin typeface="+mn-lt"/>
                <a:ea typeface="+mn-ea"/>
                <a:cs typeface="+mn-cs"/>
              </a:defRPr>
            </a:lvl1pPr>
          </a:lstStyle>
          <a:p>
            <a:pPr>
              <a:defRPr/>
            </a:pPr>
            <a:endParaRPr lang="de-DE"/>
          </a:p>
        </p:txBody>
      </p:sp>
      <p:sp>
        <p:nvSpPr>
          <p:cNvPr id="7" name="Foliennummernplatzhalter 6"/>
          <p:cNvSpPr>
            <a:spLocks noGrp="1"/>
          </p:cNvSpPr>
          <p:nvPr>
            <p:ph type="sldNum" sz="quarter" idx="5"/>
          </p:nvPr>
        </p:nvSpPr>
        <p:spPr>
          <a:xfrm>
            <a:off x="3899000" y="9408981"/>
            <a:ext cx="2982807" cy="495300"/>
          </a:xfrm>
          <a:prstGeom prst="rect">
            <a:avLst/>
          </a:prstGeom>
        </p:spPr>
        <p:txBody>
          <a:bodyPr vert="horz" wrap="square" lIns="95939" tIns="47969" rIns="95939" bIns="47969" numCol="1" anchor="b" anchorCtr="0" compatLnSpc="1">
            <a:prstTxWarp prst="textNoShape">
              <a:avLst/>
            </a:prstTxWarp>
          </a:bodyPr>
          <a:lstStyle>
            <a:lvl1pPr algn="r">
              <a:defRPr sz="1300">
                <a:latin typeface="Calibri" pitchFamily="34" charset="0"/>
                <a:cs typeface="Arial" pitchFamily="34" charset="0"/>
              </a:defRPr>
            </a:lvl1pPr>
          </a:lstStyle>
          <a:p>
            <a:pPr>
              <a:defRPr/>
            </a:pPr>
            <a:fld id="{1E25A641-1A11-4DD9-9C30-5A193660B841}" type="slidenum">
              <a:rPr lang="de-DE"/>
              <a:pPr>
                <a:defRPr/>
              </a:pPr>
              <a:t>‹Nr.›</a:t>
            </a:fld>
            <a:endParaRPr lang="de-DE"/>
          </a:p>
        </p:txBody>
      </p:sp>
    </p:spTree>
    <p:extLst>
      <p:ext uri="{BB962C8B-B14F-4D97-AF65-F5344CB8AC3E}">
        <p14:creationId xmlns:p14="http://schemas.microsoft.com/office/powerpoint/2010/main" val="15678218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lienbildplatzhalter 1"/>
          <p:cNvSpPr>
            <a:spLocks noGrp="1" noRot="1" noChangeAspect="1" noTextEdit="1"/>
          </p:cNvSpPr>
          <p:nvPr>
            <p:ph type="sldImg"/>
          </p:nvPr>
        </p:nvSpPr>
        <p:spPr bwMode="auto">
          <a:noFill/>
          <a:ln>
            <a:solidFill>
              <a:srgbClr val="000000"/>
            </a:solidFill>
            <a:miter lim="800000"/>
            <a:headEnd/>
            <a:tailEnd/>
          </a:ln>
        </p:spPr>
      </p:sp>
      <p:sp>
        <p:nvSpPr>
          <p:cNvPr id="96259"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96260" name="Foliennummernplatzhalter 3"/>
          <p:cNvSpPr>
            <a:spLocks noGrp="1"/>
          </p:cNvSpPr>
          <p:nvPr>
            <p:ph type="sldNum" sz="quarter" idx="5"/>
          </p:nvPr>
        </p:nvSpPr>
        <p:spPr bwMode="auto">
          <a:noFill/>
          <a:ln>
            <a:miter lim="800000"/>
            <a:headEnd/>
            <a:tailEnd/>
          </a:ln>
        </p:spPr>
        <p:txBody>
          <a:bodyPr/>
          <a:lstStyle/>
          <a:p>
            <a:fld id="{E138A658-E782-4271-A8F3-F31E0F303D7B}" type="slidenum">
              <a:rPr lang="de-DE" smtClean="0">
                <a:cs typeface="Arial" charset="0"/>
              </a:rPr>
              <a:pPr/>
              <a:t>1</a:t>
            </a:fld>
            <a:endParaRPr lang="de-DE">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lienbildplatzhalter 1"/>
          <p:cNvSpPr>
            <a:spLocks noGrp="1" noRot="1" noChangeAspect="1" noTextEdit="1"/>
          </p:cNvSpPr>
          <p:nvPr>
            <p:ph type="sldImg"/>
          </p:nvPr>
        </p:nvSpPr>
        <p:spPr bwMode="auto">
          <a:noFill/>
          <a:ln>
            <a:solidFill>
              <a:srgbClr val="000000"/>
            </a:solidFill>
            <a:miter lim="800000"/>
            <a:headEnd/>
            <a:tailEnd/>
          </a:ln>
        </p:spPr>
      </p:sp>
      <p:sp>
        <p:nvSpPr>
          <p:cNvPr id="99331"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99332" name="Foliennummernplatzhalter 3"/>
          <p:cNvSpPr>
            <a:spLocks noGrp="1"/>
          </p:cNvSpPr>
          <p:nvPr>
            <p:ph type="sldNum" sz="quarter" idx="5"/>
          </p:nvPr>
        </p:nvSpPr>
        <p:spPr bwMode="auto">
          <a:noFill/>
          <a:ln>
            <a:miter lim="800000"/>
            <a:headEnd/>
            <a:tailEnd/>
          </a:ln>
        </p:spPr>
        <p:txBody>
          <a:bodyPr/>
          <a:lstStyle/>
          <a:p>
            <a:fld id="{D92F6006-C082-441F-BA35-1F7CC4288A98}" type="slidenum">
              <a:rPr lang="de-DE" smtClean="0">
                <a:cs typeface="Arial" charset="0"/>
              </a:rPr>
              <a:pPr/>
              <a:t>2</a:t>
            </a:fld>
            <a:endParaRPr lang="de-DE">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lienbildplatzhalter 1"/>
          <p:cNvSpPr>
            <a:spLocks noGrp="1" noRot="1" noChangeAspect="1" noTextEdit="1"/>
          </p:cNvSpPr>
          <p:nvPr>
            <p:ph type="sldImg"/>
          </p:nvPr>
        </p:nvSpPr>
        <p:spPr bwMode="auto">
          <a:noFill/>
          <a:ln>
            <a:solidFill>
              <a:srgbClr val="000000"/>
            </a:solidFill>
            <a:miter lim="800000"/>
            <a:headEnd/>
            <a:tailEnd/>
          </a:ln>
        </p:spPr>
      </p:sp>
      <p:sp>
        <p:nvSpPr>
          <p:cNvPr id="100355" name="Notizenplatzhalter 2"/>
          <p:cNvSpPr>
            <a:spLocks noGrp="1"/>
          </p:cNvSpPr>
          <p:nvPr>
            <p:ph type="body" idx="1"/>
          </p:nvPr>
        </p:nvSpPr>
        <p:spPr bwMode="auto">
          <a:noFill/>
        </p:spPr>
        <p:txBody>
          <a:bodyPr/>
          <a:lstStyle/>
          <a:p>
            <a:endParaRPr lang="en-US">
              <a:ea typeface="ＭＳ Ｐゴシック" pitchFamily="34" charset="-128"/>
            </a:endParaRPr>
          </a:p>
        </p:txBody>
      </p:sp>
      <p:sp>
        <p:nvSpPr>
          <p:cNvPr id="100356" name="Foliennummernplatzhalter 3"/>
          <p:cNvSpPr>
            <a:spLocks noGrp="1"/>
          </p:cNvSpPr>
          <p:nvPr>
            <p:ph type="sldNum" sz="quarter" idx="5"/>
          </p:nvPr>
        </p:nvSpPr>
        <p:spPr bwMode="auto">
          <a:noFill/>
          <a:ln>
            <a:miter lim="800000"/>
            <a:headEnd/>
            <a:tailEnd/>
          </a:ln>
        </p:spPr>
        <p:txBody>
          <a:bodyPr/>
          <a:lstStyle/>
          <a:p>
            <a:fld id="{E8169783-4A6D-42D8-A612-0BEEC20217DE}" type="slidenum">
              <a:rPr lang="de-DE" smtClean="0">
                <a:cs typeface="Arial" charset="0"/>
              </a:rPr>
              <a:pPr/>
              <a:t>18</a:t>
            </a:fld>
            <a:endParaRPr lang="de-DE">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Canvas mit Schrift 18pt">
    <p:spTree>
      <p:nvGrpSpPr>
        <p:cNvPr id="1" name=""/>
        <p:cNvGrpSpPr/>
        <p:nvPr/>
      </p:nvGrpSpPr>
      <p:grpSpPr>
        <a:xfrm>
          <a:off x="0" y="0"/>
          <a:ext cx="0" cy="0"/>
          <a:chOff x="0" y="0"/>
          <a:chExt cx="0" cy="0"/>
        </a:xfrm>
      </p:grpSpPr>
      <p:sp>
        <p:nvSpPr>
          <p:cNvPr id="4" name="Rechteck 3"/>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Textplatzhalter 2"/>
          <p:cNvSpPr>
            <a:spLocks noGrp="1"/>
          </p:cNvSpPr>
          <p:nvPr>
            <p:ph type="body" sz="quarter" idx="14"/>
          </p:nvPr>
        </p:nvSpPr>
        <p:spPr>
          <a:xfrm>
            <a:off x="395288" y="1131888"/>
            <a:ext cx="8353425" cy="3600450"/>
          </a:xfrm>
        </p:spPr>
        <p:txBody>
          <a:bodyPr/>
          <a:lstStyle>
            <a:lvl1pPr>
              <a:lnSpc>
                <a:spcPct val="100000"/>
              </a:lnSpc>
              <a:defRPr sz="1800"/>
            </a:lvl1pPr>
            <a:lvl2pPr>
              <a:lnSpc>
                <a:spcPct val="100000"/>
              </a:lnSpc>
              <a:defRPr sz="1800"/>
            </a:lvl2pPr>
            <a:lvl3pPr>
              <a:lnSpc>
                <a:spcPct val="100000"/>
              </a:lnSpc>
              <a:defRPr sz="1800"/>
            </a:lvl3pPr>
            <a:lvl4pPr>
              <a:lnSpc>
                <a:spcPct val="100000"/>
              </a:lnSpc>
              <a:defRPr sz="1800"/>
            </a:lvl4pPr>
            <a:lvl5pPr>
              <a:lnSpc>
                <a:spcPct val="100000"/>
              </a:lnSpc>
              <a:defRPr sz="16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4716018"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chts 1/2 Canvas mit Schrift 18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chts 1/2 Canvas mit Schrift 16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3"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chts 1/2 Canvas mit Schrift 14pt">
    <p:spTree>
      <p:nvGrpSpPr>
        <p:cNvPr id="1" name=""/>
        <p:cNvGrpSpPr/>
        <p:nvPr/>
      </p:nvGrpSpPr>
      <p:grpSpPr>
        <a:xfrm>
          <a:off x="0" y="0"/>
          <a:ext cx="0" cy="0"/>
          <a:chOff x="0" y="0"/>
          <a:chExt cx="0" cy="0"/>
        </a:xfrm>
      </p:grpSpPr>
      <p:sp>
        <p:nvSpPr>
          <p:cNvPr id="7" name="Rechteck 6"/>
          <p:cNvSpPr/>
          <p:nvPr userDrawn="1"/>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4176522"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4860032"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nks 2/3 Canvas mit Schrift 18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nks 2/3 Canvas mit Schrift 16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nks 2/3 Canvas mit Schrift 14pt">
    <p:spTree>
      <p:nvGrpSpPr>
        <p:cNvPr id="1" name=""/>
        <p:cNvGrpSpPr/>
        <p:nvPr/>
      </p:nvGrpSpPr>
      <p:grpSpPr>
        <a:xfrm>
          <a:off x="0" y="0"/>
          <a:ext cx="0" cy="0"/>
          <a:chOff x="0" y="0"/>
          <a:chExt cx="0" cy="0"/>
        </a:xfrm>
      </p:grpSpPr>
      <p:sp>
        <p:nvSpPr>
          <p:cNvPr id="5" name="Rechteck 4"/>
          <p:cNvSpPr/>
          <p:nvPr/>
        </p:nvSpPr>
        <p:spPr>
          <a:xfrm>
            <a:off x="25152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6300216"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95478"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chts 2/3 Canvas mit Schrift 18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780"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defTabSz="863600" rtl="0" eaLnBrk="1" fontAlgn="base" hangingPunct="1">
              <a:lnSpc>
                <a:spcPct val="100000"/>
              </a:lnSpc>
              <a:spcBef>
                <a:spcPts val="163"/>
              </a:spcBef>
              <a:spcAft>
                <a:spcPts val="500"/>
              </a:spcAft>
              <a:buSzPct val="100000"/>
              <a:defRPr lang="de-DE" sz="1800" b="1" kern="1200" noProof="0" dirty="0" smtClean="0">
                <a:solidFill>
                  <a:srgbClr val="0095D8"/>
                </a:solidFill>
                <a:latin typeface="Arial"/>
                <a:ea typeface="ＭＳ Ｐゴシック" charset="0"/>
                <a:cs typeface="ＭＳ Ｐゴシック" charset="0"/>
              </a:defRPr>
            </a:lvl1pPr>
            <a:lvl2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2pPr>
            <a:lvl3pPr algn="l" defTabSz="863600" rtl="0" eaLnBrk="1" fontAlgn="base" hangingPunct="1">
              <a:lnSpc>
                <a:spcPct val="100000"/>
              </a:lnSpc>
              <a:spcBef>
                <a:spcPts val="163"/>
              </a:spcBef>
              <a:spcAft>
                <a:spcPts val="500"/>
              </a:spcAft>
              <a:buSzPct val="100000"/>
              <a:defRPr lang="de-DE" sz="1800" b="1" kern="1200" noProof="0" dirty="0" smtClean="0">
                <a:solidFill>
                  <a:srgbClr val="003882"/>
                </a:solidFill>
                <a:latin typeface="Arial"/>
                <a:ea typeface="ＭＳ Ｐゴシック" charset="0"/>
                <a:cs typeface="+mn-cs"/>
              </a:defRPr>
            </a:lvl3pPr>
            <a:lvl4pPr algn="l" defTabSz="863600" rtl="0" eaLnBrk="1" fontAlgn="base" hangingPunct="1">
              <a:lnSpc>
                <a:spcPct val="100000"/>
              </a:lnSpc>
              <a:spcBef>
                <a:spcPts val="163"/>
              </a:spcBef>
              <a:spcAft>
                <a:spcPts val="500"/>
              </a:spcAft>
              <a:buSzPct val="100000"/>
              <a:defRPr lang="de-DE" sz="1800" kern="1200" noProof="0" dirty="0" smtClean="0">
                <a:solidFill>
                  <a:srgbClr val="003882"/>
                </a:solidFill>
                <a:latin typeface="Arial"/>
                <a:ea typeface="ＭＳ Ｐゴシック" charset="0"/>
                <a:cs typeface="+mn-cs"/>
              </a:defRPr>
            </a:lvl4pPr>
            <a:lvl5pPr algn="l" defTabSz="863600" rtl="0" eaLnBrk="1" fontAlgn="base" hangingPunct="1">
              <a:lnSpc>
                <a:spcPct val="100000"/>
              </a:lnSpc>
              <a:spcBef>
                <a:spcPts val="163"/>
              </a:spcBef>
              <a:spcAft>
                <a:spcPts val="500"/>
              </a:spcAft>
              <a:buSzPct val="100000"/>
              <a:defRPr lang="de-DE" sz="1600" kern="1200" noProof="0" dirty="0">
                <a:solidFill>
                  <a:srgbClr val="003882"/>
                </a:solidFill>
                <a:latin typeface="Arial"/>
                <a:ea typeface="ＭＳ Ｐゴシック" charset="0"/>
                <a:cs typeface="+mn-cs"/>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 Canvas mit Schrift 16pt ">
    <p:spTree>
      <p:nvGrpSpPr>
        <p:cNvPr id="1" name=""/>
        <p:cNvGrpSpPr/>
        <p:nvPr/>
      </p:nvGrpSpPr>
      <p:grpSpPr>
        <a:xfrm>
          <a:off x="0" y="0"/>
          <a:ext cx="0" cy="0"/>
          <a:chOff x="0" y="0"/>
          <a:chExt cx="0" cy="0"/>
        </a:xfrm>
      </p:grpSpPr>
      <p:sp>
        <p:nvSpPr>
          <p:cNvPr id="4" name="Rechteck 3"/>
          <p:cNvSpPr/>
          <p:nvPr/>
        </p:nvSpPr>
        <p:spPr>
          <a:xfrm>
            <a:off x="251520" y="987574"/>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5" name="Textplatzhalter 2"/>
          <p:cNvSpPr>
            <a:spLocks noGrp="1"/>
          </p:cNvSpPr>
          <p:nvPr>
            <p:ph idx="1"/>
          </p:nvPr>
        </p:nvSpPr>
        <p:spPr bwMode="auto">
          <a:xfrm>
            <a:off x="395478" y="1131570"/>
            <a:ext cx="8353044" cy="3600450"/>
          </a:xfrm>
          <a:prstGeom prst="rect">
            <a:avLst/>
          </a:prstGeom>
          <a:noFill/>
          <a:ln>
            <a:noFill/>
          </a:ln>
          <a:extLst/>
        </p:spPr>
        <p:txBody>
          <a:bodyPr/>
          <a:lstStyle>
            <a:lvl1pPr>
              <a:lnSpc>
                <a:spcPts val="1800"/>
              </a:lnSpc>
              <a:spcAft>
                <a:spcPts val="500"/>
              </a:spcAft>
              <a:defRPr/>
            </a:lvl1pPr>
            <a:lvl2pPr>
              <a:lnSpc>
                <a:spcPts val="1800"/>
              </a:lnSpc>
              <a:spcAft>
                <a:spcPts val="500"/>
              </a:spcAft>
              <a:defRPr/>
            </a:lvl2pPr>
            <a:lvl3pPr>
              <a:lnSpc>
                <a:spcPts val="1800"/>
              </a:lnSpc>
              <a:spcAft>
                <a:spcPts val="500"/>
              </a:spcAft>
              <a:defRPr/>
            </a:lvl3pPr>
            <a:lvl4pPr>
              <a:lnSpc>
                <a:spcPts val="1800"/>
              </a:lnSpc>
              <a:spcAft>
                <a:spcPts val="500"/>
              </a:spcAft>
              <a:defRPr/>
            </a:lvl4pPr>
            <a:lvl5pPr>
              <a:lnSpc>
                <a:spcPts val="1800"/>
              </a:lnSpc>
              <a:spcAft>
                <a:spcPts val="500"/>
              </a:spcAft>
              <a:defRPr/>
            </a:lvl5pPr>
            <a:lvl6pPr>
              <a:lnSpc>
                <a:spcPts val="1800"/>
              </a:lnSpc>
              <a:spcAft>
                <a:spcPts val="500"/>
              </a:spcAft>
              <a:defRPr/>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chts 2/3 Canvas mit Schrift 16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Rechts 2/3 Canvas mit Schrift 14pt">
    <p:spTree>
      <p:nvGrpSpPr>
        <p:cNvPr id="1" name=""/>
        <p:cNvGrpSpPr/>
        <p:nvPr/>
      </p:nvGrpSpPr>
      <p:grpSpPr>
        <a:xfrm>
          <a:off x="0" y="0"/>
          <a:ext cx="0" cy="0"/>
          <a:chOff x="0" y="0"/>
          <a:chExt cx="0" cy="0"/>
        </a:xfrm>
      </p:grpSpPr>
      <p:sp>
        <p:nvSpPr>
          <p:cNvPr id="5" name="Rechteck 4"/>
          <p:cNvSpPr/>
          <p:nvPr/>
        </p:nvSpPr>
        <p:spPr>
          <a:xfrm>
            <a:off x="3131840" y="987574"/>
            <a:ext cx="576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8" name="Bildplatzhalter 2"/>
          <p:cNvSpPr>
            <a:spLocks noGrp="1"/>
          </p:cNvSpPr>
          <p:nvPr>
            <p:ph type="pic" sz="quarter" idx="17"/>
          </p:nvPr>
        </p:nvSpPr>
        <p:spPr>
          <a:xfrm>
            <a:off x="251520" y="987552"/>
            <a:ext cx="2592324" cy="3889248"/>
          </a:xfrm>
        </p:spPr>
        <p:txBody>
          <a:bodyPr/>
          <a:lstStyle/>
          <a:p>
            <a:pPr lvl="0"/>
            <a:r>
              <a:rPr lang="de-DE" noProof="0"/>
              <a:t>Bild durch Klicken auf Symbol hinzufügen</a:t>
            </a:r>
          </a:p>
        </p:txBody>
      </p:sp>
      <p:sp>
        <p:nvSpPr>
          <p:cNvPr id="6" name="Textplatzhalter 2"/>
          <p:cNvSpPr>
            <a:spLocks noGrp="1"/>
          </p:cNvSpPr>
          <p:nvPr>
            <p:ph idx="1"/>
          </p:nvPr>
        </p:nvSpPr>
        <p:spPr bwMode="auto">
          <a:xfrm>
            <a:off x="3275856" y="1131570"/>
            <a:ext cx="5472684"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0"/>
              </a:spcAft>
              <a:defRPr lang="de-DE" sz="14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0"/>
              </a:spcAft>
              <a:defRPr lang="de-DE" sz="14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0"/>
              </a:spcAft>
              <a:defRPr lang="de-DE" sz="14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0"/>
              </a:spcAft>
              <a:defRPr lang="de-DE" sz="1200" kern="1200" noProof="0" dirty="0">
                <a:solidFill>
                  <a:srgbClr val="003882"/>
                </a:solidFill>
                <a:latin typeface="Arial"/>
                <a:ea typeface="ＭＳ Ｐゴシック" charset="0"/>
                <a:cs typeface="+mn-cs"/>
              </a:defRPr>
            </a:lvl5pPr>
          </a:lstStyle>
          <a:p>
            <a:pPr lvl="0" algn="l" defTabSz="863600" rtl="0" eaLnBrk="1" fontAlgn="base" hangingPunct="1">
              <a:lnSpc>
                <a:spcPts val="1800"/>
              </a:lnSpc>
              <a:spcBef>
                <a:spcPts val="163"/>
              </a:spcBef>
              <a:spcAft>
                <a:spcPts val="0"/>
              </a:spcAft>
              <a:buSzPct val="100000"/>
            </a:pPr>
            <a:r>
              <a:rPr lang="de-DE" noProof="0"/>
              <a:t>Textmasterformat bearbeiten</a:t>
            </a:r>
          </a:p>
          <a:p>
            <a:pPr lvl="1" algn="l" defTabSz="863600" rtl="0" eaLnBrk="1" fontAlgn="base" hangingPunct="1">
              <a:lnSpc>
                <a:spcPts val="1800"/>
              </a:lnSpc>
              <a:spcBef>
                <a:spcPts val="163"/>
              </a:spcBef>
              <a:spcAft>
                <a:spcPts val="0"/>
              </a:spcAft>
              <a:buSzPct val="100000"/>
            </a:pPr>
            <a:r>
              <a:rPr lang="de-DE" noProof="0"/>
              <a:t>Zweite Ebene</a:t>
            </a:r>
          </a:p>
          <a:p>
            <a:pPr lvl="2" algn="l" defTabSz="863600" rtl="0" eaLnBrk="1" fontAlgn="base" hangingPunct="1">
              <a:lnSpc>
                <a:spcPts val="1800"/>
              </a:lnSpc>
              <a:spcBef>
                <a:spcPts val="163"/>
              </a:spcBef>
              <a:spcAft>
                <a:spcPts val="0"/>
              </a:spcAft>
              <a:buSzPct val="100000"/>
            </a:pPr>
            <a:r>
              <a:rPr lang="de-DE" noProof="0"/>
              <a:t>Dritte Ebene</a:t>
            </a:r>
          </a:p>
          <a:p>
            <a:pPr lvl="3" algn="l" defTabSz="863600" rtl="0" eaLnBrk="1" fontAlgn="base" hangingPunct="1">
              <a:lnSpc>
                <a:spcPts val="1800"/>
              </a:lnSpc>
              <a:spcBef>
                <a:spcPts val="163"/>
              </a:spcBef>
              <a:spcAft>
                <a:spcPts val="0"/>
              </a:spcAft>
              <a:buSzPct val="100000"/>
            </a:pPr>
            <a:r>
              <a:rPr lang="de-DE" noProof="0"/>
              <a:t>Vierte Ebene</a:t>
            </a:r>
          </a:p>
          <a:p>
            <a:pPr lvl="4" algn="l" defTabSz="863600" rtl="0" eaLnBrk="1" fontAlgn="base" hangingPunct="1">
              <a:lnSpc>
                <a:spcPts val="1800"/>
              </a:lnSpc>
              <a:spcBef>
                <a:spcPts val="163"/>
              </a:spcBef>
              <a:spcAft>
                <a:spcPts val="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x 1/3 Fond mit Schrift 16pt">
    <p:spTree>
      <p:nvGrpSpPr>
        <p:cNvPr id="1" name=""/>
        <p:cNvGrpSpPr/>
        <p:nvPr/>
      </p:nvGrpSpPr>
      <p:grpSpPr>
        <a:xfrm>
          <a:off x="0" y="0"/>
          <a:ext cx="0" cy="0"/>
          <a:chOff x="0" y="0"/>
          <a:chExt cx="0" cy="0"/>
        </a:xfrm>
      </p:grpSpPr>
      <p:sp>
        <p:nvSpPr>
          <p:cNvPr id="9" name="Rechteck 8"/>
          <p:cNvSpPr/>
          <p:nvPr/>
        </p:nvSpPr>
        <p:spPr>
          <a:xfrm>
            <a:off x="250825" y="987574"/>
            <a:ext cx="2772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18" name="Textplatzhalter 2"/>
          <p:cNvSpPr>
            <a:spLocks noGrp="1"/>
          </p:cNvSpPr>
          <p:nvPr>
            <p:ph idx="19"/>
          </p:nvPr>
        </p:nvSpPr>
        <p:spPr bwMode="auto">
          <a:xfrm>
            <a:off x="3347864"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19" name="Textplatzhalter 2"/>
          <p:cNvSpPr>
            <a:spLocks noGrp="1"/>
          </p:cNvSpPr>
          <p:nvPr>
            <p:ph idx="20"/>
          </p:nvPr>
        </p:nvSpPr>
        <p:spPr bwMode="auto">
          <a:xfrm>
            <a:off x="6300192" y="3435858"/>
            <a:ext cx="2447711" cy="1296162"/>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a:t>Textmasterformat bearbeiten</a:t>
            </a:r>
          </a:p>
          <a:p>
            <a:pPr lvl="1" algn="l" defTabSz="863600" rtl="0" eaLnBrk="1" fontAlgn="base" hangingPunct="1">
              <a:lnSpc>
                <a:spcPts val="1800"/>
              </a:lnSpc>
              <a:spcBef>
                <a:spcPts val="163"/>
              </a:spcBef>
              <a:spcAft>
                <a:spcPts val="500"/>
              </a:spcAft>
              <a:buSzPct val="100000"/>
            </a:pPr>
            <a:r>
              <a:rPr lang="de-DE" noProof="0"/>
              <a:t>Zweite Ebene</a:t>
            </a:r>
          </a:p>
          <a:p>
            <a:pPr lvl="2" algn="l" defTabSz="863600" rtl="0" eaLnBrk="1" fontAlgn="base" hangingPunct="1">
              <a:lnSpc>
                <a:spcPts val="1800"/>
              </a:lnSpc>
              <a:spcBef>
                <a:spcPts val="163"/>
              </a:spcBef>
              <a:spcAft>
                <a:spcPts val="500"/>
              </a:spcAft>
              <a:buSzPct val="100000"/>
            </a:pPr>
            <a:r>
              <a:rPr lang="de-DE" noProof="0"/>
              <a:t>Dritte Ebene</a:t>
            </a:r>
          </a:p>
          <a:p>
            <a:pPr lvl="3" algn="l" defTabSz="863600" rtl="0" eaLnBrk="1" fontAlgn="base" hangingPunct="1">
              <a:lnSpc>
                <a:spcPts val="1800"/>
              </a:lnSpc>
              <a:spcBef>
                <a:spcPts val="163"/>
              </a:spcBef>
              <a:spcAft>
                <a:spcPts val="500"/>
              </a:spcAft>
              <a:buSzPct val="100000"/>
            </a:pPr>
            <a:r>
              <a:rPr lang="de-DE" noProof="0"/>
              <a:t>Vierte Ebene</a:t>
            </a:r>
          </a:p>
          <a:p>
            <a:pPr lvl="4" algn="l" defTabSz="863600" rtl="0" eaLnBrk="1" fontAlgn="base" hangingPunct="1">
              <a:lnSpc>
                <a:spcPts val="18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x 1/3 Fond mit Schrift 14pt">
    <p:spTree>
      <p:nvGrpSpPr>
        <p:cNvPr id="1" name=""/>
        <p:cNvGrpSpPr/>
        <p:nvPr/>
      </p:nvGrpSpPr>
      <p:grpSpPr>
        <a:xfrm>
          <a:off x="0" y="0"/>
          <a:ext cx="0" cy="0"/>
          <a:chOff x="0" y="0"/>
          <a:chExt cx="0" cy="0"/>
        </a:xfrm>
      </p:grpSpPr>
      <p:sp>
        <p:nvSpPr>
          <p:cNvPr id="9" name="Rechteck 8"/>
          <p:cNvSpPr/>
          <p:nvPr/>
        </p:nvSpPr>
        <p:spPr>
          <a:xfrm>
            <a:off x="250825"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987574"/>
            <a:ext cx="2771775"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987574"/>
            <a:ext cx="2773362"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3" name="Bildplatzhalter 2"/>
          <p:cNvSpPr>
            <a:spLocks noGrp="1"/>
          </p:cNvSpPr>
          <p:nvPr>
            <p:ph type="pic" sz="quarter" idx="16"/>
          </p:nvPr>
        </p:nvSpPr>
        <p:spPr>
          <a:xfrm>
            <a:off x="395288" y="1131888"/>
            <a:ext cx="2448520" cy="2159952"/>
          </a:xfrm>
        </p:spPr>
        <p:txBody>
          <a:bodyPr/>
          <a:lstStyle/>
          <a:p>
            <a:pPr lvl="0"/>
            <a:r>
              <a:rPr lang="de-DE" noProof="0"/>
              <a:t>Bild durch Klicken auf Symbol hinzufügen</a:t>
            </a:r>
          </a:p>
        </p:txBody>
      </p:sp>
      <p:sp>
        <p:nvSpPr>
          <p:cNvPr id="16" name="Bildplatzhalter 2"/>
          <p:cNvSpPr>
            <a:spLocks noGrp="1"/>
          </p:cNvSpPr>
          <p:nvPr>
            <p:ph type="pic" sz="quarter" idx="17"/>
          </p:nvPr>
        </p:nvSpPr>
        <p:spPr>
          <a:xfrm>
            <a:off x="3347864" y="1131888"/>
            <a:ext cx="2448520" cy="2159952"/>
          </a:xfrm>
        </p:spPr>
        <p:txBody>
          <a:bodyPr/>
          <a:lstStyle/>
          <a:p>
            <a:pPr lvl="0"/>
            <a:r>
              <a:rPr lang="de-DE" noProof="0"/>
              <a:t>Bild durch Klicken auf Symbol hinzufügen</a:t>
            </a:r>
          </a:p>
        </p:txBody>
      </p:sp>
      <p:sp>
        <p:nvSpPr>
          <p:cNvPr id="17" name="Bildplatzhalter 2"/>
          <p:cNvSpPr>
            <a:spLocks noGrp="1"/>
          </p:cNvSpPr>
          <p:nvPr>
            <p:ph type="pic" sz="quarter" idx="18"/>
          </p:nvPr>
        </p:nvSpPr>
        <p:spPr>
          <a:xfrm>
            <a:off x="6300192" y="1131888"/>
            <a:ext cx="2448520" cy="2159952"/>
          </a:xfrm>
        </p:spPr>
        <p:txBody>
          <a:bodyPr/>
          <a:lstStyle/>
          <a:p>
            <a:pPr lvl="0"/>
            <a:r>
              <a:rPr lang="de-DE" noProof="0"/>
              <a:t>Bild durch Klicken auf Symbol hinzufügen</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x unten 1/3 Fond mit Schrift 16pt">
    <p:spTree>
      <p:nvGrpSpPr>
        <p:cNvPr id="1" name=""/>
        <p:cNvGrpSpPr/>
        <p:nvPr/>
      </p:nvGrpSpPr>
      <p:grpSpPr>
        <a:xfrm>
          <a:off x="0" y="0"/>
          <a:ext cx="0" cy="0"/>
          <a:chOff x="0" y="0"/>
          <a:chExt cx="0" cy="0"/>
        </a:xfrm>
      </p:grpSpPr>
      <p:sp>
        <p:nvSpPr>
          <p:cNvPr id="9" name="Rechteck 8"/>
          <p:cNvSpPr/>
          <p:nvPr/>
        </p:nvSpPr>
        <p:spPr>
          <a:xfrm>
            <a:off x="250824"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userDrawn="1"/>
        </p:nvSpPr>
        <p:spPr>
          <a:xfrm>
            <a:off x="2459302" y="3164210"/>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331429"/>
            <a:ext cx="1728251"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18" name="Textplatzhalter 2"/>
          <p:cNvSpPr>
            <a:spLocks noGrp="1"/>
          </p:cNvSpPr>
          <p:nvPr>
            <p:ph idx="19"/>
          </p:nvPr>
        </p:nvSpPr>
        <p:spPr bwMode="auto">
          <a:xfrm>
            <a:off x="2627783" y="3319724"/>
            <a:ext cx="1728193"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
        <p:nvSpPr>
          <p:cNvPr id="16" name="Rechteck 15"/>
          <p:cNvSpPr/>
          <p:nvPr userDrawn="1"/>
        </p:nvSpPr>
        <p:spPr>
          <a:xfrm>
            <a:off x="4667780" y="3147814"/>
            <a:ext cx="2016000"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7" name="Rechteck 16"/>
          <p:cNvSpPr/>
          <p:nvPr userDrawn="1"/>
        </p:nvSpPr>
        <p:spPr>
          <a:xfrm>
            <a:off x="6876257" y="3147814"/>
            <a:ext cx="2016006" cy="17116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0" name="Textplatzhalter 2"/>
          <p:cNvSpPr>
            <a:spLocks noGrp="1"/>
          </p:cNvSpPr>
          <p:nvPr>
            <p:ph idx="20"/>
          </p:nvPr>
        </p:nvSpPr>
        <p:spPr bwMode="auto">
          <a:xfrm>
            <a:off x="4788025" y="3303328"/>
            <a:ext cx="180020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
        <p:nvSpPr>
          <p:cNvPr id="21" name="Textplatzhalter 2"/>
          <p:cNvSpPr>
            <a:spLocks noGrp="1"/>
          </p:cNvSpPr>
          <p:nvPr>
            <p:ph idx="21"/>
          </p:nvPr>
        </p:nvSpPr>
        <p:spPr bwMode="auto">
          <a:xfrm>
            <a:off x="7020273" y="3314924"/>
            <a:ext cx="1755170" cy="1400591"/>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ts val="1800"/>
              </a:lnSpc>
              <a:spcBef>
                <a:spcPts val="163"/>
              </a:spcBef>
              <a:spcAft>
                <a:spcPts val="500"/>
              </a:spcAft>
              <a:defRPr lang="de-DE" sz="1600" b="1" kern="1200" noProof="0" dirty="0" smtClean="0">
                <a:solidFill>
                  <a:srgbClr val="0095D8"/>
                </a:solidFill>
                <a:latin typeface="Arial"/>
                <a:ea typeface="ＭＳ Ｐゴシック" charset="0"/>
                <a:cs typeface="ＭＳ Ｐゴシック" charset="0"/>
              </a:defRPr>
            </a:lvl1pPr>
            <a:lvl2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2pPr>
            <a:lvl3pPr algn="l" rtl="0" eaLnBrk="1" fontAlgn="base" hangingPunct="1">
              <a:lnSpc>
                <a:spcPts val="1800"/>
              </a:lnSpc>
              <a:spcBef>
                <a:spcPts val="163"/>
              </a:spcBef>
              <a:spcAft>
                <a:spcPts val="500"/>
              </a:spcAft>
              <a:defRPr lang="de-DE" sz="1600" b="1" kern="1200" noProof="0" dirty="0" smtClean="0">
                <a:solidFill>
                  <a:srgbClr val="003882"/>
                </a:solidFill>
                <a:latin typeface="Arial"/>
                <a:ea typeface="ＭＳ Ｐゴシック" charset="0"/>
                <a:cs typeface="+mn-cs"/>
              </a:defRPr>
            </a:lvl3pPr>
            <a:lvl4pPr algn="l" rtl="0" eaLnBrk="1" fontAlgn="base" hangingPunct="1">
              <a:lnSpc>
                <a:spcPts val="1800"/>
              </a:lnSpc>
              <a:spcBef>
                <a:spcPts val="163"/>
              </a:spcBef>
              <a:spcAft>
                <a:spcPts val="500"/>
              </a:spcAft>
              <a:defRPr lang="de-DE" sz="1600" kern="1200" noProof="0" dirty="0" smtClean="0">
                <a:solidFill>
                  <a:srgbClr val="003882"/>
                </a:solidFill>
                <a:latin typeface="Arial"/>
                <a:ea typeface="ＭＳ Ｐゴシック" charset="0"/>
                <a:cs typeface="+mn-cs"/>
              </a:defRPr>
            </a:lvl4pPr>
            <a:lvl5pPr algn="l" rtl="0" eaLnBrk="1" fontAlgn="base" hangingPunct="1">
              <a:lnSpc>
                <a:spcPts val="1800"/>
              </a:lnSpc>
              <a:spcBef>
                <a:spcPts val="163"/>
              </a:spcBef>
              <a:spcAft>
                <a:spcPts val="500"/>
              </a:spcAft>
              <a:defRPr lang="de-DE" sz="1400" kern="1200" noProof="0" dirty="0">
                <a:solidFill>
                  <a:srgbClr val="003882"/>
                </a:solidFill>
                <a:latin typeface="Arial"/>
                <a:ea typeface="ＭＳ Ｐゴシック" charset="0"/>
                <a:cs typeface="+mn-cs"/>
              </a:defRPr>
            </a:lvl5pPr>
            <a:lvl6pPr>
              <a:spcAft>
                <a:spcPts val="0"/>
              </a:spcAft>
              <a:defRPr sz="1300"/>
            </a:lvl6pPr>
          </a:lstStyle>
          <a:p>
            <a:pPr lvl="0" algn="l" defTabSz="863600" rtl="0" eaLnBrk="1" fontAlgn="base" hangingPunct="1">
              <a:lnSpc>
                <a:spcPts val="1800"/>
              </a:lnSpc>
              <a:spcBef>
                <a:spcPts val="163"/>
              </a:spcBef>
              <a:spcAft>
                <a:spcPts val="500"/>
              </a:spcAft>
              <a:buSzPct val="100000"/>
            </a:pPr>
            <a:r>
              <a:rPr lang="de-DE" noProof="0" dirty="0"/>
              <a:t>Textmasterformat bearbeiten</a:t>
            </a:r>
          </a:p>
          <a:p>
            <a:pPr lvl="1" algn="l" defTabSz="863600" rtl="0" eaLnBrk="1" fontAlgn="base" hangingPunct="1">
              <a:lnSpc>
                <a:spcPts val="1800"/>
              </a:lnSpc>
              <a:spcBef>
                <a:spcPts val="163"/>
              </a:spcBef>
              <a:spcAft>
                <a:spcPts val="500"/>
              </a:spcAft>
              <a:buSzPct val="100000"/>
            </a:pPr>
            <a:r>
              <a:rPr lang="de-DE" noProof="0" dirty="0"/>
              <a:t>Zweite Ebene</a:t>
            </a:r>
          </a:p>
          <a:p>
            <a:pPr lvl="2" algn="l" defTabSz="863600" rtl="0" eaLnBrk="1" fontAlgn="base" hangingPunct="1">
              <a:lnSpc>
                <a:spcPts val="1800"/>
              </a:lnSpc>
              <a:spcBef>
                <a:spcPts val="163"/>
              </a:spcBef>
              <a:spcAft>
                <a:spcPts val="500"/>
              </a:spcAft>
              <a:buSzPct val="100000"/>
            </a:pPr>
            <a:r>
              <a:rPr lang="de-DE" noProof="0" dirty="0"/>
              <a:t>Dritte Ebene</a:t>
            </a:r>
          </a:p>
          <a:p>
            <a:pPr lvl="3" algn="l" defTabSz="863600" rtl="0" eaLnBrk="1" fontAlgn="base" hangingPunct="1">
              <a:lnSpc>
                <a:spcPts val="1800"/>
              </a:lnSpc>
              <a:spcBef>
                <a:spcPts val="163"/>
              </a:spcBef>
              <a:spcAft>
                <a:spcPts val="500"/>
              </a:spcAft>
              <a:buSzPct val="100000"/>
            </a:pPr>
            <a:r>
              <a:rPr lang="de-DE" noProof="0" dirty="0"/>
              <a:t>Vierte Ebene</a:t>
            </a:r>
          </a:p>
          <a:p>
            <a:pPr lvl="4" algn="l" defTabSz="863600" rtl="0" eaLnBrk="1" fontAlgn="base" hangingPunct="1">
              <a:lnSpc>
                <a:spcPts val="1800"/>
              </a:lnSpc>
              <a:spcBef>
                <a:spcPts val="163"/>
              </a:spcBef>
              <a:spcAft>
                <a:spcPts val="500"/>
              </a:spcAft>
              <a:buSzPct val="100000"/>
            </a:pPr>
            <a:r>
              <a:rPr lang="de-DE" noProof="0" dirty="0"/>
              <a:t>Fünfte Ebene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x unten 1/3 Fond mit Schrift 14pt">
    <p:spTree>
      <p:nvGrpSpPr>
        <p:cNvPr id="1" name=""/>
        <p:cNvGrpSpPr/>
        <p:nvPr/>
      </p:nvGrpSpPr>
      <p:grpSpPr>
        <a:xfrm>
          <a:off x="0" y="0"/>
          <a:ext cx="0" cy="0"/>
          <a:chOff x="0" y="0"/>
          <a:chExt cx="0" cy="0"/>
        </a:xfrm>
      </p:grpSpPr>
      <p:sp>
        <p:nvSpPr>
          <p:cNvPr id="9" name="Rechteck 8"/>
          <p:cNvSpPr/>
          <p:nvPr/>
        </p:nvSpPr>
        <p:spPr>
          <a:xfrm>
            <a:off x="250825"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0" name="Rechteck 9"/>
          <p:cNvSpPr/>
          <p:nvPr/>
        </p:nvSpPr>
        <p:spPr>
          <a:xfrm>
            <a:off x="3186113" y="3291830"/>
            <a:ext cx="2771775"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11" name="Rechteck 10"/>
          <p:cNvSpPr/>
          <p:nvPr/>
        </p:nvSpPr>
        <p:spPr>
          <a:xfrm>
            <a:off x="6119813" y="3291830"/>
            <a:ext cx="2773362" cy="1584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7"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4" name="Textplatzhalter 2"/>
          <p:cNvSpPr>
            <a:spLocks noGrp="1"/>
          </p:cNvSpPr>
          <p:nvPr>
            <p:ph idx="14"/>
          </p:nvPr>
        </p:nvSpPr>
        <p:spPr bwMode="auto">
          <a:xfrm>
            <a:off x="3347863"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15" name="Textplatzhalter 2"/>
          <p:cNvSpPr>
            <a:spLocks noGrp="1"/>
          </p:cNvSpPr>
          <p:nvPr>
            <p:ph idx="15"/>
          </p:nvPr>
        </p:nvSpPr>
        <p:spPr bwMode="auto">
          <a:xfrm>
            <a:off x="6300191" y="3435858"/>
            <a:ext cx="2447711" cy="1296162"/>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8613"/>
            <a:ext cx="7772400" cy="1101725"/>
          </a:xfrm>
        </p:spPr>
        <p:txBody>
          <a:bodyPr/>
          <a:lstStyle/>
          <a:p>
            <a:r>
              <a:rPr lang="de-DE"/>
              <a:t>Titelmasterformat durch Klicken bearbeiten</a:t>
            </a:r>
          </a:p>
        </p:txBody>
      </p:sp>
      <p:sp>
        <p:nvSpPr>
          <p:cNvPr id="3" name="Unt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20769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05943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5"/>
            <a:ext cx="7772400" cy="1022350"/>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293716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0614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 Canvas mit Schrift 14pt">
    <p:spTree>
      <p:nvGrpSpPr>
        <p:cNvPr id="1" name=""/>
        <p:cNvGrpSpPr/>
        <p:nvPr/>
      </p:nvGrpSpPr>
      <p:grpSpPr>
        <a:xfrm>
          <a:off x="0" y="0"/>
          <a:ext cx="0" cy="0"/>
          <a:chOff x="0" y="0"/>
          <a:chExt cx="0" cy="0"/>
        </a:xfrm>
      </p:grpSpPr>
      <p:sp>
        <p:nvSpPr>
          <p:cNvPr id="5" name="Rechteck 4"/>
          <p:cNvSpPr/>
          <p:nvPr/>
        </p:nvSpPr>
        <p:spPr>
          <a:xfrm>
            <a:off x="251520" y="988006"/>
            <a:ext cx="8640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4" name="Textplatzhalter 2"/>
          <p:cNvSpPr>
            <a:spLocks noGrp="1"/>
          </p:cNvSpPr>
          <p:nvPr>
            <p:ph idx="1"/>
          </p:nvPr>
        </p:nvSpPr>
        <p:spPr bwMode="auto">
          <a:xfrm>
            <a:off x="395478" y="1131570"/>
            <a:ext cx="8353044"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8FC56F25-E008-454B-8C69-80127ABB9DE1}" type="datetimeFigureOut">
              <a:rPr lang="de-DE" smtClean="0"/>
              <a:t>31.03.2017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525786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8FC56F25-E008-454B-8C69-80127ABB9DE1}" type="datetimeFigureOut">
              <a:rPr lang="de-DE" smtClean="0"/>
              <a:t>31.03.2017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24699319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FC56F25-E008-454B-8C69-80127ABB9DE1}" type="datetimeFigureOut">
              <a:rPr lang="de-DE" smtClean="0"/>
              <a:t>31.03.2017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7011990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04788"/>
            <a:ext cx="3008313" cy="871537"/>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578203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8FC56F25-E008-454B-8C69-80127ABB9DE1}"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976573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7689711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06375"/>
            <a:ext cx="2057400" cy="43878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06375"/>
            <a:ext cx="6019800" cy="438785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8FC56F25-E008-454B-8C69-80127ABB9DE1}"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FE610DF-5B5C-421E-956E-9ADE5F98F412}" type="slidenum">
              <a:rPr lang="de-DE" smtClean="0"/>
              <a:t>‹Nr.›</a:t>
            </a:fld>
            <a:endParaRPr lang="de-DE"/>
          </a:p>
        </p:txBody>
      </p:sp>
    </p:spTree>
    <p:extLst>
      <p:ext uri="{BB962C8B-B14F-4D97-AF65-F5344CB8AC3E}">
        <p14:creationId xmlns:p14="http://schemas.microsoft.com/office/powerpoint/2010/main" val="15206241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Unt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4013683"/>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 ohne Canvas mit Zwischentitel Oben">
    <p:spTree>
      <p:nvGrpSpPr>
        <p:cNvPr id="1" name=""/>
        <p:cNvGrpSpPr/>
        <p:nvPr/>
      </p:nvGrpSpPr>
      <p:grpSpPr>
        <a:xfrm>
          <a:off x="0" y="0"/>
          <a:ext cx="0" cy="0"/>
          <a:chOff x="0" y="0"/>
          <a:chExt cx="0" cy="0"/>
        </a:xfrm>
      </p:grpSpPr>
      <p:sp>
        <p:nvSpPr>
          <p:cNvPr id="4" name="Titelplatzhalter 3"/>
          <p:cNvSpPr>
            <a:spLocks noGrp="1"/>
          </p:cNvSpPr>
          <p:nvPr>
            <p:ph type="title"/>
          </p:nvPr>
        </p:nvSpPr>
        <p:spPr>
          <a:xfrm>
            <a:off x="395536" y="554400"/>
            <a:ext cx="6938365" cy="718307"/>
          </a:xfrm>
          <a:prstGeom prst="rect">
            <a:avLst/>
          </a:prstGeom>
          <a:solidFill>
            <a:srgbClr val="0095D8"/>
          </a:solidFill>
          <a:ln w="9525">
            <a:noFill/>
            <a:miter lim="800000"/>
            <a:headEnd/>
            <a:tailEnd/>
          </a:ln>
        </p:spPr>
        <p:txBody>
          <a:bodyPr vert="horz" wrap="none" lIns="288000" tIns="172800" rIns="288000" bIns="172800" numCol="1" rtlCol="0" anchor="ctr" anchorCtr="0" compatLnSpc="1">
            <a:prstTxWarp prst="textNoShape">
              <a:avLst/>
            </a:prstTxWarp>
            <a:spAutoFit/>
          </a:bodyPr>
          <a:lstStyle>
            <a:lvl1pPr>
              <a:defRPr kumimoji="0" lang="de-DE" sz="2400" b="1" i="0" u="none" strike="noStrike" kern="1200" cap="none" spc="0" normalizeH="0" baseline="0" noProof="0" dirty="0">
                <a:ln>
                  <a:noFill/>
                </a:ln>
                <a:solidFill>
                  <a:srgbClr val="FFFFFF"/>
                </a:solidFill>
                <a:effectLst/>
                <a:uLnTx/>
                <a:uFillTx/>
                <a:latin typeface="Arial"/>
                <a:ea typeface="ＭＳ Ｐゴシック" charset="0"/>
                <a:cs typeface="ＭＳ Ｐゴシック"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Titelmasterformat durch Klicken bearbeiten</a:t>
            </a:r>
          </a:p>
        </p:txBody>
      </p:sp>
    </p:spTree>
    <p:extLst>
      <p:ext uri="{BB962C8B-B14F-4D97-AF65-F5344CB8AC3E}">
        <p14:creationId xmlns:p14="http://schemas.microsoft.com/office/powerpoint/2010/main" val="4036975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3138168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 Canvas ohne Schrift">
    <p:spTree>
      <p:nvGrpSpPr>
        <p:cNvPr id="1" name=""/>
        <p:cNvGrpSpPr/>
        <p:nvPr/>
      </p:nvGrpSpPr>
      <p:grpSpPr>
        <a:xfrm>
          <a:off x="0" y="0"/>
          <a:ext cx="0" cy="0"/>
          <a:chOff x="0" y="0"/>
          <a:chExt cx="0" cy="0"/>
        </a:xfrm>
      </p:grpSpPr>
      <p:sp>
        <p:nvSpPr>
          <p:cNvPr id="3" name="Rechteck 2"/>
          <p:cNvSpPr/>
          <p:nvPr/>
        </p:nvSpPr>
        <p:spPr>
          <a:xfrm>
            <a:off x="251520" y="988006"/>
            <a:ext cx="8640000" cy="38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1 ohne Canvas ohne Titel ohne Kopfzeile">
    <p:spTree>
      <p:nvGrpSpPr>
        <p:cNvPr id="1" name=""/>
        <p:cNvGrpSpPr/>
        <p:nvPr/>
      </p:nvGrpSpPr>
      <p:grpSpPr>
        <a:xfrm>
          <a:off x="0" y="0"/>
          <a:ext cx="0" cy="0"/>
          <a:chOff x="0" y="0"/>
          <a:chExt cx="0" cy="0"/>
        </a:xfrm>
      </p:grpSpPr>
      <p:pic>
        <p:nvPicPr>
          <p:cNvPr id="3" name="Bild 6" descr="03_INME_Himmel_72dpi_rh.jpg"/>
          <p:cNvPicPr>
            <a:picLocks noChangeAspect="1"/>
          </p:cNvPicPr>
          <p:nvPr userDrawn="1"/>
        </p:nvPicPr>
        <p:blipFill>
          <a:blip r:embed="rId2" cstate="print"/>
          <a:srcRect/>
          <a:stretch>
            <a:fillRect/>
          </a:stretch>
        </p:blipFill>
        <p:spPr bwMode="auto">
          <a:xfrm>
            <a:off x="0" y="0"/>
            <a:ext cx="9236075" cy="5143500"/>
          </a:xfrm>
          <a:prstGeom prst="rect">
            <a:avLst/>
          </a:prstGeom>
          <a:noFill/>
          <a:ln w="9525">
            <a:noFill/>
            <a:miter lim="800000"/>
            <a:headEnd/>
            <a:tailEnd/>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nks 1/2 Canvas mit Schrift 18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defRPr lang="de-DE" sz="1800" b="1" kern="1200" noProof="0" dirty="0" smtClean="0">
                <a:solidFill>
                  <a:srgbClr val="0095D8"/>
                </a:solidFill>
                <a:latin typeface="Arial"/>
                <a:ea typeface="ＭＳ Ｐゴシック" charset="0"/>
                <a:cs typeface="ＭＳ Ｐゴシック" charset="0"/>
              </a:defRPr>
            </a:lvl1pPr>
            <a:lvl2pPr>
              <a:defRPr lang="de-DE" sz="1800" kern="1200" noProof="0" dirty="0" smtClean="0">
                <a:solidFill>
                  <a:srgbClr val="003882"/>
                </a:solidFill>
                <a:latin typeface="Arial"/>
                <a:ea typeface="ＭＳ Ｐゴシック" charset="0"/>
                <a:cs typeface="+mn-cs"/>
              </a:defRPr>
            </a:lvl2pPr>
            <a:lvl3pPr>
              <a:defRPr lang="de-DE" sz="1800" b="1" kern="1200" noProof="0" dirty="0" smtClean="0">
                <a:solidFill>
                  <a:srgbClr val="003882"/>
                </a:solidFill>
                <a:latin typeface="Arial"/>
                <a:ea typeface="ＭＳ Ｐゴシック" charset="0"/>
                <a:cs typeface="+mn-cs"/>
              </a:defRPr>
            </a:lvl3pPr>
            <a:lvl4pPr>
              <a:defRPr lang="de-DE" sz="1800" kern="1200" noProof="0" dirty="0" smtClean="0">
                <a:solidFill>
                  <a:srgbClr val="003882"/>
                </a:solidFill>
                <a:latin typeface="Arial"/>
                <a:ea typeface="ＭＳ Ｐゴシック" charset="0"/>
                <a:cs typeface="+mn-cs"/>
              </a:defRPr>
            </a:lvl4pPr>
            <a:lvl5pPr>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dirty="0"/>
              <a:t>Textmasterformate durch Klicken bearbeiten</a:t>
            </a:r>
          </a:p>
          <a:p>
            <a:pPr lvl="1" algn="l" defTabSz="863600" rtl="0" eaLnBrk="1" fontAlgn="base" hangingPunct="1">
              <a:lnSpc>
                <a:spcPct val="100000"/>
              </a:lnSpc>
              <a:spcBef>
                <a:spcPts val="163"/>
              </a:spcBef>
              <a:spcAft>
                <a:spcPts val="500"/>
              </a:spcAft>
              <a:buSzPct val="100000"/>
            </a:pPr>
            <a:r>
              <a:rPr lang="de-DE" noProof="0" dirty="0"/>
              <a:t>Zweite Ebene</a:t>
            </a:r>
          </a:p>
          <a:p>
            <a:pPr marL="207963" lvl="2" indent="-207963" algn="l" defTabSz="863600" rtl="0" eaLnBrk="1" fontAlgn="base" hangingPunct="1">
              <a:lnSpc>
                <a:spcPct val="100000"/>
              </a:lnSpc>
              <a:spcBef>
                <a:spcPts val="163"/>
              </a:spcBef>
              <a:spcAft>
                <a:spcPts val="500"/>
              </a:spcAft>
              <a:buSzPct val="100000"/>
              <a:buFontTx/>
              <a:buBlip>
                <a:blip r:embed="rId2"/>
              </a:buBlip>
            </a:pPr>
            <a:r>
              <a:rPr lang="de-DE" noProof="0" dirty="0"/>
              <a:t>Dritte Ebene</a:t>
            </a:r>
          </a:p>
          <a:p>
            <a:pPr marL="431800" lvl="3" indent="-215900" algn="l" defTabSz="863600" rtl="0" eaLnBrk="1" fontAlgn="base" hangingPunct="1">
              <a:lnSpc>
                <a:spcPct val="100000"/>
              </a:lnSpc>
              <a:spcBef>
                <a:spcPts val="163"/>
              </a:spcBef>
              <a:spcAft>
                <a:spcPts val="500"/>
              </a:spcAft>
              <a:buSzPct val="100000"/>
              <a:buFontTx/>
              <a:buBlip>
                <a:blip r:embed="rId2"/>
              </a:buBlip>
            </a:pPr>
            <a:r>
              <a:rPr lang="de-DE" noProof="0" dirty="0"/>
              <a:t>Vierte Ebene</a:t>
            </a:r>
          </a:p>
          <a:p>
            <a:pPr marL="647700" lvl="4" indent="-215900" algn="l" defTabSz="863600" rtl="0" eaLnBrk="1" fontAlgn="base" hangingPunct="1">
              <a:lnSpc>
                <a:spcPct val="100000"/>
              </a:lnSpc>
              <a:spcBef>
                <a:spcPts val="163"/>
              </a:spcBef>
              <a:spcAft>
                <a:spcPts val="500"/>
              </a:spcAft>
              <a:buSzPct val="100000"/>
              <a:buFontTx/>
              <a:buBlip>
                <a:blip r:embed="rId3"/>
              </a:buBlip>
            </a:pPr>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nks 1/2 Canvas mit Schrift 16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inks 1/2 Canvas mit Schrift 14pt">
    <p:spTree>
      <p:nvGrpSpPr>
        <p:cNvPr id="1" name=""/>
        <p:cNvGrpSpPr/>
        <p:nvPr/>
      </p:nvGrpSpPr>
      <p:grpSpPr>
        <a:xfrm>
          <a:off x="0" y="0"/>
          <a:ext cx="0" cy="0"/>
          <a:chOff x="0" y="0"/>
          <a:chExt cx="0" cy="0"/>
        </a:xfrm>
      </p:grpSpPr>
      <p:sp>
        <p:nvSpPr>
          <p:cNvPr id="6" name="Textplatzhalter 2"/>
          <p:cNvSpPr>
            <a:spLocks noGrp="1"/>
          </p:cNvSpPr>
          <p:nvPr>
            <p:ph idx="1"/>
          </p:nvPr>
        </p:nvSpPr>
        <p:spPr bwMode="auto">
          <a:xfrm>
            <a:off x="251520" y="987574"/>
            <a:ext cx="4176464" cy="3888432"/>
          </a:xfrm>
          <a:prstGeom prst="rect">
            <a:avLst/>
          </a:prstGeom>
          <a:solidFill>
            <a:schemeClr val="bg1"/>
          </a:solid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841772"/>
            <a:ext cx="6858000" cy="1790700"/>
          </a:xfrm>
        </p:spPr>
        <p:txBody>
          <a:bodyPr anchor="b"/>
          <a:lstStyle>
            <a:lvl1pPr algn="ctr">
              <a:defRPr sz="4500"/>
            </a:lvl1pPr>
          </a:lstStyle>
          <a:p>
            <a:r>
              <a:rPr lang="de-DE"/>
              <a:t>Titelmasterformat durch Klicken bearbeiten</a:t>
            </a:r>
          </a:p>
        </p:txBody>
      </p:sp>
      <p:sp>
        <p:nvSpPr>
          <p:cNvPr id="3" name="Untertitel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26859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6735433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888" y="1282304"/>
            <a:ext cx="7886700" cy="2139553"/>
          </a:xfrm>
        </p:spPr>
        <p:txBody>
          <a:bodyPr anchor="b"/>
          <a:lstStyle>
            <a:lvl1pPr>
              <a:defRPr sz="4500"/>
            </a:lvl1pPr>
          </a:lstStyle>
          <a:p>
            <a:r>
              <a:rPr lang="de-DE"/>
              <a:t>Titelmasterformat durch Klicken bearbeiten</a:t>
            </a:r>
          </a:p>
        </p:txBody>
      </p:sp>
      <p:sp>
        <p:nvSpPr>
          <p:cNvPr id="3" name="Textplatzhalt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808767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286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29150" y="1369219"/>
            <a:ext cx="3886200" cy="326350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4956348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29841" y="273844"/>
            <a:ext cx="7886700" cy="994172"/>
          </a:xfrm>
        </p:spPr>
        <p:txBody>
          <a:bodyPr/>
          <a:lstStyle/>
          <a:p>
            <a:r>
              <a:rPr lang="de-DE"/>
              <a:t>Titelmasterformat durch Klicken bearbeiten</a:t>
            </a:r>
          </a:p>
        </p:txBody>
      </p:sp>
      <p:sp>
        <p:nvSpPr>
          <p:cNvPr id="3" name="Textplatzhalt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4" name="Inhaltsplatzhalter 3"/>
          <p:cNvSpPr>
            <a:spLocks noGrp="1"/>
          </p:cNvSpPr>
          <p:nvPr>
            <p:ph sz="half" idx="2"/>
          </p:nvPr>
        </p:nvSpPr>
        <p:spPr>
          <a:xfrm>
            <a:off x="629842" y="1878806"/>
            <a:ext cx="3868340"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Formatvorlagen des Textmasters bearbeiten</a:t>
            </a:r>
          </a:p>
        </p:txBody>
      </p:sp>
      <p:sp>
        <p:nvSpPr>
          <p:cNvPr id="6" name="Inhaltsplatzhalter 5"/>
          <p:cNvSpPr>
            <a:spLocks noGrp="1"/>
          </p:cNvSpPr>
          <p:nvPr>
            <p:ph sz="quarter" idx="4"/>
          </p:nvPr>
        </p:nvSpPr>
        <p:spPr>
          <a:xfrm>
            <a:off x="4629150" y="1878806"/>
            <a:ext cx="3887391" cy="276344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C44F7930-81CD-4D63-BA62-1FB6F8E0FA4C}" type="datetimeFigureOut">
              <a:rPr lang="de-DE" smtClean="0"/>
              <a:t>31.03.2017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287062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 ohne Canvas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C44F7930-81CD-4D63-BA62-1FB6F8E0FA4C}" type="datetimeFigureOut">
              <a:rPr lang="de-DE" smtClean="0"/>
              <a:t>31.03.2017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5053665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44F7930-81CD-4D63-BA62-1FB6F8E0FA4C}" type="datetimeFigureOut">
              <a:rPr lang="de-DE" smtClean="0"/>
              <a:t>31.03.2017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0002016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Inhaltsplatzhalt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1541390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9841" y="342900"/>
            <a:ext cx="2949178" cy="1200150"/>
          </a:xfrm>
        </p:spPr>
        <p:txBody>
          <a:bodyPr anchor="b"/>
          <a:lstStyle>
            <a:lvl1pPr>
              <a:defRPr sz="2400"/>
            </a:lvl1pPr>
          </a:lstStyle>
          <a:p>
            <a:r>
              <a:rPr lang="de-DE"/>
              <a:t>Titelmasterformat durch Klicken bearbeiten</a:t>
            </a:r>
          </a:p>
        </p:txBody>
      </p:sp>
      <p:sp>
        <p:nvSpPr>
          <p:cNvPr id="3" name="Bildplatzhalt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C44F7930-81CD-4D63-BA62-1FB6F8E0FA4C}" type="datetimeFigureOut">
              <a:rPr lang="de-DE" smtClean="0"/>
              <a:t>31.03.2017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7428781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32941693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3675" y="273844"/>
            <a:ext cx="1971675" cy="4358879"/>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28650" y="273844"/>
            <a:ext cx="5800725" cy="4358879"/>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44F7930-81CD-4D63-BA62-1FB6F8E0FA4C}" type="datetimeFigureOut">
              <a:rPr lang="de-DE" smtClean="0"/>
              <a:t>31.03.2017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A636ED-4FAC-40DD-B33F-F61E9DBB46B0}" type="slidenum">
              <a:rPr lang="de-DE" smtClean="0"/>
              <a:t>‹Nr.›</a:t>
            </a:fld>
            <a:endParaRPr lang="de-DE"/>
          </a:p>
        </p:txBody>
      </p:sp>
    </p:spTree>
    <p:extLst>
      <p:ext uri="{BB962C8B-B14F-4D97-AF65-F5344CB8AC3E}">
        <p14:creationId xmlns:p14="http://schemas.microsoft.com/office/powerpoint/2010/main" val="10601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1 ohne Canvas ohne Titel">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x 1/2 Canvas mit Schrift 18pt">
    <p:spTree>
      <p:nvGrpSpPr>
        <p:cNvPr id="1" name=""/>
        <p:cNvGrpSpPr/>
        <p:nvPr/>
      </p:nvGrpSpPr>
      <p:grpSpPr>
        <a:xfrm>
          <a:off x="0" y="0"/>
          <a:ext cx="0" cy="0"/>
          <a:chOff x="0" y="0"/>
          <a:chExt cx="0" cy="0"/>
        </a:xfrm>
      </p:grpSpPr>
      <p:sp>
        <p:nvSpPr>
          <p:cNvPr id="5" name="Rechteck 4"/>
          <p:cNvSpPr/>
          <p:nvPr/>
        </p:nvSpPr>
        <p:spPr>
          <a:xfrm>
            <a:off x="251520" y="988006"/>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w="9525">
            <a:noFill/>
            <a:miter lim="800000"/>
            <a:headEnd/>
            <a:tailEnd/>
          </a:ln>
          <a:extLst/>
        </p:spPr>
        <p:txBody>
          <a:bodyPr vert="horz" wrap="square" lIns="0" tIns="0" rIns="0" bIns="0" numCol="1" anchor="t" anchorCtr="0" compatLnSpc="1">
            <a:prstTxWarp prst="textNoShape">
              <a:avLst/>
            </a:prstTxWarp>
          </a:bodyPr>
          <a:lstStyle>
            <a:lvl1pPr algn="l" rtl="0" eaLnBrk="1" fontAlgn="base" hangingPunct="1">
              <a:lnSpc>
                <a:spcPct val="100000"/>
              </a:lnSpc>
              <a:spcBef>
                <a:spcPts val="163"/>
              </a:spcBef>
              <a:spcAft>
                <a:spcPts val="500"/>
              </a:spcAft>
              <a:defRPr lang="de-DE" sz="1800" b="1" kern="1200" noProof="0" dirty="0" smtClean="0">
                <a:solidFill>
                  <a:srgbClr val="0095D8"/>
                </a:solidFill>
                <a:latin typeface="Arial"/>
                <a:ea typeface="ＭＳ Ｐゴシック" charset="0"/>
                <a:cs typeface="ＭＳ Ｐゴシック" charset="0"/>
              </a:defRPr>
            </a:lvl1pPr>
            <a:lvl2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2pPr>
            <a:lvl3pPr algn="l" rtl="0" eaLnBrk="1" fontAlgn="base" hangingPunct="1">
              <a:lnSpc>
                <a:spcPct val="100000"/>
              </a:lnSpc>
              <a:spcBef>
                <a:spcPts val="163"/>
              </a:spcBef>
              <a:spcAft>
                <a:spcPts val="500"/>
              </a:spcAft>
              <a:defRPr lang="de-DE" sz="1800" b="1" kern="1200" noProof="0" dirty="0" smtClean="0">
                <a:solidFill>
                  <a:srgbClr val="003882"/>
                </a:solidFill>
                <a:latin typeface="Arial"/>
                <a:ea typeface="ＭＳ Ｐゴシック" charset="0"/>
                <a:cs typeface="+mn-cs"/>
              </a:defRPr>
            </a:lvl3pPr>
            <a:lvl4pPr algn="l" rtl="0" eaLnBrk="1" fontAlgn="base" hangingPunct="1">
              <a:lnSpc>
                <a:spcPct val="100000"/>
              </a:lnSpc>
              <a:spcBef>
                <a:spcPts val="163"/>
              </a:spcBef>
              <a:spcAft>
                <a:spcPts val="500"/>
              </a:spcAft>
              <a:defRPr lang="de-DE" sz="1800" kern="1200" noProof="0" dirty="0" smtClean="0">
                <a:solidFill>
                  <a:srgbClr val="003882"/>
                </a:solidFill>
                <a:latin typeface="Arial"/>
                <a:ea typeface="ＭＳ Ｐゴシック" charset="0"/>
                <a:cs typeface="+mn-cs"/>
              </a:defRPr>
            </a:lvl4pPr>
            <a:lvl5pPr algn="l" rtl="0" eaLnBrk="1" fontAlgn="base" hangingPunct="1">
              <a:lnSpc>
                <a:spcPct val="100000"/>
              </a:lnSpc>
              <a:spcBef>
                <a:spcPts val="163"/>
              </a:spcBef>
              <a:spcAft>
                <a:spcPts val="500"/>
              </a:spcAft>
              <a:defRPr lang="de-DE" sz="1600" kern="1200" noProof="0" dirty="0">
                <a:solidFill>
                  <a:srgbClr val="003882"/>
                </a:solidFill>
                <a:latin typeface="Arial"/>
                <a:ea typeface="ＭＳ Ｐゴシック" charset="0"/>
                <a:cs typeface="+mn-cs"/>
              </a:defRPr>
            </a:lvl5pPr>
          </a:lstStyle>
          <a:p>
            <a:pPr lvl="0" algn="l" defTabSz="863600" rtl="0" eaLnBrk="1" fontAlgn="base" hangingPunct="1">
              <a:lnSpc>
                <a:spcPct val="100000"/>
              </a:lnSpc>
              <a:spcBef>
                <a:spcPts val="163"/>
              </a:spcBef>
              <a:spcAft>
                <a:spcPts val="500"/>
              </a:spcAft>
              <a:buSzPct val="100000"/>
            </a:pPr>
            <a:r>
              <a:rPr lang="de-DE" noProof="0"/>
              <a:t>Textmasterformat bearbeiten</a:t>
            </a:r>
          </a:p>
          <a:p>
            <a:pPr lvl="1" algn="l" defTabSz="863600" rtl="0" eaLnBrk="1" fontAlgn="base" hangingPunct="1">
              <a:lnSpc>
                <a:spcPct val="100000"/>
              </a:lnSpc>
              <a:spcBef>
                <a:spcPts val="163"/>
              </a:spcBef>
              <a:spcAft>
                <a:spcPts val="500"/>
              </a:spcAft>
              <a:buSzPct val="100000"/>
            </a:pPr>
            <a:r>
              <a:rPr lang="de-DE" noProof="0"/>
              <a:t>Zweite Ebene</a:t>
            </a:r>
          </a:p>
          <a:p>
            <a:pPr lvl="2" algn="l" defTabSz="863600" rtl="0" eaLnBrk="1" fontAlgn="base" hangingPunct="1">
              <a:lnSpc>
                <a:spcPct val="100000"/>
              </a:lnSpc>
              <a:spcBef>
                <a:spcPts val="163"/>
              </a:spcBef>
              <a:spcAft>
                <a:spcPts val="500"/>
              </a:spcAft>
              <a:buSzPct val="100000"/>
            </a:pPr>
            <a:r>
              <a:rPr lang="de-DE" noProof="0"/>
              <a:t>Dritte Ebene</a:t>
            </a:r>
          </a:p>
          <a:p>
            <a:pPr lvl="3" algn="l" defTabSz="863600" rtl="0" eaLnBrk="1" fontAlgn="base" hangingPunct="1">
              <a:lnSpc>
                <a:spcPct val="100000"/>
              </a:lnSpc>
              <a:spcBef>
                <a:spcPts val="163"/>
              </a:spcBef>
              <a:spcAft>
                <a:spcPts val="500"/>
              </a:spcAft>
              <a:buSzPct val="100000"/>
            </a:pPr>
            <a:r>
              <a:rPr lang="de-DE" noProof="0"/>
              <a:t>Vierte Ebene</a:t>
            </a:r>
          </a:p>
          <a:p>
            <a:pPr lvl="4" algn="l" defTabSz="863600" rtl="0" eaLnBrk="1" fontAlgn="base" hangingPunct="1">
              <a:lnSpc>
                <a:spcPct val="100000"/>
              </a:lnSpc>
              <a:spcBef>
                <a:spcPts val="163"/>
              </a:spcBef>
              <a:spcAft>
                <a:spcPts val="500"/>
              </a:spcAft>
              <a:buSzPct val="100000"/>
            </a:pPr>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x 1/2 Canvas mit Schrift 16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016"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8" name="Textplatzhalter 2"/>
          <p:cNvSpPr>
            <a:spLocks noGrp="1"/>
          </p:cNvSpPr>
          <p:nvPr>
            <p:ph idx="14"/>
          </p:nvPr>
        </p:nvSpPr>
        <p:spPr bwMode="auto">
          <a:xfrm>
            <a:off x="4860036" y="1131570"/>
            <a:ext cx="3888486" cy="3600450"/>
          </a:xfrm>
          <a:prstGeom prst="rect">
            <a:avLst/>
          </a:prstGeom>
          <a:noFill/>
          <a:ln>
            <a:noFill/>
          </a:ln>
          <a:extLst/>
        </p:spPr>
        <p:txBody>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x 1/2 Canvas mit Schrift 14pt">
    <p:spTree>
      <p:nvGrpSpPr>
        <p:cNvPr id="1" name=""/>
        <p:cNvGrpSpPr/>
        <p:nvPr/>
      </p:nvGrpSpPr>
      <p:grpSpPr>
        <a:xfrm>
          <a:off x="0" y="0"/>
          <a:ext cx="0" cy="0"/>
          <a:chOff x="0" y="0"/>
          <a:chExt cx="0" cy="0"/>
        </a:xfrm>
      </p:grpSpPr>
      <p:sp>
        <p:nvSpPr>
          <p:cNvPr id="5" name="Rechteck 4"/>
          <p:cNvSpPr/>
          <p:nvPr/>
        </p:nvSpPr>
        <p:spPr>
          <a:xfrm>
            <a:off x="25152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7" name="Rechteck 6"/>
          <p:cNvSpPr/>
          <p:nvPr/>
        </p:nvSpPr>
        <p:spPr>
          <a:xfrm>
            <a:off x="4716480" y="987574"/>
            <a:ext cx="4176000" cy="38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solidFill>
                <a:srgbClr val="FFFFFF"/>
              </a:solidFill>
            </a:endParaRPr>
          </a:p>
        </p:txBody>
      </p:sp>
      <p:sp>
        <p:nvSpPr>
          <p:cNvPr id="6" name="Textplatzhalter 2"/>
          <p:cNvSpPr>
            <a:spLocks noGrp="1"/>
          </p:cNvSpPr>
          <p:nvPr>
            <p:ph idx="1"/>
          </p:nvPr>
        </p:nvSpPr>
        <p:spPr bwMode="auto">
          <a:xfrm>
            <a:off x="395478"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9" name="Textplatzhalter 2"/>
          <p:cNvSpPr>
            <a:spLocks noGrp="1"/>
          </p:cNvSpPr>
          <p:nvPr>
            <p:ph idx="14"/>
          </p:nvPr>
        </p:nvSpPr>
        <p:spPr bwMode="auto">
          <a:xfrm>
            <a:off x="4860671" y="1131570"/>
            <a:ext cx="3888486" cy="3600450"/>
          </a:xfrm>
          <a:prstGeom prst="rect">
            <a:avLst/>
          </a:prstGeom>
          <a:noFill/>
          <a:ln>
            <a:noFill/>
          </a:ln>
          <a:extLst/>
        </p:spPr>
        <p:txBody>
          <a:bodyPr/>
          <a:lstStyle>
            <a:lvl1pPr>
              <a:spcAft>
                <a:spcPts val="0"/>
              </a:spcAft>
              <a:defRPr sz="1400"/>
            </a:lvl1pPr>
            <a:lvl2pPr>
              <a:spcAft>
                <a:spcPts val="0"/>
              </a:spcAft>
              <a:defRPr sz="1400"/>
            </a:lvl2pPr>
            <a:lvl3pPr>
              <a:spcAft>
                <a:spcPts val="0"/>
              </a:spcAft>
              <a:defRPr sz="1400"/>
            </a:lvl3pPr>
            <a:lvl4pPr>
              <a:spcAft>
                <a:spcPts val="0"/>
              </a:spcAft>
              <a:defRPr sz="1400"/>
            </a:lvl4pPr>
            <a:lvl5pPr>
              <a:spcAft>
                <a:spcPts val="0"/>
              </a:spcAft>
              <a:defRPr sz="1200"/>
            </a:lvl5pPr>
            <a:lvl6pPr>
              <a:spcAft>
                <a:spcPts val="0"/>
              </a:spcAft>
              <a:defRPr sz="1300"/>
            </a:lvl6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 Id="rId30" Type="http://schemas.openxmlformats.org/officeDocument/2006/relationships/image" Target="../media/image4.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3.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image" Target="../media/image2.emf"/><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png"/><Relationship Id="rId5" Type="http://schemas.openxmlformats.org/officeDocument/2006/relationships/slideLayout" Target="../slideLayouts/slideLayout41.xml"/><Relationship Id="rId10" Type="http://schemas.openxmlformats.org/officeDocument/2006/relationships/image" Target="../media/image5.jpeg"/><Relationship Id="rId4" Type="http://schemas.openxmlformats.org/officeDocument/2006/relationships/slideLayout" Target="../slideLayouts/slideLayout40.xml"/><Relationship Id="rId9" Type="http://schemas.openxmlformats.org/officeDocument/2006/relationships/theme" Target="../theme/theme3.xml"/><Relationship Id="rId1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hteck 12"/>
          <p:cNvSpPr/>
          <p:nvPr/>
        </p:nvSpPr>
        <p:spPr>
          <a:xfrm>
            <a:off x="0" y="0"/>
            <a:ext cx="9144000" cy="2716213"/>
          </a:xfrm>
          <a:prstGeom prst="rect">
            <a:avLst/>
          </a:prstGeom>
          <a:solidFill>
            <a:srgbClr val="D4D6E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de-DE">
              <a:solidFill>
                <a:srgbClr val="CACFE5"/>
              </a:solidFill>
            </a:endParaRPr>
          </a:p>
        </p:txBody>
      </p:sp>
      <p:sp>
        <p:nvSpPr>
          <p:cNvPr id="17" name="Rechteck 16"/>
          <p:cNvSpPr/>
          <p:nvPr/>
        </p:nvSpPr>
        <p:spPr>
          <a:xfrm>
            <a:off x="0" y="2427288"/>
            <a:ext cx="9144000" cy="2716212"/>
          </a:xfrm>
          <a:prstGeom prst="rect">
            <a:avLst/>
          </a:prstGeom>
          <a:solidFill>
            <a:srgbClr val="BDC2D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de-DE">
                <a:solidFill>
                  <a:srgbClr val="CACFE5"/>
                </a:solidFill>
              </a:rPr>
              <a:t>  </a:t>
            </a:r>
          </a:p>
        </p:txBody>
      </p:sp>
      <p:cxnSp>
        <p:nvCxnSpPr>
          <p:cNvPr id="8" name="Gerade Verbindung 7"/>
          <p:cNvCxnSpPr/>
          <p:nvPr/>
        </p:nvCxnSpPr>
        <p:spPr>
          <a:xfrm>
            <a:off x="25082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94A6CC"/>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27"/>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rgbClr val="0095D8"/>
                </a:solidFill>
              </a:rPr>
              <a:t>Gestensteuerung mit dem Wii Balance Board</a:t>
            </a:r>
            <a:endParaRPr lang="de-DE" dirty="0">
              <a:solidFill>
                <a:srgbClr val="0095D8"/>
              </a:solidFill>
            </a:endParaRPr>
          </a:p>
        </p:txBody>
      </p:sp>
      <p:sp>
        <p:nvSpPr>
          <p:cNvPr id="1036" name="Titelplatzhalter 3"/>
          <p:cNvSpPr>
            <a:spLocks noGrp="1"/>
          </p:cNvSpPr>
          <p:nvPr>
            <p:ph type="title"/>
          </p:nvPr>
        </p:nvSpPr>
        <p:spPr bwMode="auto">
          <a:xfrm>
            <a:off x="250825" y="411087"/>
            <a:ext cx="3054390" cy="431614"/>
          </a:xfrm>
          <a:prstGeom prst="rect">
            <a:avLst/>
          </a:prstGeom>
          <a:solidFill>
            <a:srgbClr val="003882"/>
          </a:solidFill>
          <a:ln w="9525">
            <a:noFill/>
            <a:miter lim="800000"/>
            <a:headEnd/>
            <a:tailEnd/>
          </a:ln>
        </p:spPr>
        <p:txBody>
          <a:bodyPr vert="horz" wrap="none" lIns="144000" tIns="90000" rIns="144000" bIns="93600" numCol="1"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28"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5974" r:id="rId1"/>
    <p:sldLayoutId id="2147485975" r:id="rId2"/>
    <p:sldLayoutId id="2147485976" r:id="rId3"/>
    <p:sldLayoutId id="2147485977" r:id="rId4"/>
    <p:sldLayoutId id="2147485988" r:id="rId5"/>
    <p:sldLayoutId id="2147485973" r:id="rId6"/>
    <p:sldLayoutId id="2147485989" r:id="rId7"/>
    <p:sldLayoutId id="2147485982" r:id="rId8"/>
    <p:sldLayoutId id="2147485984" r:id="rId9"/>
    <p:sldLayoutId id="2147485990" r:id="rId10"/>
    <p:sldLayoutId id="2147485981" r:id="rId11"/>
    <p:sldLayoutId id="2147485983" r:id="rId12"/>
    <p:sldLayoutId id="2147485991" r:id="rId13"/>
    <p:sldLayoutId id="2147485992" r:id="rId14"/>
    <p:sldLayoutId id="2147485993" r:id="rId15"/>
    <p:sldLayoutId id="2147485994" r:id="rId16"/>
    <p:sldLayoutId id="2147485985" r:id="rId17"/>
    <p:sldLayoutId id="2147485995" r:id="rId18"/>
    <p:sldLayoutId id="2147485996" r:id="rId19"/>
    <p:sldLayoutId id="2147485997" r:id="rId20"/>
    <p:sldLayoutId id="2147485998" r:id="rId21"/>
    <p:sldLayoutId id="2147485999" r:id="rId22"/>
    <p:sldLayoutId id="2147485987" r:id="rId23"/>
    <p:sldLayoutId id="2147486000" r:id="rId24"/>
    <p:sldLayoutId id="2147486001" r:id="rId25"/>
  </p:sldLayoutIdLst>
  <p:txStyles>
    <p:titleStyle>
      <a:lvl1pPr algn="l" rtl="0" eaLnBrk="1" fontAlgn="base" hangingPunct="1">
        <a:spcBef>
          <a:spcPct val="0"/>
        </a:spcBef>
        <a:spcAft>
          <a:spcPct val="0"/>
        </a:spcAft>
        <a:defRPr sz="1600" b="1" kern="120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9"/>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9"/>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0"/>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FC56F25-E008-454B-8C69-80127ABB9DE1}" type="datetimeFigureOut">
              <a:rPr lang="de-DE" smtClean="0"/>
              <a:t>31.03.2017</a:t>
            </a:fld>
            <a:endParaRPr lang="de-DE"/>
          </a:p>
        </p:txBody>
      </p:sp>
      <p:sp>
        <p:nvSpPr>
          <p:cNvPr id="5" name="Fußzeilenplatzhalt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FE610DF-5B5C-421E-956E-9ADE5F98F412}" type="slidenum">
              <a:rPr lang="de-DE" smtClean="0"/>
              <a:t>‹Nr.›</a:t>
            </a:fld>
            <a:endParaRPr lang="de-DE"/>
          </a:p>
        </p:txBody>
      </p:sp>
    </p:spTree>
    <p:extLst>
      <p:ext uri="{BB962C8B-B14F-4D97-AF65-F5344CB8AC3E}">
        <p14:creationId xmlns:p14="http://schemas.microsoft.com/office/powerpoint/2010/main" val="1624423379"/>
      </p:ext>
    </p:extLst>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24" r:id="rId4"/>
    <p:sldLayoutId id="2147486025" r:id="rId5"/>
    <p:sldLayoutId id="2147486026" r:id="rId6"/>
    <p:sldLayoutId id="2147486027" r:id="rId7"/>
    <p:sldLayoutId id="2147486028" r:id="rId8"/>
    <p:sldLayoutId id="2147486029" r:id="rId9"/>
    <p:sldLayoutId id="2147486030" r:id="rId10"/>
    <p:sldLayoutId id="21474860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 name="Bild 6" descr="03_INME_Himmel_72dpi_rh.jpg"/>
          <p:cNvPicPr>
            <a:picLocks noChangeAspect="1"/>
          </p:cNvPicPr>
          <p:nvPr/>
        </p:nvPicPr>
        <p:blipFill>
          <a:blip r:embed="rId10" cstate="print"/>
          <a:srcRect/>
          <a:stretch>
            <a:fillRect/>
          </a:stretch>
        </p:blipFill>
        <p:spPr bwMode="auto">
          <a:xfrm>
            <a:off x="0" y="0"/>
            <a:ext cx="9236075" cy="5143500"/>
          </a:xfrm>
          <a:prstGeom prst="rect">
            <a:avLst/>
          </a:prstGeom>
          <a:noFill/>
          <a:ln w="9525">
            <a:noFill/>
            <a:miter lim="800000"/>
            <a:headEnd/>
            <a:tailEnd/>
          </a:ln>
        </p:spPr>
      </p:pic>
      <p:cxnSp>
        <p:nvCxnSpPr>
          <p:cNvPr id="8" name="Gerade Verbindung 7"/>
          <p:cNvCxnSpPr/>
          <p:nvPr/>
        </p:nvCxnSpPr>
        <p:spPr>
          <a:xfrm>
            <a:off x="25082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a:off x="14033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5" name="Textfeld 14"/>
          <p:cNvSpPr txBox="1">
            <a:spLocks noChangeArrowheads="1"/>
          </p:cNvSpPr>
          <p:nvPr/>
        </p:nvSpPr>
        <p:spPr bwMode="auto">
          <a:xfrm>
            <a:off x="1547813" y="0"/>
            <a:ext cx="1441450" cy="266700"/>
          </a:xfrm>
          <a:prstGeom prst="rect">
            <a:avLst/>
          </a:prstGeom>
          <a:noFill/>
          <a:ln>
            <a:noFill/>
          </a:ln>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de-DE" sz="1000" dirty="0">
                <a:solidFill>
                  <a:srgbClr val="003882"/>
                </a:solidFill>
              </a:rPr>
              <a:t>Engineering Performance</a:t>
            </a:r>
          </a:p>
        </p:txBody>
      </p:sp>
      <p:cxnSp>
        <p:nvCxnSpPr>
          <p:cNvPr id="16" name="Gerade Verbindung 15"/>
          <p:cNvCxnSpPr/>
          <p:nvPr/>
        </p:nvCxnSpPr>
        <p:spPr>
          <a:xfrm>
            <a:off x="3130550"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a:off x="8893175" y="0"/>
            <a:ext cx="0" cy="266700"/>
          </a:xfrm>
          <a:prstGeom prst="line">
            <a:avLst/>
          </a:prstGeom>
          <a:ln w="12700">
            <a:solidFill>
              <a:srgbClr val="5C7694"/>
            </a:solidFill>
          </a:ln>
          <a:effectLst/>
        </p:spPr>
        <p:style>
          <a:lnRef idx="2">
            <a:schemeClr val="accent1"/>
          </a:lnRef>
          <a:fillRef idx="0">
            <a:schemeClr val="accent1"/>
          </a:fillRef>
          <a:effectRef idx="1">
            <a:schemeClr val="accent1"/>
          </a:effectRef>
          <a:fontRef idx="minor">
            <a:schemeClr val="tx1"/>
          </a:fontRef>
        </p:style>
      </p:cxnSp>
      <p:sp>
        <p:nvSpPr>
          <p:cNvPr id="1038" name="Textfeld 19"/>
          <p:cNvSpPr txBox="1">
            <a:spLocks noChangeArrowheads="1"/>
          </p:cNvSpPr>
          <p:nvPr/>
        </p:nvSpPr>
        <p:spPr bwMode="auto">
          <a:xfrm>
            <a:off x="8027988" y="0"/>
            <a:ext cx="720725" cy="266700"/>
          </a:xfrm>
          <a:prstGeom prst="rect">
            <a:avLst/>
          </a:prstGeom>
          <a:noFill/>
          <a:ln>
            <a:noFill/>
          </a:ln>
          <a:extLst/>
        </p:spPr>
        <p:txBody>
          <a:bodyPr lIns="0" tIns="0" rIns="0" bIns="0"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fld id="{DAFC8165-DBE0-45F2-9747-81A10D968356}" type="slidenum">
              <a:rPr lang="de-DE" sz="1000" smtClean="0">
                <a:solidFill>
                  <a:srgbClr val="003882"/>
                </a:solidFill>
              </a:rPr>
              <a:pPr algn="r" eaLnBrk="1" hangingPunct="1">
                <a:defRPr/>
              </a:pPr>
              <a:t>‹Nr.›</a:t>
            </a:fld>
            <a:endParaRPr lang="de-DE" sz="1000" dirty="0">
              <a:solidFill>
                <a:srgbClr val="003882"/>
              </a:solidFill>
            </a:endParaRPr>
          </a:p>
        </p:txBody>
      </p:sp>
      <p:sp>
        <p:nvSpPr>
          <p:cNvPr id="18" name="Textplatzhalter 10"/>
          <p:cNvSpPr txBox="1">
            <a:spLocks/>
          </p:cNvSpPr>
          <p:nvPr/>
        </p:nvSpPr>
        <p:spPr>
          <a:xfrm>
            <a:off x="3276600" y="0"/>
            <a:ext cx="4608513" cy="266700"/>
          </a:xfrm>
          <a:prstGeom prst="rect">
            <a:avLst/>
          </a:prstGeom>
        </p:spPr>
        <p:txBody>
          <a:bodyPr lIns="0" tIns="0" rIns="0" bIns="0" anchor="b"/>
          <a:lstStyle>
            <a:lvl1pPr marL="0" indent="0" algn="l" rtl="0" eaLnBrk="0" fontAlgn="base" hangingPunct="0">
              <a:spcBef>
                <a:spcPts val="0"/>
              </a:spcBef>
              <a:spcAft>
                <a:spcPct val="0"/>
              </a:spcAft>
              <a:buSzPct val="100000"/>
              <a:buFontTx/>
              <a:buNone/>
              <a:defRPr sz="1000" kern="1200" baseline="0">
                <a:solidFill>
                  <a:srgbClr val="0095D8"/>
                </a:solidFill>
                <a:latin typeface="Arial"/>
                <a:ea typeface="ＭＳ Ｐゴシック" charset="0"/>
                <a:cs typeface="ＭＳ Ｐゴシック" charset="0"/>
              </a:defRPr>
            </a:lvl1pPr>
            <a:lvl2pPr marL="358775" indent="-358775" algn="l" rtl="0" eaLnBrk="0" fontAlgn="base" hangingPunct="0">
              <a:spcBef>
                <a:spcPts val="763"/>
              </a:spcBef>
              <a:spcAft>
                <a:spcPct val="0"/>
              </a:spcAft>
              <a:buSzPct val="100000"/>
              <a:buBlip>
                <a:blip r:embed="rId11"/>
              </a:buBlip>
              <a:defRPr sz="2800" kern="1200">
                <a:solidFill>
                  <a:schemeClr val="tx1"/>
                </a:solidFill>
                <a:latin typeface="Arial"/>
                <a:ea typeface="ＭＳ Ｐゴシック" charset="0"/>
                <a:cs typeface="+mn-cs"/>
              </a:defRPr>
            </a:lvl2pPr>
            <a:lvl3pPr marL="358775" indent="-358775" algn="l" rtl="0" eaLnBrk="0" fontAlgn="base" hangingPunct="0">
              <a:spcBef>
                <a:spcPts val="763"/>
              </a:spcBef>
              <a:spcAft>
                <a:spcPct val="0"/>
              </a:spcAft>
              <a:buFont typeface="Arial" charset="0"/>
              <a:buChar char="•"/>
              <a:defRPr sz="2400" kern="1200">
                <a:solidFill>
                  <a:schemeClr val="tx1"/>
                </a:solidFill>
                <a:latin typeface="Arial"/>
                <a:ea typeface="ＭＳ Ｐゴシック" charset="0"/>
                <a:cs typeface="+mn-cs"/>
              </a:defRPr>
            </a:lvl3pPr>
            <a:lvl4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4pPr>
            <a:lvl5pPr marL="358775" indent="-358775" algn="l" rtl="0" eaLnBrk="0" fontAlgn="base" hangingPunct="0">
              <a:spcBef>
                <a:spcPts val="763"/>
              </a:spcBef>
              <a:spcAft>
                <a:spcPct val="0"/>
              </a:spcAft>
              <a:buFont typeface="Arial" charset="0"/>
              <a:buChar char="»"/>
              <a:defRPr sz="2000" kern="1200">
                <a:solidFill>
                  <a:schemeClr val="tx1"/>
                </a:solidFill>
                <a:latin typeface="Arial"/>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de-DE" baseline="0" dirty="0">
                <a:solidFill>
                  <a:schemeClr val="bg1"/>
                </a:solidFill>
              </a:rPr>
              <a:t>Gestensteuerung mit dem Wii Balance Board</a:t>
            </a:r>
            <a:endParaRPr lang="de-DE" dirty="0">
              <a:solidFill>
                <a:schemeClr val="bg1"/>
              </a:solidFill>
            </a:endParaRPr>
          </a:p>
        </p:txBody>
      </p:sp>
      <p:sp>
        <p:nvSpPr>
          <p:cNvPr id="1036" name="Titelplatzhalter 3"/>
          <p:cNvSpPr>
            <a:spLocks noGrp="1"/>
          </p:cNvSpPr>
          <p:nvPr>
            <p:ph type="title"/>
          </p:nvPr>
        </p:nvSpPr>
        <p:spPr bwMode="auto">
          <a:xfrm>
            <a:off x="250825" y="412369"/>
            <a:ext cx="3054390" cy="431614"/>
          </a:xfrm>
          <a:prstGeom prst="rect">
            <a:avLst/>
          </a:prstGeom>
          <a:solidFill>
            <a:srgbClr val="003882"/>
          </a:solidFill>
          <a:ln w="9525">
            <a:noFill/>
            <a:miter lim="800000"/>
            <a:headEnd/>
            <a:tailEnd/>
          </a:ln>
        </p:spPr>
        <p:txBody>
          <a:bodyPr vert="horz" wrap="none" lIns="144000" tIns="90000" rIns="144000" bIns="93600" numCol="1" rtlCol="0" anchor="ctr" anchorCtr="0" compatLnSpc="1">
            <a:prstTxWarp prst="textNoShape">
              <a:avLst/>
            </a:prstTxWarp>
            <a:spAutoFit/>
          </a:bodyPr>
          <a:lstStyle/>
          <a:p>
            <a:pPr lvl="0"/>
            <a:r>
              <a:rPr lang="de-DE" dirty="0"/>
              <a:t>Mastertitelformat bearbeiten</a:t>
            </a:r>
          </a:p>
        </p:txBody>
      </p:sp>
      <p:sp>
        <p:nvSpPr>
          <p:cNvPr id="1037" name="Textplatzhalter 2"/>
          <p:cNvSpPr>
            <a:spLocks noGrp="1"/>
          </p:cNvSpPr>
          <p:nvPr>
            <p:ph type="body" idx="1"/>
          </p:nvPr>
        </p:nvSpPr>
        <p:spPr bwMode="auto">
          <a:xfrm>
            <a:off x="251520" y="987574"/>
            <a:ext cx="8640960" cy="3888432"/>
          </a:xfrm>
          <a:prstGeom prst="rect">
            <a:avLst/>
          </a:prstGeom>
          <a:solidFill>
            <a:schemeClr val="bg1"/>
          </a:solidFill>
          <a:ln w="9525">
            <a:noFill/>
            <a:miter lim="800000"/>
            <a:headEnd/>
            <a:tailEnd/>
          </a:ln>
        </p:spPr>
        <p:txBody>
          <a:bodyPr vert="horz" wrap="square" lIns="144000" tIns="144000" rIns="144000" bIns="14400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5" name="Picture 2" descr="F:\INME PPT Master Mai 2013\INME_Logos\Logo_InMediasP_wortmarke.emf"/>
          <p:cNvPicPr>
            <a:picLocks noChangeAspect="1" noChangeArrowheads="1"/>
          </p:cNvPicPr>
          <p:nvPr/>
        </p:nvPicPr>
        <p:blipFill>
          <a:blip r:embed="rId12" cstate="print"/>
          <a:srcRect/>
          <a:stretch>
            <a:fillRect/>
          </a:stretch>
        </p:blipFill>
        <p:spPr bwMode="auto">
          <a:xfrm>
            <a:off x="395478" y="141795"/>
            <a:ext cx="864000" cy="94475"/>
          </a:xfrm>
          <a:prstGeom prst="rect">
            <a:avLst/>
          </a:prstGeom>
          <a:noFill/>
        </p:spPr>
      </p:pic>
    </p:spTree>
  </p:cSld>
  <p:clrMap bg1="lt1" tx1="dk1" bg2="lt2" tx2="dk2" accent1="accent1" accent2="accent2" accent3="accent3" accent4="accent4" accent5="accent5" accent6="accent6" hlink="hlink" folHlink="folHlink"/>
  <p:sldLayoutIdLst>
    <p:sldLayoutId id="2147486007" r:id="rId1"/>
    <p:sldLayoutId id="2147486018" r:id="rId2"/>
    <p:sldLayoutId id="2147486017" r:id="rId3"/>
    <p:sldLayoutId id="2147486008" r:id="rId4"/>
    <p:sldLayoutId id="2147486016" r:id="rId5"/>
    <p:sldLayoutId id="2147486015" r:id="rId6"/>
    <p:sldLayoutId id="2147486013" r:id="rId7"/>
    <p:sldLayoutId id="2147486014" r:id="rId8"/>
  </p:sldLayoutIdLst>
  <p:txStyles>
    <p:titleStyle>
      <a:lvl1pPr algn="l" rtl="0" eaLnBrk="1" fontAlgn="base" hangingPunct="1">
        <a:spcBef>
          <a:spcPct val="0"/>
        </a:spcBef>
        <a:spcAft>
          <a:spcPct val="0"/>
        </a:spcAft>
        <a:defRPr lang="de-DE" sz="1600" b="1" kern="1200" dirty="0" smtClean="0">
          <a:solidFill>
            <a:srgbClr val="FFFFFF"/>
          </a:solidFill>
          <a:latin typeface="Arial"/>
          <a:ea typeface="ＭＳ Ｐゴシック" charset="0"/>
          <a:cs typeface="ＭＳ Ｐゴシック" charset="0"/>
        </a:defRPr>
      </a:lvl1pPr>
      <a:lvl2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2pPr>
      <a:lvl3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3pPr>
      <a:lvl4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4pPr>
      <a:lvl5pPr algn="l" rtl="0" eaLnBrk="1" fontAlgn="base" hangingPunct="1">
        <a:spcBef>
          <a:spcPct val="0"/>
        </a:spcBef>
        <a:spcAft>
          <a:spcPct val="0"/>
        </a:spcAft>
        <a:defRPr sz="1500" b="1">
          <a:solidFill>
            <a:srgbClr val="FFFFFF"/>
          </a:solidFill>
          <a:latin typeface="Arial"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defRPr>
      </a:lvl9pPr>
    </p:titleStyle>
    <p:body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13"/>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13"/>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14"/>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4F7930-81CD-4D63-BA62-1FB6F8E0FA4C}" type="datetimeFigureOut">
              <a:rPr lang="de-DE" smtClean="0"/>
              <a:t>31.03.2017</a:t>
            </a:fld>
            <a:endParaRPr lang="de-DE"/>
          </a:p>
        </p:txBody>
      </p:sp>
      <p:sp>
        <p:nvSpPr>
          <p:cNvPr id="5" name="Fußzeilenplatzhalt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BA636ED-4FAC-40DD-B33F-F61E9DBB46B0}" type="slidenum">
              <a:rPr lang="de-DE" smtClean="0"/>
              <a:t>‹Nr.›</a:t>
            </a:fld>
            <a:endParaRPr lang="de-DE"/>
          </a:p>
        </p:txBody>
      </p:sp>
    </p:spTree>
    <p:extLst>
      <p:ext uri="{BB962C8B-B14F-4D97-AF65-F5344CB8AC3E}">
        <p14:creationId xmlns:p14="http://schemas.microsoft.com/office/powerpoint/2010/main" val="2023882156"/>
      </p:ext>
    </p:extLst>
  </p:cSld>
  <p:clrMap bg1="lt1" tx1="dk1" bg2="lt2" tx2="dk2" accent1="accent1" accent2="accent2" accent3="accent3" accent4="accent4" accent5="accent5" accent6="accent6" hlink="hlink" folHlink="folHlink"/>
  <p:sldLayoutIdLst>
    <p:sldLayoutId id="2147486034" r:id="rId1"/>
    <p:sldLayoutId id="2147486035" r:id="rId2"/>
    <p:sldLayoutId id="2147486036" r:id="rId3"/>
    <p:sldLayoutId id="2147486037" r:id="rId4"/>
    <p:sldLayoutId id="2147486038" r:id="rId5"/>
    <p:sldLayoutId id="2147486039" r:id="rId6"/>
    <p:sldLayoutId id="2147486040" r:id="rId7"/>
    <p:sldLayoutId id="2147486041" r:id="rId8"/>
    <p:sldLayoutId id="2147486042" r:id="rId9"/>
    <p:sldLayoutId id="2147486043" r:id="rId10"/>
    <p:sldLayoutId id="214748604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facebook/react/wiki/Sites-Using-React" TargetMode="External"/><Relationship Id="rId3" Type="http://schemas.openxmlformats.org/officeDocument/2006/relationships/hyperlink" Target="https://facebook.github.io/jsx/" TargetMode="External"/><Relationship Id="rId7" Type="http://schemas.openxmlformats.org/officeDocument/2006/relationships/hyperlink" Target="https://chrome.google.com/webstore/detail/react-developer-tools/fmkadmapgofadopljbjfkapdkoienihi" TargetMode="External"/><Relationship Id="rId2" Type="http://schemas.openxmlformats.org/officeDocument/2006/relationships/hyperlink" Target="http://reactjs.de/posts/react-tutorial" TargetMode="External"/><Relationship Id="rId1" Type="http://schemas.openxmlformats.org/officeDocument/2006/relationships/slideLayout" Target="../slideLayouts/slideLayout1.xml"/><Relationship Id="rId6" Type="http://schemas.openxmlformats.org/officeDocument/2006/relationships/hyperlink" Target="https://www.youtube.com/watch?v=x7cQ3mrcKaY" TargetMode="External"/><Relationship Id="rId5" Type="http://schemas.openxmlformats.org/officeDocument/2006/relationships/hyperlink" Target="https://www.pandastrike.com/posts/20150311-react-bad-idea" TargetMode="External"/><Relationship Id="rId10" Type="http://schemas.openxmlformats.org/officeDocument/2006/relationships/hyperlink" Target="https://jsx.github.io/" TargetMode="External"/><Relationship Id="rId4" Type="http://schemas.openxmlformats.org/officeDocument/2006/relationships/hyperlink" Target="https://hackernoon.com/how-it-feels-to-learn-javascript-in-2016-d3a717dd577f" TargetMode="External"/><Relationship Id="rId9" Type="http://schemas.openxmlformats.org/officeDocument/2006/relationships/hyperlink" Target="http://elm-lang.org/blog/blazing-fast-html-round-tw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mailto:name@inmediasp.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feld 6"/>
          <p:cNvSpPr txBox="1">
            <a:spLocks noChangeArrowheads="1"/>
          </p:cNvSpPr>
          <p:nvPr/>
        </p:nvSpPr>
        <p:spPr bwMode="auto">
          <a:xfrm>
            <a:off x="3492500" y="1763713"/>
            <a:ext cx="4751388" cy="1731962"/>
          </a:xfrm>
          <a:prstGeom prst="rect">
            <a:avLst/>
          </a:prstGeom>
          <a:noFill/>
          <a:ln w="9525">
            <a:noFill/>
            <a:miter lim="800000"/>
            <a:headEnd/>
            <a:tailEnd/>
          </a:ln>
        </p:spPr>
        <p:txBody>
          <a:bodyPr lIns="0" tIns="0" rIns="0" bIns="0">
            <a:spAutoFit/>
          </a:bodyPr>
          <a:lstStyle/>
          <a:p>
            <a:r>
              <a:rPr lang="de-DE" sz="5400" dirty="0">
                <a:solidFill>
                  <a:srgbClr val="002754"/>
                </a:solidFill>
              </a:rPr>
              <a:t>Engineering</a:t>
            </a:r>
          </a:p>
          <a:p>
            <a:pPr>
              <a:lnSpc>
                <a:spcPct val="120000"/>
              </a:lnSpc>
            </a:pPr>
            <a:r>
              <a:rPr lang="de-DE" sz="5400" dirty="0">
                <a:solidFill>
                  <a:srgbClr val="002754"/>
                </a:solidFill>
              </a:rPr>
              <a:t>Performance</a:t>
            </a:r>
          </a:p>
        </p:txBody>
      </p:sp>
      <p:pic>
        <p:nvPicPr>
          <p:cNvPr id="4" name="Grafik 3" descr="Bild1.emf"/>
          <p:cNvPicPr>
            <a:picLocks noChangeAspect="1"/>
          </p:cNvPicPr>
          <p:nvPr/>
        </p:nvPicPr>
        <p:blipFill>
          <a:blip r:embed="rId3" cstate="print"/>
          <a:stretch>
            <a:fillRect/>
          </a:stretch>
        </p:blipFill>
        <p:spPr>
          <a:xfrm>
            <a:off x="1508400" y="1908000"/>
            <a:ext cx="1650578" cy="1640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idx="1"/>
          </p:nvPr>
        </p:nvSpPr>
        <p:spPr/>
        <p:txBody>
          <a:bodyPr/>
          <a:lstStyle/>
          <a:p>
            <a:r>
              <a:rPr lang="de-DE" dirty="0">
                <a:solidFill>
                  <a:schemeClr val="accent1">
                    <a:lumMod val="75000"/>
                  </a:schemeClr>
                </a:solidFill>
                <a:cs typeface="+mn-cs"/>
              </a:rPr>
              <a:t>Benefits</a:t>
            </a:r>
          </a:p>
          <a:p>
            <a:pPr lvl="2"/>
            <a:r>
              <a:rPr lang="en-US" b="0" dirty="0"/>
              <a:t>DDD isn’t first and foremost about technology. In its most central principles, DDD is about discussion, listening, understanding, discovery, and business value</a:t>
            </a:r>
          </a:p>
          <a:p>
            <a:pPr lvl="2"/>
            <a:r>
              <a:rPr lang="en-US" b="0" dirty="0"/>
              <a:t>DDD brings domain experts and software developers together</a:t>
            </a:r>
          </a:p>
          <a:p>
            <a:pPr lvl="2"/>
            <a:r>
              <a:rPr lang="en-US" b="0" dirty="0"/>
              <a:t>DDD addresses the strategic initiatives of the business</a:t>
            </a:r>
          </a:p>
          <a:p>
            <a:pPr lvl="2"/>
            <a:r>
              <a:rPr lang="en-US" b="0" dirty="0"/>
              <a:t>DDD meets the real technical demands of the software by using tactical design modeling tools</a:t>
            </a:r>
          </a:p>
          <a:p>
            <a:pPr lvl="2"/>
            <a:r>
              <a:rPr lang="en-US" b="0" i="1" dirty="0"/>
              <a:t>the design is the code and the code is the design</a:t>
            </a:r>
            <a:endParaRPr lang="de-DE" dirty="0"/>
          </a:p>
        </p:txBody>
      </p:sp>
      <p:sp>
        <p:nvSpPr>
          <p:cNvPr id="5" name="Titel 4"/>
          <p:cNvSpPr>
            <a:spLocks noGrp="1"/>
          </p:cNvSpPr>
          <p:nvPr>
            <p:ph type="title"/>
          </p:nvPr>
        </p:nvSpPr>
        <p:spPr>
          <a:xfrm>
            <a:off x="250825" y="411087"/>
            <a:ext cx="2478912" cy="431614"/>
          </a:xfrm>
        </p:spPr>
        <p:txBody>
          <a:bodyPr/>
          <a:lstStyle/>
          <a:p>
            <a:r>
              <a:rPr lang="de-DE" dirty="0"/>
              <a:t>Domain </a:t>
            </a:r>
            <a:r>
              <a:rPr lang="de-DE" dirty="0" err="1"/>
              <a:t>Driven</a:t>
            </a:r>
            <a:r>
              <a:rPr lang="de-DE" dirty="0"/>
              <a:t> </a:t>
            </a:r>
            <a:r>
              <a:rPr lang="de-DE" dirty="0" err="1"/>
              <a:t>Desing</a:t>
            </a:r>
            <a:endParaRPr lang="de-DE" dirty="0"/>
          </a:p>
        </p:txBody>
      </p:sp>
      <p:sp>
        <p:nvSpPr>
          <p:cNvPr id="4" name="Titel 83"/>
          <p:cNvSpPr txBox="1">
            <a:spLocks/>
          </p:cNvSpPr>
          <p:nvPr/>
        </p:nvSpPr>
        <p:spPr bwMode="auto">
          <a:xfrm>
            <a:off x="2843808" y="425627"/>
            <a:ext cx="2588301"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Was haben wir gelernt?</a:t>
            </a:r>
          </a:p>
        </p:txBody>
      </p:sp>
      <p:pic>
        <p:nvPicPr>
          <p:cNvPr id="4100" name="Picture 4" descr="http://www.metaphonica.com/wp-content/uploads/2012/07/Photoxpress_10045531.jpg"/>
          <p:cNvPicPr>
            <a:picLocks noGrp="1" noChangeAspect="1" noChangeArrowheads="1"/>
          </p:cNvPicPr>
          <p:nvPr>
            <p:ph type="pic" sz="quarter" idx="17"/>
          </p:nvPr>
        </p:nvPicPr>
        <p:blipFill>
          <a:blip r:embed="rId2" cstate="print">
            <a:extLst>
              <a:ext uri="{28A0092B-C50C-407E-A947-70E740481C1C}">
                <a14:useLocalDpi xmlns:a14="http://schemas.microsoft.com/office/drawing/2010/main" val="0"/>
              </a:ext>
            </a:extLst>
          </a:blip>
          <a:srcRect l="3856" r="38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4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p:cNvSpPr>
            <a:spLocks noGrp="1"/>
          </p:cNvSpPr>
          <p:nvPr>
            <p:ph type="pic" sz="quarter" idx="17"/>
          </p:nvPr>
        </p:nvSpPr>
        <p:spPr/>
      </p:sp>
      <p:sp>
        <p:nvSpPr>
          <p:cNvPr id="3" name="Inhaltsplatzhalter 2"/>
          <p:cNvSpPr>
            <a:spLocks noGrp="1"/>
          </p:cNvSpPr>
          <p:nvPr>
            <p:ph idx="1"/>
          </p:nvPr>
        </p:nvSpPr>
        <p:spPr/>
        <p:txBody>
          <a:bodyPr/>
          <a:lstStyle/>
          <a:p>
            <a:r>
              <a:rPr lang="de-DE" dirty="0" err="1"/>
              <a:t>Ubiquitous</a:t>
            </a:r>
            <a:r>
              <a:rPr lang="de-DE" dirty="0"/>
              <a:t> Language</a:t>
            </a:r>
          </a:p>
          <a:p>
            <a:pPr lvl="1"/>
            <a:r>
              <a:rPr lang="en-US" i="1" dirty="0"/>
              <a:t>The Ubiquitous Language is a shared language developed by the team—a team composed of both domain experts and software developers.</a:t>
            </a:r>
            <a:endParaRPr lang="de-DE" dirty="0"/>
          </a:p>
        </p:txBody>
      </p:sp>
      <p:sp>
        <p:nvSpPr>
          <p:cNvPr id="4" name="Titel 3"/>
          <p:cNvSpPr>
            <a:spLocks noGrp="1"/>
          </p:cNvSpPr>
          <p:nvPr>
            <p:ph type="title"/>
          </p:nvPr>
        </p:nvSpPr>
        <p:spPr>
          <a:xfrm>
            <a:off x="250825" y="411087"/>
            <a:ext cx="1017743" cy="431614"/>
          </a:xfrm>
        </p:spPr>
        <p:txBody>
          <a:bodyPr/>
          <a:lstStyle/>
          <a:p>
            <a:r>
              <a:rPr lang="de-DE" dirty="0"/>
              <a:t>Termini</a:t>
            </a:r>
          </a:p>
        </p:txBody>
      </p:sp>
      <p:pic>
        <p:nvPicPr>
          <p:cNvPr id="5" name="Grafik 4"/>
          <p:cNvPicPr>
            <a:picLocks noChangeAspect="1"/>
          </p:cNvPicPr>
          <p:nvPr/>
        </p:nvPicPr>
        <p:blipFill>
          <a:blip r:embed="rId2"/>
          <a:stretch>
            <a:fillRect/>
          </a:stretch>
        </p:blipFill>
        <p:spPr>
          <a:xfrm>
            <a:off x="953075" y="2355726"/>
            <a:ext cx="4357489" cy="2326921"/>
          </a:xfrm>
          <a:prstGeom prst="rect">
            <a:avLst/>
          </a:prstGeom>
        </p:spPr>
      </p:pic>
    </p:spTree>
    <p:extLst>
      <p:ext uri="{BB962C8B-B14F-4D97-AF65-F5344CB8AC3E}">
        <p14:creationId xmlns:p14="http://schemas.microsoft.com/office/powerpoint/2010/main" val="191653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endParaRPr lang="de-DE"/>
          </a:p>
        </p:txBody>
      </p:sp>
      <p:pic>
        <p:nvPicPr>
          <p:cNvPr id="8" name="Inhaltsplatzhalter 7"/>
          <p:cNvPicPr>
            <a:picLocks noGrp="1" noChangeAspect="1"/>
          </p:cNvPicPr>
          <p:nvPr>
            <p:ph idx="14"/>
          </p:nvPr>
        </p:nvPicPr>
        <p:blipFill>
          <a:blip r:embed="rId2"/>
          <a:stretch>
            <a:fillRect/>
          </a:stretch>
        </p:blipFill>
        <p:spPr>
          <a:xfrm>
            <a:off x="4860032" y="1132796"/>
            <a:ext cx="3887788" cy="1522716"/>
          </a:xfrm>
          <a:prstGeom prst="rect">
            <a:avLst/>
          </a:prstGeom>
        </p:spPr>
      </p:pic>
      <p:sp>
        <p:nvSpPr>
          <p:cNvPr id="4" name="Titel 3"/>
          <p:cNvSpPr>
            <a:spLocks noGrp="1"/>
          </p:cNvSpPr>
          <p:nvPr>
            <p:ph type="title"/>
          </p:nvPr>
        </p:nvSpPr>
        <p:spPr>
          <a:xfrm>
            <a:off x="250825" y="411087"/>
            <a:ext cx="2921726" cy="431614"/>
          </a:xfrm>
        </p:spPr>
        <p:txBody>
          <a:bodyPr/>
          <a:lstStyle/>
          <a:p>
            <a:r>
              <a:rPr lang="de-DE" dirty="0"/>
              <a:t>Was stimmt hier dran nicht</a:t>
            </a:r>
          </a:p>
        </p:txBody>
      </p:sp>
      <p:pic>
        <p:nvPicPr>
          <p:cNvPr id="5" name="Grafik 4"/>
          <p:cNvPicPr>
            <a:picLocks noChangeAspect="1"/>
          </p:cNvPicPr>
          <p:nvPr/>
        </p:nvPicPr>
        <p:blipFill>
          <a:blip r:embed="rId3"/>
          <a:stretch>
            <a:fillRect/>
          </a:stretch>
        </p:blipFill>
        <p:spPr>
          <a:xfrm>
            <a:off x="250824" y="987552"/>
            <a:ext cx="3889127" cy="3904439"/>
          </a:xfrm>
          <a:prstGeom prst="rect">
            <a:avLst/>
          </a:prstGeom>
        </p:spPr>
      </p:pic>
      <p:sp>
        <p:nvSpPr>
          <p:cNvPr id="10" name="Textfeld 9"/>
          <p:cNvSpPr txBox="1"/>
          <p:nvPr/>
        </p:nvSpPr>
        <p:spPr>
          <a:xfrm>
            <a:off x="4932040" y="3075806"/>
            <a:ext cx="3815780" cy="900696"/>
          </a:xfrm>
          <a:prstGeom prst="rect">
            <a:avLst/>
          </a:prstGeom>
          <a:noFill/>
        </p:spPr>
        <p:txBody>
          <a:bodyPr wrap="square" lIns="0" tIns="0" rIns="0" bIns="0" rtlCol="0">
            <a:spAutoFit/>
          </a:bodyPr>
          <a:lstStyle/>
          <a:p>
            <a:pPr>
              <a:lnSpc>
                <a:spcPts val="1800"/>
              </a:lnSpc>
              <a:spcBef>
                <a:spcPts val="163"/>
              </a:spcBef>
              <a:spcAft>
                <a:spcPts val="500"/>
              </a:spcAft>
            </a:pPr>
            <a:r>
              <a:rPr lang="en-US" sz="1200" dirty="0"/>
              <a:t>Doesn’t this new design put your mind at ease? You can read the code and easily comprehend it. You can also test it and confirm that it does exactly what it is meant to do, and that it doesn’t do anything that it shouldn’t.</a:t>
            </a:r>
            <a:endParaRPr lang="de-DE" sz="900" dirty="0" err="1"/>
          </a:p>
        </p:txBody>
      </p:sp>
    </p:spTree>
    <p:extLst>
      <p:ext uri="{BB962C8B-B14F-4D97-AF65-F5344CB8AC3E}">
        <p14:creationId xmlns:p14="http://schemas.microsoft.com/office/powerpoint/2010/main" val="98576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p:cNvPicPr>
            <a:picLocks noGrp="1" noChangeAspect="1"/>
          </p:cNvPicPr>
          <p:nvPr>
            <p:ph idx="14"/>
          </p:nvPr>
        </p:nvPicPr>
        <p:blipFill>
          <a:blip r:embed="rId2"/>
          <a:stretch>
            <a:fillRect/>
          </a:stretch>
        </p:blipFill>
        <p:spPr>
          <a:xfrm>
            <a:off x="4859338" y="1483519"/>
            <a:ext cx="3889375" cy="2897187"/>
          </a:xfrm>
          <a:prstGeom prst="rect">
            <a:avLst/>
          </a:prstGeom>
        </p:spPr>
      </p:pic>
      <p:sp>
        <p:nvSpPr>
          <p:cNvPr id="4" name="Titel 3"/>
          <p:cNvSpPr>
            <a:spLocks noGrp="1"/>
          </p:cNvSpPr>
          <p:nvPr>
            <p:ph type="title"/>
          </p:nvPr>
        </p:nvSpPr>
        <p:spPr>
          <a:xfrm>
            <a:off x="250825" y="411087"/>
            <a:ext cx="1191700" cy="431614"/>
          </a:xfrm>
        </p:spPr>
        <p:txBody>
          <a:bodyPr/>
          <a:lstStyle/>
          <a:p>
            <a:r>
              <a:rPr lang="de-DE" dirty="0"/>
              <a:t>Beispiele</a:t>
            </a:r>
          </a:p>
        </p:txBody>
      </p:sp>
      <p:pic>
        <p:nvPicPr>
          <p:cNvPr id="1026" name="Picture 2" descr="Dashed lines separate &#10;Subdomains &#10;This is a &#10;Subdomain &#10;Product Catalog &#10;Subdomain &#10;Shipping &#10;Subdomain &#10;Solid lines mark off &#10;Bounded Contexts &#10;Orders Subdomain &#10;whole business Domain &#10;Invoicing &#10;Subdomain &#10;e-Commerce &#10;System &#10;Inventory &#10;Inventory &#10;System &#10;Subdomain &#10;External Forecasting &#10;System &#10;Straight lines between Subdomains and Bounded &#10;Contexts indicate integration relationships "/>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1387687"/>
            <a:ext cx="3889375" cy="308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30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04775" y="190500"/>
            <a:ext cx="8963025" cy="4695825"/>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dirty="0">
              <a:solidFill>
                <a:prstClr val="white"/>
              </a:solidFill>
              <a:latin typeface="Calibri" panose="020F0502020204030204"/>
            </a:endParaRPr>
          </a:p>
        </p:txBody>
      </p:sp>
      <p:sp>
        <p:nvSpPr>
          <p:cNvPr id="5" name="Textfeld 4"/>
          <p:cNvSpPr txBox="1"/>
          <p:nvPr/>
        </p:nvSpPr>
        <p:spPr>
          <a:xfrm>
            <a:off x="213229" y="52000"/>
            <a:ext cx="1637179"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Geile Reisen Domain</a:t>
            </a:r>
          </a:p>
        </p:txBody>
      </p:sp>
      <p:sp>
        <p:nvSpPr>
          <p:cNvPr id="6" name="Ellipse 5"/>
          <p:cNvSpPr/>
          <p:nvPr/>
        </p:nvSpPr>
        <p:spPr>
          <a:xfrm>
            <a:off x="2047875" y="328999"/>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7" name="Textfeld 6"/>
          <p:cNvSpPr txBox="1"/>
          <p:nvPr/>
        </p:nvSpPr>
        <p:spPr>
          <a:xfrm>
            <a:off x="3009900" y="1649626"/>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Reiseauswahl CORE</a:t>
            </a:r>
          </a:p>
        </p:txBody>
      </p:sp>
      <p:sp>
        <p:nvSpPr>
          <p:cNvPr id="8" name="Ellipse 7"/>
          <p:cNvSpPr/>
          <p:nvPr/>
        </p:nvSpPr>
        <p:spPr>
          <a:xfrm>
            <a:off x="2162175" y="443299"/>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9" name="Rechteck 8"/>
          <p:cNvSpPr/>
          <p:nvPr/>
        </p:nvSpPr>
        <p:spPr>
          <a:xfrm>
            <a:off x="3343275" y="498262"/>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Kunde</a:t>
            </a:r>
          </a:p>
        </p:txBody>
      </p:sp>
      <p:sp>
        <p:nvSpPr>
          <p:cNvPr id="10" name="Rechteck 9"/>
          <p:cNvSpPr/>
          <p:nvPr/>
        </p:nvSpPr>
        <p:spPr>
          <a:xfrm>
            <a:off x="3343275" y="1206974"/>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Event</a:t>
            </a:r>
          </a:p>
        </p:txBody>
      </p:sp>
      <p:sp>
        <p:nvSpPr>
          <p:cNvPr id="11" name="Rechteck 10"/>
          <p:cNvSpPr/>
          <p:nvPr/>
        </p:nvSpPr>
        <p:spPr>
          <a:xfrm>
            <a:off x="4117181" y="855062"/>
            <a:ext cx="976313"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Equipment</a:t>
            </a:r>
          </a:p>
        </p:txBody>
      </p:sp>
      <p:sp>
        <p:nvSpPr>
          <p:cNvPr id="13" name="Ellipse 12"/>
          <p:cNvSpPr/>
          <p:nvPr/>
        </p:nvSpPr>
        <p:spPr>
          <a:xfrm>
            <a:off x="295275" y="1989758"/>
            <a:ext cx="3505200" cy="1480751"/>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4" name="Textfeld 13"/>
          <p:cNvSpPr txBox="1"/>
          <p:nvPr/>
        </p:nvSpPr>
        <p:spPr>
          <a:xfrm>
            <a:off x="1195388" y="345840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Reservierungen</a:t>
            </a:r>
          </a:p>
        </p:txBody>
      </p:sp>
      <p:sp>
        <p:nvSpPr>
          <p:cNvPr id="15" name="Ellipse 14"/>
          <p:cNvSpPr/>
          <p:nvPr/>
        </p:nvSpPr>
        <p:spPr>
          <a:xfrm>
            <a:off x="447675" y="2128258"/>
            <a:ext cx="3162300"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16" name="Fünfeck 15"/>
          <p:cNvSpPr/>
          <p:nvPr/>
        </p:nvSpPr>
        <p:spPr>
          <a:xfrm>
            <a:off x="2419350" y="644098"/>
            <a:ext cx="923925" cy="297977"/>
          </a:xfrm>
          <a:prstGeom prst="pentag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Suche</a:t>
            </a:r>
          </a:p>
        </p:txBody>
      </p:sp>
      <p:sp>
        <p:nvSpPr>
          <p:cNvPr id="17" name="Fünfeck 16"/>
          <p:cNvSpPr/>
          <p:nvPr/>
        </p:nvSpPr>
        <p:spPr>
          <a:xfrm>
            <a:off x="2401491" y="958874"/>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8" name="Fünfeck 17"/>
          <p:cNvSpPr/>
          <p:nvPr/>
        </p:nvSpPr>
        <p:spPr>
          <a:xfrm>
            <a:off x="887612" y="2304857"/>
            <a:ext cx="1094184" cy="297977"/>
          </a:xfrm>
          <a:prstGeom prst="pentagon">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Buchen</a:t>
            </a:r>
          </a:p>
        </p:txBody>
      </p:sp>
      <p:sp>
        <p:nvSpPr>
          <p:cNvPr id="19" name="Fünfeck 18"/>
          <p:cNvSpPr/>
          <p:nvPr/>
        </p:nvSpPr>
        <p:spPr>
          <a:xfrm>
            <a:off x="1181100" y="2636621"/>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20" name="Fünfeck 19"/>
          <p:cNvSpPr/>
          <p:nvPr/>
        </p:nvSpPr>
        <p:spPr>
          <a:xfrm>
            <a:off x="1415654" y="2968385"/>
            <a:ext cx="1447800" cy="212639"/>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21" name="Ellipse 20"/>
          <p:cNvSpPr/>
          <p:nvPr/>
        </p:nvSpPr>
        <p:spPr>
          <a:xfrm>
            <a:off x="396479" y="45907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2" name="Ellipse 21"/>
          <p:cNvSpPr/>
          <p:nvPr/>
        </p:nvSpPr>
        <p:spPr>
          <a:xfrm>
            <a:off x="-74414" y="4087446"/>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3" name="Ellipse 22"/>
          <p:cNvSpPr/>
          <p:nvPr/>
        </p:nvSpPr>
        <p:spPr>
          <a:xfrm>
            <a:off x="697585" y="423518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4" name="Ellipse 23"/>
          <p:cNvSpPr/>
          <p:nvPr/>
        </p:nvSpPr>
        <p:spPr>
          <a:xfrm>
            <a:off x="1187054" y="4705060"/>
            <a:ext cx="1027509" cy="434065"/>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5" name="Ellipse 24"/>
          <p:cNvSpPr/>
          <p:nvPr/>
        </p:nvSpPr>
        <p:spPr>
          <a:xfrm>
            <a:off x="4018604" y="3114454"/>
            <a:ext cx="3143250"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6" name="Textfeld 25"/>
          <p:cNvSpPr txBox="1"/>
          <p:nvPr/>
        </p:nvSpPr>
        <p:spPr>
          <a:xfrm>
            <a:off x="4775842" y="4529239"/>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Help </a:t>
            </a:r>
            <a:r>
              <a:rPr lang="de-DE" sz="1350" dirty="0" err="1">
                <a:solidFill>
                  <a:prstClr val="black"/>
                </a:solidFill>
                <a:latin typeface="Calibri" panose="020F0502020204030204"/>
                <a:ea typeface="+mn-ea"/>
              </a:rPr>
              <a:t>Self</a:t>
            </a:r>
            <a:r>
              <a:rPr lang="de-DE" sz="1350" dirty="0">
                <a:solidFill>
                  <a:prstClr val="black"/>
                </a:solidFill>
                <a:latin typeface="Calibri" panose="020F0502020204030204"/>
                <a:ea typeface="+mn-ea"/>
              </a:rPr>
              <a:t> Service</a:t>
            </a:r>
          </a:p>
        </p:txBody>
      </p:sp>
      <p:sp>
        <p:nvSpPr>
          <p:cNvPr id="27" name="Ellipse 26"/>
          <p:cNvSpPr/>
          <p:nvPr/>
        </p:nvSpPr>
        <p:spPr>
          <a:xfrm>
            <a:off x="5708155" y="1505331"/>
            <a:ext cx="2846189" cy="1414786"/>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28" name="Textfeld 27"/>
          <p:cNvSpPr txBox="1"/>
          <p:nvPr/>
        </p:nvSpPr>
        <p:spPr>
          <a:xfrm>
            <a:off x="6505575" y="1172494"/>
            <a:ext cx="1628775" cy="300082"/>
          </a:xfrm>
          <a:prstGeom prst="rect">
            <a:avLst/>
          </a:prstGeom>
          <a:noFill/>
        </p:spPr>
        <p:txBody>
          <a:bodyPr wrap="squar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Kundenverwaltung</a:t>
            </a:r>
          </a:p>
        </p:txBody>
      </p:sp>
      <p:sp>
        <p:nvSpPr>
          <p:cNvPr id="29" name="Rechteck 28"/>
          <p:cNvSpPr/>
          <p:nvPr/>
        </p:nvSpPr>
        <p:spPr>
          <a:xfrm>
            <a:off x="7055651" y="182198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cxnSp>
        <p:nvCxnSpPr>
          <p:cNvPr id="31" name="Gerader Verbinder 30"/>
          <p:cNvCxnSpPr>
            <a:stCxn id="15" idx="3"/>
            <a:endCxn id="22" idx="0"/>
          </p:cNvCxnSpPr>
          <p:nvPr/>
        </p:nvCxnSpPr>
        <p:spPr>
          <a:xfrm flipH="1">
            <a:off x="439341" y="3107605"/>
            <a:ext cx="471442" cy="979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Gerader Verbinder 32"/>
          <p:cNvCxnSpPr>
            <a:stCxn id="15" idx="3"/>
            <a:endCxn id="23" idx="0"/>
          </p:cNvCxnSpPr>
          <p:nvPr/>
        </p:nvCxnSpPr>
        <p:spPr>
          <a:xfrm>
            <a:off x="910783" y="3107604"/>
            <a:ext cx="300557" cy="1127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r Verbinder 34"/>
          <p:cNvCxnSpPr>
            <a:stCxn id="15" idx="3"/>
            <a:endCxn id="23" idx="3"/>
          </p:cNvCxnSpPr>
          <p:nvPr/>
        </p:nvCxnSpPr>
        <p:spPr>
          <a:xfrm flipH="1">
            <a:off x="848060" y="3107605"/>
            <a:ext cx="62723" cy="1498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Gerader Verbinder 36"/>
          <p:cNvCxnSpPr>
            <a:stCxn id="15" idx="3"/>
            <a:endCxn id="24" idx="1"/>
          </p:cNvCxnSpPr>
          <p:nvPr/>
        </p:nvCxnSpPr>
        <p:spPr>
          <a:xfrm>
            <a:off x="910783" y="3107604"/>
            <a:ext cx="426746" cy="1661023"/>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066229" y="3250573"/>
            <a:ext cx="3001321"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39" name="Ellipse 38"/>
          <p:cNvSpPr/>
          <p:nvPr/>
        </p:nvSpPr>
        <p:spPr>
          <a:xfrm>
            <a:off x="5731494" y="1639455"/>
            <a:ext cx="2667473" cy="1147376"/>
          </a:xfrm>
          <a:prstGeom prst="ellipse">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cxnSp>
        <p:nvCxnSpPr>
          <p:cNvPr id="41" name="Gerade Verbindung mit Pfeil 40"/>
          <p:cNvCxnSpPr>
            <a:cxnSpLocks/>
            <a:stCxn id="39" idx="4"/>
          </p:cNvCxnSpPr>
          <p:nvPr/>
        </p:nvCxnSpPr>
        <p:spPr>
          <a:xfrm flipH="1">
            <a:off x="6709018" y="2786831"/>
            <a:ext cx="356213" cy="461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7062498" y="3078113"/>
            <a:ext cx="1137043"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Message </a:t>
            </a:r>
            <a:r>
              <a:rPr lang="de-DE" sz="1350" dirty="0" err="1">
                <a:solidFill>
                  <a:prstClr val="black"/>
                </a:solidFill>
                <a:latin typeface="Calibri" panose="020F0502020204030204"/>
                <a:ea typeface="+mn-ea"/>
              </a:rPr>
              <a:t>Que</a:t>
            </a:r>
            <a:endParaRPr lang="de-DE" sz="1350" dirty="0">
              <a:solidFill>
                <a:prstClr val="black"/>
              </a:solidFill>
              <a:latin typeface="Calibri" panose="020F0502020204030204"/>
              <a:ea typeface="+mn-ea"/>
            </a:endParaRPr>
          </a:p>
        </p:txBody>
      </p:sp>
      <p:cxnSp>
        <p:nvCxnSpPr>
          <p:cNvPr id="44" name="Gerade Verbindung mit Pfeil 43"/>
          <p:cNvCxnSpPr>
            <a:cxnSpLocks/>
            <a:stCxn id="38" idx="1"/>
          </p:cNvCxnSpPr>
          <p:nvPr/>
        </p:nvCxnSpPr>
        <p:spPr>
          <a:xfrm flipH="1" flipV="1">
            <a:off x="3518131" y="3114454"/>
            <a:ext cx="987631" cy="30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6547014" y="3284778"/>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47" name="Rechteck 46"/>
          <p:cNvSpPr/>
          <p:nvPr/>
        </p:nvSpPr>
        <p:spPr>
          <a:xfrm>
            <a:off x="3340335" y="2947111"/>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sp>
        <p:nvSpPr>
          <p:cNvPr id="50" name="Rechteck 49"/>
          <p:cNvSpPr/>
          <p:nvPr/>
        </p:nvSpPr>
        <p:spPr>
          <a:xfrm>
            <a:off x="6252306" y="1590675"/>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cxnSp>
        <p:nvCxnSpPr>
          <p:cNvPr id="52" name="Gerade Verbindung mit Pfeil 51"/>
          <p:cNvCxnSpPr>
            <a:stCxn id="50" idx="1"/>
          </p:cNvCxnSpPr>
          <p:nvPr/>
        </p:nvCxnSpPr>
        <p:spPr>
          <a:xfrm flipH="1" flipV="1">
            <a:off x="5123518" y="1252532"/>
            <a:ext cx="1128788" cy="408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hteck 52"/>
          <p:cNvSpPr/>
          <p:nvPr/>
        </p:nvSpPr>
        <p:spPr>
          <a:xfrm>
            <a:off x="6061678" y="2075501"/>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Neukunde</a:t>
            </a:r>
          </a:p>
        </p:txBody>
      </p:sp>
      <p:sp>
        <p:nvSpPr>
          <p:cNvPr id="55" name="Fünfeck 54"/>
          <p:cNvSpPr/>
          <p:nvPr/>
        </p:nvSpPr>
        <p:spPr>
          <a:xfrm>
            <a:off x="5439324" y="3905251"/>
            <a:ext cx="1183230" cy="319571"/>
          </a:xfrm>
          <a:prstGeom prst="pentagon">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Bewerten</a:t>
            </a:r>
          </a:p>
        </p:txBody>
      </p:sp>
      <p:sp>
        <p:nvSpPr>
          <p:cNvPr id="57" name="Fünfeck 56"/>
          <p:cNvSpPr/>
          <p:nvPr/>
        </p:nvSpPr>
        <p:spPr>
          <a:xfrm>
            <a:off x="5667374" y="3635710"/>
            <a:ext cx="1447800" cy="297977"/>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Stornieren</a:t>
            </a:r>
          </a:p>
        </p:txBody>
      </p:sp>
      <p:sp>
        <p:nvSpPr>
          <p:cNvPr id="58" name="Rechteck 57"/>
          <p:cNvSpPr/>
          <p:nvPr/>
        </p:nvSpPr>
        <p:spPr>
          <a:xfrm>
            <a:off x="2547898" y="2005166"/>
            <a:ext cx="162004" cy="140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de-DE" sz="1350">
              <a:solidFill>
                <a:prstClr val="white"/>
              </a:solidFill>
              <a:latin typeface="Calibri" panose="020F0502020204030204"/>
            </a:endParaRPr>
          </a:p>
        </p:txBody>
      </p:sp>
      <p:cxnSp>
        <p:nvCxnSpPr>
          <p:cNvPr id="59" name="Gerade Verbindung mit Pfeil 58"/>
          <p:cNvCxnSpPr>
            <a:cxnSpLocks/>
            <a:stCxn id="8" idx="3"/>
          </p:cNvCxnSpPr>
          <p:nvPr/>
        </p:nvCxnSpPr>
        <p:spPr>
          <a:xfrm>
            <a:off x="2625283" y="1422646"/>
            <a:ext cx="3617" cy="627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hteck 61"/>
          <p:cNvSpPr/>
          <p:nvPr/>
        </p:nvSpPr>
        <p:spPr>
          <a:xfrm>
            <a:off x="6740173" y="2406284"/>
            <a:ext cx="922727"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Interessen</a:t>
            </a:r>
          </a:p>
        </p:txBody>
      </p:sp>
      <p:sp>
        <p:nvSpPr>
          <p:cNvPr id="63" name="Textfeld 62"/>
          <p:cNvSpPr txBox="1"/>
          <p:nvPr/>
        </p:nvSpPr>
        <p:spPr>
          <a:xfrm>
            <a:off x="5612448" y="1069375"/>
            <a:ext cx="485902" cy="300082"/>
          </a:xfrm>
          <a:prstGeom prst="rect">
            <a:avLst/>
          </a:prstGeom>
          <a:noFill/>
        </p:spPr>
        <p:txBody>
          <a:bodyPr wrap="none" rtlCol="0">
            <a:spAutoFit/>
          </a:bodyPr>
          <a:lstStyle/>
          <a:p>
            <a:pPr defTabSz="685800" fontAlgn="auto">
              <a:spcBef>
                <a:spcPts val="0"/>
              </a:spcBef>
              <a:spcAft>
                <a:spcPts val="0"/>
              </a:spcAft>
            </a:pPr>
            <a:r>
              <a:rPr lang="de-DE" sz="1350" dirty="0">
                <a:solidFill>
                  <a:prstClr val="black"/>
                </a:solidFill>
                <a:latin typeface="Calibri" panose="020F0502020204030204"/>
                <a:ea typeface="+mn-ea"/>
              </a:rPr>
              <a:t>Rest</a:t>
            </a:r>
          </a:p>
        </p:txBody>
      </p:sp>
      <p:sp>
        <p:nvSpPr>
          <p:cNvPr id="48" name="Rechteck 47"/>
          <p:cNvSpPr/>
          <p:nvPr/>
        </p:nvSpPr>
        <p:spPr>
          <a:xfrm>
            <a:off x="4580799" y="3378195"/>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Reisen</a:t>
            </a:r>
          </a:p>
        </p:txBody>
      </p:sp>
      <p:sp>
        <p:nvSpPr>
          <p:cNvPr id="49" name="Rechteck 48"/>
          <p:cNvSpPr/>
          <p:nvPr/>
        </p:nvSpPr>
        <p:spPr>
          <a:xfrm>
            <a:off x="4194228" y="3763596"/>
            <a:ext cx="800100"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Beweis</a:t>
            </a:r>
          </a:p>
        </p:txBody>
      </p:sp>
      <p:sp>
        <p:nvSpPr>
          <p:cNvPr id="51" name="Rechteck 50"/>
          <p:cNvSpPr/>
          <p:nvPr/>
        </p:nvSpPr>
        <p:spPr>
          <a:xfrm>
            <a:off x="4495132" y="4090716"/>
            <a:ext cx="998392" cy="32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r>
              <a:rPr lang="de-DE" sz="1350" dirty="0">
                <a:solidFill>
                  <a:prstClr val="white"/>
                </a:solidFill>
                <a:latin typeface="Calibri" panose="020F0502020204030204"/>
              </a:rPr>
              <a:t>Alternative</a:t>
            </a:r>
          </a:p>
        </p:txBody>
      </p:sp>
    </p:spTree>
    <p:extLst>
      <p:ext uri="{BB962C8B-B14F-4D97-AF65-F5344CB8AC3E}">
        <p14:creationId xmlns:p14="http://schemas.microsoft.com/office/powerpoint/2010/main" val="310263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alex11.org/wp-content/uploads/2012/01/Peace_eye_by_skrobdizzles-e1326758699333-1024x810.jpg"/>
          <p:cNvPicPr>
            <a:picLocks noGrp="1" noChangeAspect="1" noChangeArrowheads="1"/>
          </p:cNvPicPr>
          <p:nvPr>
            <p:ph type="pic" sz="quarter" idx="17"/>
          </p:nvPr>
        </p:nvPicPr>
        <p:blipFill>
          <a:blip r:embed="rId2">
            <a:extLst>
              <a:ext uri="{28A0092B-C50C-407E-A947-70E740481C1C}">
                <a14:useLocalDpi xmlns:a14="http://schemas.microsoft.com/office/drawing/2010/main" val="0"/>
              </a:ext>
            </a:extLst>
          </a:blip>
          <a:srcRect l="7527" r="752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idx="1"/>
          </p:nvPr>
        </p:nvSpPr>
        <p:spPr/>
        <p:txBody>
          <a:bodyPr/>
          <a:lstStyle/>
          <a:p>
            <a:pPr indent="-207963"/>
            <a:r>
              <a:rPr lang="de-DE" sz="1600" dirty="0"/>
              <a:t>HMI</a:t>
            </a:r>
          </a:p>
          <a:p>
            <a:pPr lvl="2"/>
            <a:r>
              <a:rPr lang="de-DE" sz="1600" dirty="0"/>
              <a:t>Neue Eingabegeräte</a:t>
            </a:r>
          </a:p>
          <a:p>
            <a:pPr lvl="2"/>
            <a:r>
              <a:rPr lang="de-DE" sz="1600" dirty="0"/>
              <a:t>Feedback</a:t>
            </a:r>
          </a:p>
          <a:p>
            <a:pPr lvl="2"/>
            <a:endParaRPr lang="de-DE" sz="1600" dirty="0"/>
          </a:p>
          <a:p>
            <a:pPr indent="-207963"/>
            <a:r>
              <a:rPr lang="de-DE" sz="1600" dirty="0"/>
              <a:t>Spielwelt</a:t>
            </a:r>
          </a:p>
          <a:p>
            <a:pPr lvl="2"/>
            <a:r>
              <a:rPr lang="de-DE" sz="1600" dirty="0"/>
              <a:t>Unterschiedliche Level </a:t>
            </a:r>
          </a:p>
          <a:p>
            <a:pPr lvl="2"/>
            <a:r>
              <a:rPr lang="de-DE" sz="1600" dirty="0"/>
              <a:t>Integration von Sound</a:t>
            </a:r>
          </a:p>
          <a:p>
            <a:pPr marL="0" lvl="2" indent="0">
              <a:buNone/>
            </a:pPr>
            <a:endParaRPr lang="de-DE" sz="1600" dirty="0"/>
          </a:p>
          <a:p>
            <a:pPr indent="-207963"/>
            <a:r>
              <a:rPr lang="de-DE" sz="1600" dirty="0"/>
              <a:t>Mehr Spieler </a:t>
            </a:r>
          </a:p>
          <a:p>
            <a:pPr lvl="2"/>
            <a:r>
              <a:rPr lang="de-DE" sz="1600" dirty="0"/>
              <a:t>mehr Spaß</a:t>
            </a:r>
          </a:p>
          <a:p>
            <a:endParaRPr lang="de-DE" sz="1600" dirty="0"/>
          </a:p>
        </p:txBody>
      </p:sp>
      <p:sp>
        <p:nvSpPr>
          <p:cNvPr id="5" name="Titel 4"/>
          <p:cNvSpPr>
            <a:spLocks noGrp="1"/>
          </p:cNvSpPr>
          <p:nvPr>
            <p:ph type="title"/>
          </p:nvPr>
        </p:nvSpPr>
        <p:spPr>
          <a:xfrm>
            <a:off x="250825" y="411087"/>
            <a:ext cx="1145214" cy="431614"/>
          </a:xfrm>
        </p:spPr>
        <p:txBody>
          <a:bodyPr/>
          <a:lstStyle/>
          <a:p>
            <a:r>
              <a:rPr lang="de-DE" dirty="0"/>
              <a:t>Ausblick</a:t>
            </a:r>
          </a:p>
        </p:txBody>
      </p:sp>
      <p:sp>
        <p:nvSpPr>
          <p:cNvPr id="4" name="Titel 83"/>
          <p:cNvSpPr txBox="1">
            <a:spLocks/>
          </p:cNvSpPr>
          <p:nvPr/>
        </p:nvSpPr>
        <p:spPr bwMode="auto">
          <a:xfrm>
            <a:off x="1534273" y="418356"/>
            <a:ext cx="951250"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Ideen?</a:t>
            </a:r>
          </a:p>
        </p:txBody>
      </p:sp>
    </p:spTree>
    <p:extLst>
      <p:ext uri="{BB962C8B-B14F-4D97-AF65-F5344CB8AC3E}">
        <p14:creationId xmlns:p14="http://schemas.microsoft.com/office/powerpoint/2010/main" val="135947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0825" y="411087"/>
            <a:ext cx="1167656" cy="431614"/>
          </a:xfrm>
        </p:spPr>
        <p:txBody>
          <a:bodyPr/>
          <a:lstStyle/>
          <a:p>
            <a:r>
              <a:rPr lang="de-DE" dirty="0"/>
              <a:t>Ergebnis</a:t>
            </a:r>
          </a:p>
        </p:txBody>
      </p:sp>
      <p:sp>
        <p:nvSpPr>
          <p:cNvPr id="4" name="Titel 83"/>
          <p:cNvSpPr txBox="1">
            <a:spLocks/>
          </p:cNvSpPr>
          <p:nvPr/>
        </p:nvSpPr>
        <p:spPr bwMode="auto">
          <a:xfrm>
            <a:off x="1534273" y="418356"/>
            <a:ext cx="1385664"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Seht selbst</a:t>
            </a:r>
          </a:p>
        </p:txBody>
      </p:sp>
    </p:spTree>
    <p:extLst>
      <p:ext uri="{BB962C8B-B14F-4D97-AF65-F5344CB8AC3E}">
        <p14:creationId xmlns:p14="http://schemas.microsoft.com/office/powerpoint/2010/main" val="13594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4"/>
          </p:nvPr>
        </p:nvSpPr>
        <p:spPr/>
        <p:txBody>
          <a:bodyPr/>
          <a:lstStyle/>
          <a:p>
            <a:pPr lvl="3"/>
            <a:r>
              <a:rPr lang="de-DE" u="sng" dirty="0">
                <a:hlinkClick r:id="rId2"/>
              </a:rPr>
              <a:t>http://reactjs.de/posts/react-tutorial</a:t>
            </a:r>
            <a:endParaRPr lang="de-DE" dirty="0"/>
          </a:p>
          <a:p>
            <a:pPr lvl="3"/>
            <a:r>
              <a:rPr lang="de-DE" u="sng" dirty="0">
                <a:hlinkClick r:id="rId3"/>
              </a:rPr>
              <a:t>https://facebook.github.io/jsx/</a:t>
            </a:r>
            <a:endParaRPr lang="de-DE" dirty="0"/>
          </a:p>
          <a:p>
            <a:pPr lvl="3"/>
            <a:r>
              <a:rPr lang="de-DE" u="sng" dirty="0">
                <a:hlinkClick r:id="rId4"/>
              </a:rPr>
              <a:t>https://hackernoon.com/how-it-feels-to-learn-javascript-in-2016-d3a717dd577f</a:t>
            </a:r>
            <a:endParaRPr lang="de-DE" dirty="0"/>
          </a:p>
          <a:p>
            <a:pPr lvl="3"/>
            <a:r>
              <a:rPr lang="de-DE" u="sng" dirty="0">
                <a:hlinkClick r:id="rId5"/>
              </a:rPr>
              <a:t>https://www.pandastrike.com/posts/20150311-react-bad-idea</a:t>
            </a:r>
            <a:endParaRPr lang="de-DE" dirty="0"/>
          </a:p>
          <a:p>
            <a:pPr lvl="3"/>
            <a:r>
              <a:rPr lang="de-DE" u="sng" dirty="0">
                <a:hlinkClick r:id="rId6"/>
              </a:rPr>
              <a:t>https://www.youtube.com/watch?v=x7cQ3mrcKaY</a:t>
            </a:r>
            <a:endParaRPr lang="de-DE" dirty="0"/>
          </a:p>
          <a:p>
            <a:pPr lvl="3"/>
            <a:r>
              <a:rPr lang="de-DE" u="sng" dirty="0">
                <a:hlinkClick r:id="rId7"/>
              </a:rPr>
              <a:t>https://chrome.google.com/webstore/detail/react-developer-tools/fmkadmapgofadopljbjfkapdkoienihi</a:t>
            </a:r>
            <a:endParaRPr lang="en-US" i="1" dirty="0"/>
          </a:p>
          <a:p>
            <a:pPr lvl="3"/>
            <a:r>
              <a:rPr lang="de-DE" u="sng" dirty="0">
                <a:hlinkClick r:id="rId8"/>
              </a:rPr>
              <a:t>https://github.com/facebook/react/wiki/Sites-Using-React</a:t>
            </a:r>
            <a:endParaRPr lang="de-DE" u="sng" dirty="0"/>
          </a:p>
          <a:p>
            <a:pPr lvl="3"/>
            <a:r>
              <a:rPr lang="de-DE" u="sng" dirty="0">
                <a:hlinkClick r:id="rId9"/>
              </a:rPr>
              <a:t>http://elm-lang.org/blog/blazing-fast-html-round-two</a:t>
            </a:r>
            <a:r>
              <a:rPr lang="de-DE" dirty="0"/>
              <a:t> </a:t>
            </a:r>
          </a:p>
          <a:p>
            <a:pPr lvl="3"/>
            <a:r>
              <a:rPr lang="de-DE" dirty="0">
                <a:hlinkClick r:id="rId10"/>
              </a:rPr>
              <a:t>https://jsx.github.io/</a:t>
            </a:r>
            <a:r>
              <a:rPr lang="de-DE" dirty="0"/>
              <a:t> </a:t>
            </a:r>
          </a:p>
        </p:txBody>
      </p:sp>
      <p:sp>
        <p:nvSpPr>
          <p:cNvPr id="3" name="Titel 2"/>
          <p:cNvSpPr>
            <a:spLocks noGrp="1"/>
          </p:cNvSpPr>
          <p:nvPr>
            <p:ph type="title"/>
          </p:nvPr>
        </p:nvSpPr>
        <p:spPr>
          <a:xfrm>
            <a:off x="250825" y="411087"/>
            <a:ext cx="1044224" cy="431614"/>
          </a:xfrm>
        </p:spPr>
        <p:txBody>
          <a:bodyPr/>
          <a:lstStyle/>
          <a:p>
            <a:r>
              <a:rPr lang="de-DE" dirty="0"/>
              <a:t>Quellen</a:t>
            </a:r>
          </a:p>
        </p:txBody>
      </p:sp>
    </p:spTree>
    <p:extLst>
      <p:ext uri="{BB962C8B-B14F-4D97-AF65-F5344CB8AC3E}">
        <p14:creationId xmlns:p14="http://schemas.microsoft.com/office/powerpoint/2010/main" val="399760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Bild 7" descr="05_INME_Flugzeug_150dpi.jpg"/>
          <p:cNvPicPr>
            <a:picLocks noChangeAspect="1"/>
          </p:cNvPicPr>
          <p:nvPr/>
        </p:nvPicPr>
        <p:blipFill>
          <a:blip r:embed="rId3" cstate="print"/>
          <a:srcRect/>
          <a:stretch>
            <a:fillRect/>
          </a:stretch>
        </p:blipFill>
        <p:spPr bwMode="auto">
          <a:xfrm>
            <a:off x="0" y="-20638"/>
            <a:ext cx="9236075" cy="5191126"/>
          </a:xfrm>
          <a:prstGeom prst="rect">
            <a:avLst/>
          </a:prstGeom>
          <a:noFill/>
          <a:ln w="9525">
            <a:noFill/>
            <a:miter lim="800000"/>
            <a:headEnd/>
            <a:tailEnd/>
          </a:ln>
        </p:spPr>
      </p:pic>
      <p:sp>
        <p:nvSpPr>
          <p:cNvPr id="94211" name="Textplatzhalter 1"/>
          <p:cNvSpPr txBox="1">
            <a:spLocks/>
          </p:cNvSpPr>
          <p:nvPr/>
        </p:nvSpPr>
        <p:spPr bwMode="auto">
          <a:xfrm>
            <a:off x="3429000" y="2351087"/>
            <a:ext cx="2007096" cy="1223963"/>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Firmenzentrale</a:t>
            </a:r>
          </a:p>
          <a:p>
            <a:pPr eaLnBrk="0" hangingPunct="0">
              <a:lnSpc>
                <a:spcPct val="130000"/>
              </a:lnSpc>
              <a:buSzPct val="100000"/>
            </a:pPr>
            <a:r>
              <a:rPr lang="de-DE" sz="1400" dirty="0">
                <a:solidFill>
                  <a:srgbClr val="002754"/>
                </a:solidFill>
              </a:rPr>
              <a:t>InMediasP GmbH</a:t>
            </a:r>
          </a:p>
          <a:p>
            <a:pPr eaLnBrk="0" hangingPunct="0">
              <a:lnSpc>
                <a:spcPct val="130000"/>
              </a:lnSpc>
              <a:buSzPct val="100000"/>
            </a:pPr>
            <a:r>
              <a:rPr lang="de-DE" sz="1400" dirty="0" err="1">
                <a:solidFill>
                  <a:srgbClr val="002754"/>
                </a:solidFill>
              </a:rPr>
              <a:t>Neuendorfstraße</a:t>
            </a:r>
            <a:r>
              <a:rPr lang="de-DE" sz="1400" dirty="0">
                <a:solidFill>
                  <a:srgbClr val="002754"/>
                </a:solidFill>
              </a:rPr>
              <a:t> 18a</a:t>
            </a:r>
          </a:p>
          <a:p>
            <a:pPr eaLnBrk="0" hangingPunct="0">
              <a:lnSpc>
                <a:spcPct val="130000"/>
              </a:lnSpc>
              <a:buSzPct val="100000"/>
            </a:pPr>
            <a:r>
              <a:rPr lang="de-DE" sz="1400" dirty="0">
                <a:solidFill>
                  <a:srgbClr val="002754"/>
                </a:solidFill>
              </a:rPr>
              <a:t>16761 Hennigsdorf</a:t>
            </a:r>
          </a:p>
        </p:txBody>
      </p:sp>
      <p:sp>
        <p:nvSpPr>
          <p:cNvPr id="94212" name="Textplatzhalter 1"/>
          <p:cNvSpPr txBox="1">
            <a:spLocks/>
          </p:cNvSpPr>
          <p:nvPr/>
        </p:nvSpPr>
        <p:spPr bwMode="auto">
          <a:xfrm>
            <a:off x="5478463" y="2927027"/>
            <a:ext cx="1871662" cy="648022"/>
          </a:xfrm>
          <a:prstGeom prst="rect">
            <a:avLst/>
          </a:prstGeom>
          <a:noFill/>
          <a:ln w="9525">
            <a:noFill/>
            <a:miter lim="800000"/>
            <a:headEnd/>
            <a:tailEnd/>
          </a:ln>
        </p:spPr>
        <p:txBody>
          <a:bodyPr lIns="0" tIns="0" rIns="0" bIns="0" anchor="b"/>
          <a:lstStyle/>
          <a:p>
            <a:pPr eaLnBrk="0" hangingPunct="0">
              <a:lnSpc>
                <a:spcPct val="130000"/>
              </a:lnSpc>
              <a:buSzPct val="100000"/>
            </a:pPr>
            <a:r>
              <a:rPr lang="de-DE" sz="1400" dirty="0">
                <a:solidFill>
                  <a:srgbClr val="002754"/>
                </a:solidFill>
              </a:rPr>
              <a:t>www.inmediasp.de</a:t>
            </a:r>
          </a:p>
          <a:p>
            <a:pPr eaLnBrk="0" hangingPunct="0">
              <a:lnSpc>
                <a:spcPct val="130000"/>
              </a:lnSpc>
              <a:buSzPct val="100000"/>
            </a:pPr>
            <a:r>
              <a:rPr lang="de-DE" sz="1400" dirty="0">
                <a:solidFill>
                  <a:srgbClr val="002754"/>
                </a:solidFill>
              </a:rPr>
              <a:t>info@inmediasp.de</a:t>
            </a:r>
          </a:p>
        </p:txBody>
      </p:sp>
      <p:sp>
        <p:nvSpPr>
          <p:cNvPr id="94213" name="Textfeld 6"/>
          <p:cNvSpPr txBox="1">
            <a:spLocks noChangeArrowheads="1"/>
          </p:cNvSpPr>
          <p:nvPr/>
        </p:nvSpPr>
        <p:spPr bwMode="auto">
          <a:xfrm>
            <a:off x="3390900" y="1725613"/>
            <a:ext cx="4751388" cy="615950"/>
          </a:xfrm>
          <a:prstGeom prst="rect">
            <a:avLst/>
          </a:prstGeom>
          <a:noFill/>
          <a:ln w="9525">
            <a:noFill/>
            <a:miter lim="800000"/>
            <a:headEnd/>
            <a:tailEnd/>
          </a:ln>
        </p:spPr>
        <p:txBody>
          <a:bodyPr lIns="0" tIns="0" rIns="0" bIns="0">
            <a:spAutoFit/>
          </a:bodyPr>
          <a:lstStyle/>
          <a:p>
            <a:r>
              <a:rPr lang="de-DE" sz="4000">
                <a:solidFill>
                  <a:srgbClr val="002754"/>
                </a:solidFill>
              </a:rPr>
              <a:t>Vielen Dank.</a:t>
            </a:r>
          </a:p>
        </p:txBody>
      </p:sp>
      <p:sp>
        <p:nvSpPr>
          <p:cNvPr id="94214" name="Textplatzhalter 1"/>
          <p:cNvSpPr txBox="1">
            <a:spLocks/>
          </p:cNvSpPr>
          <p:nvPr/>
        </p:nvSpPr>
        <p:spPr bwMode="auto">
          <a:xfrm>
            <a:off x="3429000" y="4084638"/>
            <a:ext cx="4887416" cy="935384"/>
          </a:xfrm>
          <a:prstGeom prst="rect">
            <a:avLst/>
          </a:prstGeom>
          <a:noFill/>
          <a:ln w="9525">
            <a:noFill/>
            <a:miter lim="800000"/>
            <a:headEnd/>
            <a:tailEnd/>
          </a:ln>
        </p:spPr>
        <p:txBody>
          <a:bodyPr lIns="0" tIns="0" rIns="0" bIns="0"/>
          <a:lstStyle/>
          <a:p>
            <a:pPr eaLnBrk="0" hangingPunct="0">
              <a:lnSpc>
                <a:spcPct val="130000"/>
              </a:lnSpc>
              <a:buSzPct val="100000"/>
            </a:pPr>
            <a:r>
              <a:rPr lang="de-DE" sz="1400" b="1" dirty="0">
                <a:solidFill>
                  <a:srgbClr val="002754"/>
                </a:solidFill>
              </a:rPr>
              <a:t>Ansprechpartner</a:t>
            </a:r>
          </a:p>
          <a:p>
            <a:pPr eaLnBrk="0" hangingPunct="0">
              <a:lnSpc>
                <a:spcPct val="130000"/>
              </a:lnSpc>
              <a:buSzPct val="100000"/>
            </a:pPr>
            <a:r>
              <a:rPr lang="de-DE" sz="1400" dirty="0">
                <a:solidFill>
                  <a:srgbClr val="002754"/>
                </a:solidFill>
              </a:rPr>
              <a:t>Karsten Müller (mueller</a:t>
            </a:r>
            <a:r>
              <a:rPr lang="de-DE" sz="1400" dirty="0">
                <a:solidFill>
                  <a:srgbClr val="002754"/>
                </a:solidFill>
                <a:hlinkClick r:id="rId4"/>
              </a:rPr>
              <a:t>@inmediasp.de</a:t>
            </a:r>
            <a:r>
              <a:rPr lang="de-DE" sz="1400" dirty="0">
                <a:solidFill>
                  <a:srgbClr val="002754"/>
                </a:solidFill>
              </a:rPr>
              <a:t>)</a:t>
            </a:r>
          </a:p>
          <a:p>
            <a:pPr eaLnBrk="0" hangingPunct="0">
              <a:lnSpc>
                <a:spcPct val="130000"/>
              </a:lnSpc>
              <a:buSzPct val="100000"/>
            </a:pPr>
            <a:r>
              <a:rPr lang="de-DE" sz="1400" dirty="0">
                <a:solidFill>
                  <a:srgbClr val="002754"/>
                </a:solidFill>
              </a:rPr>
              <a:t>Laura Rieger (rieger</a:t>
            </a:r>
            <a:r>
              <a:rPr lang="de-DE" sz="1400" dirty="0">
                <a:solidFill>
                  <a:srgbClr val="002754"/>
                </a:solidFill>
                <a:hlinkClick r:id="rId4"/>
              </a:rPr>
              <a:t>@inmediasp.de</a:t>
            </a:r>
            <a:r>
              <a:rPr lang="de-DE" sz="1400" dirty="0">
                <a:solidFill>
                  <a:srgbClr val="002754"/>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feld 6"/>
          <p:cNvSpPr txBox="1">
            <a:spLocks noChangeArrowheads="1"/>
          </p:cNvSpPr>
          <p:nvPr/>
        </p:nvSpPr>
        <p:spPr bwMode="auto">
          <a:xfrm>
            <a:off x="3492500" y="1813058"/>
            <a:ext cx="5399980" cy="1569660"/>
          </a:xfrm>
          <a:prstGeom prst="rect">
            <a:avLst/>
          </a:prstGeom>
          <a:noFill/>
          <a:ln w="9525">
            <a:noFill/>
            <a:miter lim="800000"/>
            <a:headEnd/>
            <a:tailEnd/>
          </a:ln>
        </p:spPr>
        <p:txBody>
          <a:bodyPr lIns="0" tIns="0" rIns="0" bIns="0" anchor="t">
            <a:noAutofit/>
          </a:bodyPr>
          <a:lstStyle/>
          <a:p>
            <a:r>
              <a:rPr lang="de-DE" sz="3500" dirty="0" err="1">
                <a:solidFill>
                  <a:srgbClr val="002754"/>
                </a:solidFill>
              </a:rPr>
              <a:t>React</a:t>
            </a:r>
            <a:r>
              <a:rPr lang="de-DE" sz="3500" dirty="0">
                <a:solidFill>
                  <a:srgbClr val="002754"/>
                </a:solidFill>
              </a:rPr>
              <a:t> &amp; </a:t>
            </a:r>
            <a:br>
              <a:rPr lang="de-DE" sz="3500" dirty="0">
                <a:solidFill>
                  <a:srgbClr val="002754"/>
                </a:solidFill>
              </a:rPr>
            </a:br>
            <a:r>
              <a:rPr lang="de-DE" sz="3500" dirty="0">
                <a:solidFill>
                  <a:srgbClr val="002754"/>
                </a:solidFill>
              </a:rPr>
              <a:t>DDD</a:t>
            </a:r>
          </a:p>
        </p:txBody>
      </p:sp>
      <p:sp>
        <p:nvSpPr>
          <p:cNvPr id="19461" name="Textfeld 6"/>
          <p:cNvSpPr txBox="1">
            <a:spLocks noChangeArrowheads="1"/>
          </p:cNvSpPr>
          <p:nvPr/>
        </p:nvSpPr>
        <p:spPr bwMode="auto">
          <a:xfrm>
            <a:off x="3492500" y="4587875"/>
            <a:ext cx="4751388" cy="215444"/>
          </a:xfrm>
          <a:prstGeom prst="rect">
            <a:avLst/>
          </a:prstGeom>
          <a:noFill/>
          <a:ln w="9525">
            <a:noFill/>
            <a:miter lim="800000"/>
            <a:headEnd/>
            <a:tailEnd/>
          </a:ln>
        </p:spPr>
        <p:txBody>
          <a:bodyPr lIns="0" tIns="0" rIns="0" bIns="0">
            <a:spAutoFit/>
          </a:bodyPr>
          <a:lstStyle/>
          <a:p>
            <a:r>
              <a:rPr lang="de-DE" sz="1400" dirty="0">
                <a:solidFill>
                  <a:srgbClr val="002754"/>
                </a:solidFill>
              </a:rPr>
              <a:t>31.03.2017 Christin </a:t>
            </a:r>
            <a:r>
              <a:rPr lang="de-DE" sz="1400" dirty="0" err="1">
                <a:solidFill>
                  <a:srgbClr val="002754"/>
                </a:solidFill>
              </a:rPr>
              <a:t>Scheewe</a:t>
            </a:r>
            <a:r>
              <a:rPr lang="de-DE" sz="1400" dirty="0">
                <a:solidFill>
                  <a:srgbClr val="002754"/>
                </a:solidFill>
              </a:rPr>
              <a:t>, Ferris </a:t>
            </a:r>
            <a:r>
              <a:rPr lang="de-DE" sz="1400" dirty="0" err="1">
                <a:solidFill>
                  <a:srgbClr val="002754"/>
                </a:solidFill>
              </a:rPr>
              <a:t>Burock</a:t>
            </a:r>
            <a:r>
              <a:rPr lang="de-DE" sz="1400" dirty="0">
                <a:solidFill>
                  <a:srgbClr val="002754"/>
                </a:solidFill>
              </a:rPr>
              <a:t>, Thomas Hein</a:t>
            </a:r>
          </a:p>
        </p:txBody>
      </p:sp>
      <p:pic>
        <p:nvPicPr>
          <p:cNvPr id="6" name="Grafik 5" descr="Bild1.emf"/>
          <p:cNvPicPr>
            <a:picLocks noChangeAspect="1"/>
          </p:cNvPicPr>
          <p:nvPr/>
        </p:nvPicPr>
        <p:blipFill>
          <a:blip r:embed="rId3" cstate="print"/>
          <a:stretch>
            <a:fillRect/>
          </a:stretch>
        </p:blipFill>
        <p:spPr>
          <a:xfrm>
            <a:off x="1508400" y="1908000"/>
            <a:ext cx="1650578" cy="1640584"/>
          </a:xfrm>
          <a:prstGeom prst="rect">
            <a:avLst/>
          </a:prstGeom>
        </p:spPr>
      </p:pic>
      <p:sp>
        <p:nvSpPr>
          <p:cNvPr id="5" name="Rechteck 4"/>
          <p:cNvSpPr/>
          <p:nvPr/>
        </p:nvSpPr>
        <p:spPr>
          <a:xfrm>
            <a:off x="3492500" y="3092898"/>
            <a:ext cx="3017988" cy="433311"/>
          </a:xfrm>
          <a:prstGeom prst="rect">
            <a:avLst/>
          </a:prstGeom>
          <a:solidFill>
            <a:srgbClr val="0095D8"/>
          </a:solidFill>
          <a:ln>
            <a:noFill/>
          </a:ln>
          <a:effectLst/>
        </p:spPr>
        <p:style>
          <a:lnRef idx="1">
            <a:schemeClr val="accent1"/>
          </a:lnRef>
          <a:fillRef idx="3">
            <a:schemeClr val="accent1"/>
          </a:fillRef>
          <a:effectRef idx="2">
            <a:schemeClr val="accent1"/>
          </a:effectRef>
          <a:fontRef idx="minor">
            <a:schemeClr val="lt1"/>
          </a:fontRef>
        </p:style>
        <p:txBody>
          <a:bodyPr wrap="none" lIns="72000" tIns="75600" rIns="72000" bIns="79200" anchor="ctr">
            <a:spAutoFit/>
          </a:bodyPr>
          <a:lstStyle/>
          <a:p>
            <a:pPr>
              <a:defRPr/>
            </a:pPr>
            <a:r>
              <a:rPr lang="de-DE" sz="1800" dirty="0">
                <a:solidFill>
                  <a:srgbClr val="FFFFFF"/>
                </a:solidFill>
                <a:ea typeface="ＭＳ Ｐゴシック" pitchFamily="34" charset="-128"/>
              </a:rPr>
              <a:t>Reisebuchung im Jahr 2017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251520" y="987574"/>
            <a:ext cx="2160240" cy="3888432"/>
          </a:xfrm>
        </p:spPr>
        <p:txBody>
          <a:bodyPr/>
          <a:lstStyle/>
          <a:p>
            <a:pPr lvl="2"/>
            <a:r>
              <a:rPr lang="de-DE" sz="1800" dirty="0"/>
              <a:t>Aufgabe </a:t>
            </a:r>
          </a:p>
          <a:p>
            <a:pPr lvl="2"/>
            <a:r>
              <a:rPr lang="de-DE" sz="1800" dirty="0"/>
              <a:t>Team </a:t>
            </a:r>
          </a:p>
          <a:p>
            <a:pPr lvl="2"/>
            <a:r>
              <a:rPr lang="de-DE" sz="1800" dirty="0"/>
              <a:t>Vorgehen </a:t>
            </a:r>
          </a:p>
          <a:p>
            <a:pPr lvl="2"/>
            <a:r>
              <a:rPr lang="de-DE" sz="1800" dirty="0"/>
              <a:t>Erkenntnisse</a:t>
            </a:r>
          </a:p>
          <a:p>
            <a:pPr lvl="2"/>
            <a:r>
              <a:rPr lang="de-DE" sz="1800" dirty="0"/>
              <a:t>Ausblick</a:t>
            </a:r>
          </a:p>
          <a:p>
            <a:pPr lvl="2"/>
            <a:r>
              <a:rPr lang="de-DE" sz="1800" dirty="0"/>
              <a:t>Ergebnis </a:t>
            </a:r>
          </a:p>
          <a:p>
            <a:pPr lvl="2"/>
            <a:r>
              <a:rPr lang="de-DE" sz="1800" dirty="0"/>
              <a:t>Demo</a:t>
            </a:r>
          </a:p>
          <a:p>
            <a:endParaRPr lang="de-DE" dirty="0"/>
          </a:p>
        </p:txBody>
      </p:sp>
      <p:sp>
        <p:nvSpPr>
          <p:cNvPr id="3" name="Titel 2"/>
          <p:cNvSpPr>
            <a:spLocks noGrp="1"/>
          </p:cNvSpPr>
          <p:nvPr>
            <p:ph type="title"/>
          </p:nvPr>
        </p:nvSpPr>
        <p:spPr/>
        <p:txBody>
          <a:bodyPr/>
          <a:lstStyle/>
          <a:p>
            <a:r>
              <a:rPr lang="de-DE" dirty="0"/>
              <a:t>Agenda</a:t>
            </a:r>
          </a:p>
        </p:txBody>
      </p:sp>
    </p:spTree>
    <p:extLst>
      <p:ext uri="{BB962C8B-B14F-4D97-AF65-F5344CB8AC3E}">
        <p14:creationId xmlns:p14="http://schemas.microsoft.com/office/powerpoint/2010/main" val="266020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50825" y="411087"/>
            <a:ext cx="1109948" cy="431614"/>
          </a:xfrm>
        </p:spPr>
        <p:txBody>
          <a:bodyPr/>
          <a:lstStyle/>
          <a:p>
            <a:r>
              <a:rPr lang="de-DE" dirty="0"/>
              <a:t>Aufgabe</a:t>
            </a:r>
          </a:p>
        </p:txBody>
      </p:sp>
      <p:sp>
        <p:nvSpPr>
          <p:cNvPr id="14" name="Inhaltsplatzhalter 10"/>
          <p:cNvSpPr txBox="1">
            <a:spLocks/>
          </p:cNvSpPr>
          <p:nvPr/>
        </p:nvSpPr>
        <p:spPr>
          <a:xfrm>
            <a:off x="395478" y="1131570"/>
            <a:ext cx="3888486" cy="3600450"/>
          </a:xfrm>
          <a:prstGeom prst="rect">
            <a:avLst/>
          </a:prstGeom>
        </p:spPr>
        <p:txBody>
          <a:bodyPr/>
          <a:lstStyle>
            <a:lvl1pPr algn="l" defTabSz="863600" rtl="0" eaLnBrk="1" fontAlgn="base" hangingPunct="1">
              <a:lnSpc>
                <a:spcPts val="1800"/>
              </a:lnSpc>
              <a:spcBef>
                <a:spcPts val="163"/>
              </a:spcBef>
              <a:spcAft>
                <a:spcPts val="500"/>
              </a:spcAft>
              <a:buSzPct val="100000"/>
              <a:defRPr lang="de-DE" sz="1600" b="1" kern="1200" dirty="0">
                <a:solidFill>
                  <a:srgbClr val="0095D8"/>
                </a:solidFill>
                <a:latin typeface="Arial"/>
                <a:ea typeface="ＭＳ Ｐゴシック" charset="0"/>
                <a:cs typeface="ＭＳ Ｐゴシック" charset="0"/>
              </a:defRPr>
            </a:lvl1pPr>
            <a:lvl2pPr algn="l" defTabSz="1254125" rtl="0" eaLnBrk="1" fontAlgn="base" hangingPunct="1">
              <a:lnSpc>
                <a:spcPts val="1800"/>
              </a:lnSpc>
              <a:spcBef>
                <a:spcPts val="163"/>
              </a:spcBef>
              <a:spcAft>
                <a:spcPts val="500"/>
              </a:spcAft>
              <a:buSzPct val="100000"/>
              <a:defRPr sz="1600" kern="1200">
                <a:solidFill>
                  <a:srgbClr val="003882"/>
                </a:solidFill>
                <a:latin typeface="Arial"/>
                <a:ea typeface="ＭＳ Ｐゴシック" charset="0"/>
                <a:cs typeface="+mn-cs"/>
              </a:defRPr>
            </a:lvl2pPr>
            <a:lvl3pPr marL="207963" indent="-207963" algn="l" rtl="0" eaLnBrk="1" fontAlgn="base" hangingPunct="1">
              <a:lnSpc>
                <a:spcPts val="1800"/>
              </a:lnSpc>
              <a:spcBef>
                <a:spcPts val="163"/>
              </a:spcBef>
              <a:spcAft>
                <a:spcPts val="500"/>
              </a:spcAft>
              <a:buSzPct val="110000"/>
              <a:buFontTx/>
              <a:buBlip>
                <a:blip r:embed="rId2"/>
              </a:buBlip>
              <a:defRPr sz="1600" b="1" kern="1200">
                <a:solidFill>
                  <a:srgbClr val="003882"/>
                </a:solidFill>
                <a:latin typeface="Arial"/>
                <a:ea typeface="ＭＳ Ｐゴシック" charset="0"/>
                <a:cs typeface="+mn-cs"/>
              </a:defRPr>
            </a:lvl3pPr>
            <a:lvl4pPr marL="431800" indent="-215900" algn="l" rtl="0" eaLnBrk="1" fontAlgn="base" hangingPunct="1">
              <a:lnSpc>
                <a:spcPts val="1800"/>
              </a:lnSpc>
              <a:spcBef>
                <a:spcPts val="163"/>
              </a:spcBef>
              <a:spcAft>
                <a:spcPts val="500"/>
              </a:spcAft>
              <a:buSzPct val="110000"/>
              <a:buFontTx/>
              <a:buBlip>
                <a:blip r:embed="rId2"/>
              </a:buBlip>
              <a:defRPr sz="1600" kern="1200">
                <a:solidFill>
                  <a:srgbClr val="003882"/>
                </a:solidFill>
                <a:latin typeface="Arial"/>
                <a:ea typeface="ＭＳ Ｐゴシック" charset="0"/>
                <a:cs typeface="+mn-cs"/>
              </a:defRPr>
            </a:lvl4pPr>
            <a:lvl5pPr marL="647700" indent="-215900" algn="l" rtl="0" eaLnBrk="1" fontAlgn="base" hangingPunct="1">
              <a:lnSpc>
                <a:spcPts val="1800"/>
              </a:lnSpc>
              <a:spcBef>
                <a:spcPts val="163"/>
              </a:spcBef>
              <a:spcAft>
                <a:spcPts val="500"/>
              </a:spcAft>
              <a:buSzPct val="110000"/>
              <a:buFontTx/>
              <a:buBlip>
                <a:blip r:embed="rId3"/>
              </a:buBlip>
              <a:defRPr sz="1400" kern="1200">
                <a:solidFill>
                  <a:srgbClr val="003882"/>
                </a:solidFill>
                <a:latin typeface="Arial"/>
                <a:ea typeface="ＭＳ Ｐゴシック" charset="0"/>
                <a:cs typeface="+mn-cs"/>
              </a:defRPr>
            </a:lvl5pPr>
            <a:lvl6pPr marL="208800" indent="-208800" algn="l" defTabSz="914400" rtl="0" eaLnBrk="1" latinLnBrk="0" hangingPunct="1">
              <a:lnSpc>
                <a:spcPts val="1800"/>
              </a:lnSpc>
              <a:spcBef>
                <a:spcPts val="163"/>
              </a:spcBef>
              <a:spcAft>
                <a:spcPts val="500"/>
              </a:spcAft>
              <a:buFont typeface="+mj-lt"/>
              <a:buAutoNum type="arabicPeriod"/>
              <a:defRPr sz="15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de-DE" dirty="0"/>
          </a:p>
        </p:txBody>
      </p:sp>
      <p:pic>
        <p:nvPicPr>
          <p:cNvPr id="1030" name="Picture 6" descr="http://ecx.images-amazon.com/images/I/81nhvNRII5L._SL1500_.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1335640"/>
            <a:ext cx="4040385" cy="3030289"/>
          </a:xfrm>
          <a:prstGeom prst="rect">
            <a:avLst/>
          </a:prstGeom>
          <a:noFill/>
          <a:extLst>
            <a:ext uri="{909E8E84-426E-40DD-AFC4-6F175D3DCCD1}">
              <a14:hiddenFill xmlns:a14="http://schemas.microsoft.com/office/drawing/2010/main">
                <a:solidFill>
                  <a:srgbClr val="FFFFFF"/>
                </a:solidFill>
              </a14:hiddenFill>
            </a:ext>
          </a:extLst>
        </p:spPr>
      </p:pic>
      <p:sp>
        <p:nvSpPr>
          <p:cNvPr id="6" name="Titel 83"/>
          <p:cNvSpPr txBox="1">
            <a:spLocks/>
          </p:cNvSpPr>
          <p:nvPr/>
        </p:nvSpPr>
        <p:spPr bwMode="auto">
          <a:xfrm>
            <a:off x="1534273" y="418356"/>
            <a:ext cx="2857092" cy="417074"/>
          </a:xfrm>
          <a:prstGeom prst="rect">
            <a:avLst/>
          </a:prstGeom>
          <a:solidFill>
            <a:srgbClr val="0095D8"/>
          </a:solidFill>
          <a:ln w="9525">
            <a:noFill/>
            <a:miter lim="800000"/>
            <a:headEnd/>
            <a:tailEnd/>
          </a:ln>
        </p:spPr>
        <p:txBody>
          <a:bodyPr vert="horz" wrap="none" lIns="144000" tIns="82800" rIns="144000" bIns="86400" numCol="1" rtlCol="0" anchor="ctr" anchorCtr="0" compatLnSpc="1">
            <a:prstTxWarp prst="textNoShape">
              <a:avLst/>
            </a:prstTxWarp>
            <a:spAutoFit/>
          </a:bodyPr>
          <a:lstStyle>
            <a:defPPr>
              <a:defRPr lang="de-DE"/>
            </a:defPPr>
            <a:lvl1pPr marL="0" marR="0" lvl="0" indent="0" defTabSz="914400" eaLnBrk="1" latinLnBrk="0" hangingPunct="1">
              <a:lnSpc>
                <a:spcPct val="100000"/>
              </a:lnSpc>
              <a:buClrTx/>
              <a:buSzTx/>
              <a:buFontTx/>
              <a:buNone/>
              <a:tabLst/>
              <a:defRPr kumimoji="0" sz="1600" b="1" i="0" u="none" strike="noStrike" cap="none" spc="0" normalizeH="0" baseline="0">
                <a:ln>
                  <a:noFill/>
                </a:ln>
                <a:solidFill>
                  <a:srgbClr val="FFFFFF"/>
                </a:solidFill>
                <a:effectLst/>
                <a:uLnTx/>
                <a:uFillTx/>
                <a:latin typeface="Arial"/>
                <a:ea typeface="ＭＳ Ｐゴシック" charset="0"/>
                <a:cs typeface="ＭＳ Ｐゴシック" charset="0"/>
              </a:defRPr>
            </a:lvl1pPr>
          </a:lstStyle>
          <a:p>
            <a:r>
              <a:rPr lang="de-DE" dirty="0"/>
              <a:t>Treffen der Generationen?</a:t>
            </a:r>
          </a:p>
        </p:txBody>
      </p:sp>
      <p:sp>
        <p:nvSpPr>
          <p:cNvPr id="3" name="Bildplatzhalter 2"/>
          <p:cNvSpPr>
            <a:spLocks noGrp="1"/>
          </p:cNvSpPr>
          <p:nvPr>
            <p:ph type="pic" sz="quarter" idx="17"/>
          </p:nvPr>
        </p:nvSpPr>
        <p:spPr/>
      </p:sp>
    </p:spTree>
    <p:extLst>
      <p:ext uri="{BB962C8B-B14F-4D97-AF65-F5344CB8AC3E}">
        <p14:creationId xmlns:p14="http://schemas.microsoft.com/office/powerpoint/2010/main" val="359040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React</a:t>
            </a:r>
            <a:r>
              <a:rPr lang="de-DE" dirty="0"/>
              <a:t> JS</a:t>
            </a:r>
          </a:p>
          <a:p>
            <a:endParaRPr lang="de-DE" dirty="0"/>
          </a:p>
          <a:p>
            <a:r>
              <a:rPr lang="de-DE" dirty="0"/>
              <a:t>	</a:t>
            </a:r>
          </a:p>
          <a:p>
            <a:pPr lvl="3"/>
            <a:r>
              <a:rPr lang="en-US" i="1" dirty="0" err="1"/>
              <a:t>Bibliothek</a:t>
            </a:r>
            <a:r>
              <a:rPr lang="en-US" i="1" dirty="0"/>
              <a:t> – </a:t>
            </a:r>
            <a:r>
              <a:rPr lang="en-US" i="1" dirty="0" err="1"/>
              <a:t>kein</a:t>
            </a:r>
            <a:r>
              <a:rPr lang="en-US" i="1" dirty="0"/>
              <a:t> Framework</a:t>
            </a:r>
          </a:p>
          <a:p>
            <a:pPr lvl="3"/>
            <a:r>
              <a:rPr lang="en-US" i="1" dirty="0" err="1"/>
              <a:t>Benutzoberflächen</a:t>
            </a:r>
            <a:r>
              <a:rPr lang="en-US" i="1" dirty="0"/>
              <a:t> </a:t>
            </a:r>
            <a:r>
              <a:rPr lang="en-US" i="1" dirty="0" err="1"/>
              <a:t>erstellen</a:t>
            </a:r>
            <a:endParaRPr lang="en-US" i="1" dirty="0"/>
          </a:p>
          <a:p>
            <a:pPr lvl="3"/>
            <a:r>
              <a:rPr lang="en-US" i="1" dirty="0" err="1"/>
              <a:t>Einfacher</a:t>
            </a:r>
            <a:r>
              <a:rPr lang="en-US" i="1" dirty="0"/>
              <a:t> Code</a:t>
            </a:r>
          </a:p>
          <a:p>
            <a:pPr lvl="3"/>
            <a:r>
              <a:rPr lang="en-US" i="1" dirty="0"/>
              <a:t>Virtual DOM</a:t>
            </a:r>
          </a:p>
          <a:p>
            <a:endParaRPr lang="de-DE" dirty="0"/>
          </a:p>
        </p:txBody>
      </p:sp>
      <p:sp>
        <p:nvSpPr>
          <p:cNvPr id="3" name="Inhaltsplatzhalter 2"/>
          <p:cNvSpPr>
            <a:spLocks noGrp="1"/>
          </p:cNvSpPr>
          <p:nvPr>
            <p:ph idx="14"/>
          </p:nvPr>
        </p:nvSpPr>
        <p:spPr/>
        <p:txBody>
          <a:bodyPr/>
          <a:lstStyle/>
          <a:p>
            <a:r>
              <a:rPr lang="de-DE" dirty="0"/>
              <a:t>DDD</a:t>
            </a:r>
          </a:p>
          <a:p>
            <a:endParaRPr lang="de-DE" dirty="0"/>
          </a:p>
          <a:p>
            <a:pPr lvl="1"/>
            <a:r>
              <a:rPr lang="en-US" b="0" i="1" dirty="0"/>
              <a:t>Eric Evans brought about what is a timeless work. It is my firm belief that Eric’s work will guide developers in practical ways for decades to come.</a:t>
            </a:r>
          </a:p>
          <a:p>
            <a:pPr lvl="1"/>
            <a:endParaRPr lang="en-US" i="1" dirty="0"/>
          </a:p>
          <a:p>
            <a:pPr lvl="3"/>
            <a:r>
              <a:rPr lang="en-US" i="1" dirty="0" err="1"/>
              <a:t>Ubiqious</a:t>
            </a:r>
            <a:r>
              <a:rPr lang="en-US" i="1" dirty="0"/>
              <a:t> Language</a:t>
            </a:r>
          </a:p>
          <a:p>
            <a:pPr lvl="3"/>
            <a:r>
              <a:rPr lang="en-US" i="1" dirty="0"/>
              <a:t>Bounded Context</a:t>
            </a:r>
          </a:p>
          <a:p>
            <a:pPr lvl="3"/>
            <a:r>
              <a:rPr lang="en-US" i="1" dirty="0"/>
              <a:t>Context Map</a:t>
            </a:r>
          </a:p>
          <a:p>
            <a:pPr lvl="3"/>
            <a:r>
              <a:rPr lang="en-US" i="1" dirty="0"/>
              <a:t>Value Objects</a:t>
            </a:r>
          </a:p>
          <a:p>
            <a:pPr lvl="3"/>
            <a:r>
              <a:rPr lang="en-US" i="1" dirty="0"/>
              <a:t>Entities</a:t>
            </a:r>
            <a:endParaRPr lang="de-DE" i="1" dirty="0"/>
          </a:p>
        </p:txBody>
      </p:sp>
      <p:sp>
        <p:nvSpPr>
          <p:cNvPr id="4" name="Titel 3"/>
          <p:cNvSpPr>
            <a:spLocks noGrp="1"/>
          </p:cNvSpPr>
          <p:nvPr>
            <p:ph type="title"/>
          </p:nvPr>
        </p:nvSpPr>
        <p:spPr>
          <a:xfrm>
            <a:off x="250825" y="411087"/>
            <a:ext cx="1109948" cy="431614"/>
          </a:xfrm>
        </p:spPr>
        <p:txBody>
          <a:bodyPr/>
          <a:lstStyle/>
          <a:p>
            <a:r>
              <a:rPr lang="de-DE" dirty="0"/>
              <a:t>Aufgabe</a:t>
            </a:r>
          </a:p>
        </p:txBody>
      </p:sp>
    </p:spTree>
    <p:extLst>
      <p:ext uri="{BB962C8B-B14F-4D97-AF65-F5344CB8AC3E}">
        <p14:creationId xmlns:p14="http://schemas.microsoft.com/office/powerpoint/2010/main" val="42691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4"/>
          </p:nvPr>
        </p:nvSpPr>
        <p:spPr/>
        <p:txBody>
          <a:bodyPr/>
          <a:lstStyle/>
          <a:p>
            <a:pPr algn="ctr"/>
            <a:r>
              <a:rPr lang="de-DE" dirty="0"/>
              <a:t>Christin </a:t>
            </a:r>
            <a:r>
              <a:rPr lang="de-DE" dirty="0" err="1"/>
              <a:t>Mc</a:t>
            </a:r>
            <a:endParaRPr lang="de-DE" dirty="0"/>
          </a:p>
        </p:txBody>
      </p:sp>
      <p:sp>
        <p:nvSpPr>
          <p:cNvPr id="4" name="Inhaltsplatzhalter 3"/>
          <p:cNvSpPr>
            <a:spLocks noGrp="1"/>
          </p:cNvSpPr>
          <p:nvPr>
            <p:ph idx="15"/>
          </p:nvPr>
        </p:nvSpPr>
        <p:spPr/>
        <p:txBody>
          <a:bodyPr/>
          <a:lstStyle/>
          <a:p>
            <a:pPr algn="ctr"/>
            <a:r>
              <a:rPr lang="de-DE" dirty="0"/>
              <a:t>Thomas </a:t>
            </a:r>
            <a:r>
              <a:rPr lang="de-DE" dirty="0" err="1"/>
              <a:t>Mc</a:t>
            </a:r>
            <a:endParaRPr lang="de-DE" dirty="0"/>
          </a:p>
        </p:txBody>
      </p:sp>
      <p:sp>
        <p:nvSpPr>
          <p:cNvPr id="5" name="Titel 4"/>
          <p:cNvSpPr>
            <a:spLocks noGrp="1"/>
          </p:cNvSpPr>
          <p:nvPr>
            <p:ph type="title"/>
          </p:nvPr>
        </p:nvSpPr>
        <p:spPr>
          <a:xfrm>
            <a:off x="250825" y="411087"/>
            <a:ext cx="868663" cy="431614"/>
          </a:xfrm>
        </p:spPr>
        <p:txBody>
          <a:bodyPr/>
          <a:lstStyle/>
          <a:p>
            <a:r>
              <a:rPr lang="de-DE" dirty="0"/>
              <a:t>Team </a:t>
            </a:r>
          </a:p>
        </p:txBody>
      </p:sp>
      <p:sp>
        <p:nvSpPr>
          <p:cNvPr id="7" name="Inhaltsplatzhalter 6"/>
          <p:cNvSpPr>
            <a:spLocks noGrp="1"/>
          </p:cNvSpPr>
          <p:nvPr>
            <p:ph idx="1"/>
          </p:nvPr>
        </p:nvSpPr>
        <p:spPr/>
        <p:txBody>
          <a:bodyPr/>
          <a:lstStyle/>
          <a:p>
            <a:pPr algn="ctr"/>
            <a:r>
              <a:rPr lang="de-DE" dirty="0"/>
              <a:t>Ferris </a:t>
            </a:r>
            <a:r>
              <a:rPr lang="de-DE" dirty="0" err="1"/>
              <a:t>Mc</a:t>
            </a:r>
            <a:endParaRPr lang="de-DE" dirty="0"/>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93558" y="1059582"/>
            <a:ext cx="2052228" cy="2052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56176" y="1173582"/>
            <a:ext cx="2736001" cy="1824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07288" y="1073054"/>
            <a:ext cx="2729424" cy="202505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8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tp://www.bartholomes.com/typo3temp/pics/coaching_vorgehen_c29b7df5f3.jpg"/>
          <p:cNvPicPr>
            <a:picLocks noGrp="1" noChangeAspect="1" noChangeArrowheads="1"/>
          </p:cNvPicPr>
          <p:nvPr>
            <p:ph type="pic" sz="quarter" idx="17"/>
          </p:nvPr>
        </p:nvPicPr>
        <p:blipFill rotWithShape="1">
          <a:blip r:embed="rId2">
            <a:extLst>
              <a:ext uri="{28A0092B-C50C-407E-A947-70E740481C1C}">
                <a14:useLocalDpi xmlns:a14="http://schemas.microsoft.com/office/drawing/2010/main" val="0"/>
              </a:ext>
            </a:extLst>
          </a:blip>
          <a:srcRect l="643" t="245" r="12175" b="-24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p:cNvSpPr>
            <a:spLocks noGrp="1"/>
          </p:cNvSpPr>
          <p:nvPr>
            <p:ph idx="1"/>
          </p:nvPr>
        </p:nvSpPr>
        <p:spPr/>
        <p:txBody>
          <a:bodyPr/>
          <a:lstStyle/>
          <a:p>
            <a:r>
              <a:rPr lang="de-DE" dirty="0"/>
              <a:t>Domain </a:t>
            </a:r>
            <a:r>
              <a:rPr lang="de-DE" dirty="0" err="1"/>
              <a:t>Driven</a:t>
            </a:r>
            <a:r>
              <a:rPr lang="de-DE" dirty="0"/>
              <a:t> Design ausprobieren und umsetzen</a:t>
            </a:r>
          </a:p>
          <a:p>
            <a:pPr lvl="2"/>
            <a:r>
              <a:rPr lang="de-DE" dirty="0"/>
              <a:t>Strategisches </a:t>
            </a:r>
            <a:r>
              <a:rPr lang="de-DE" dirty="0" err="1"/>
              <a:t>Desing</a:t>
            </a:r>
            <a:endParaRPr lang="de-DE" dirty="0"/>
          </a:p>
          <a:p>
            <a:pPr lvl="2"/>
            <a:r>
              <a:rPr lang="de-DE" dirty="0"/>
              <a:t>Taktisches Design</a:t>
            </a:r>
          </a:p>
          <a:p>
            <a:pPr lvl="2"/>
            <a:r>
              <a:rPr lang="de-DE" dirty="0"/>
              <a:t>Frontend und Backend bauen mit </a:t>
            </a:r>
            <a:r>
              <a:rPr lang="de-DE" dirty="0" err="1"/>
              <a:t>React</a:t>
            </a:r>
            <a:r>
              <a:rPr lang="de-DE" dirty="0"/>
              <a:t> und </a:t>
            </a:r>
            <a:r>
              <a:rPr lang="de-DE" dirty="0" err="1"/>
              <a:t>NoSQL</a:t>
            </a:r>
            <a:endParaRPr lang="de-DE" dirty="0"/>
          </a:p>
          <a:p>
            <a:pPr lvl="2"/>
            <a:endParaRPr lang="de-DE" dirty="0"/>
          </a:p>
          <a:p>
            <a:endParaRPr lang="de-DE" dirty="0">
              <a:solidFill>
                <a:schemeClr val="accent4">
                  <a:lumMod val="75000"/>
                </a:schemeClr>
              </a:solidFill>
            </a:endParaRPr>
          </a:p>
        </p:txBody>
      </p:sp>
      <p:sp>
        <p:nvSpPr>
          <p:cNvPr id="5" name="Titel 4"/>
          <p:cNvSpPr>
            <a:spLocks noGrp="1"/>
          </p:cNvSpPr>
          <p:nvPr>
            <p:ph type="title"/>
          </p:nvPr>
        </p:nvSpPr>
        <p:spPr>
          <a:xfrm>
            <a:off x="250825" y="411087"/>
            <a:ext cx="1219721" cy="431614"/>
          </a:xfrm>
        </p:spPr>
        <p:txBody>
          <a:bodyPr/>
          <a:lstStyle/>
          <a:p>
            <a:r>
              <a:rPr lang="de-DE" dirty="0"/>
              <a:t>Vorgehen</a:t>
            </a:r>
          </a:p>
        </p:txBody>
      </p:sp>
    </p:spTree>
    <p:extLst>
      <p:ext uri="{BB962C8B-B14F-4D97-AF65-F5344CB8AC3E}">
        <p14:creationId xmlns:p14="http://schemas.microsoft.com/office/powerpoint/2010/main" val="13594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idx="1"/>
          </p:nvPr>
        </p:nvSpPr>
        <p:spPr/>
        <p:txBody>
          <a:bodyPr/>
          <a:lstStyle/>
          <a:p>
            <a:pPr lvl="3">
              <a:lnSpc>
                <a:spcPct val="150000"/>
              </a:lnSpc>
            </a:pPr>
            <a:r>
              <a:rPr lang="en-US" i="1" dirty="0" err="1"/>
              <a:t>Bibliothek</a:t>
            </a:r>
            <a:r>
              <a:rPr lang="en-US" i="1" dirty="0"/>
              <a:t> – </a:t>
            </a:r>
            <a:r>
              <a:rPr lang="en-US" i="1" dirty="0" err="1"/>
              <a:t>kein</a:t>
            </a:r>
            <a:r>
              <a:rPr lang="en-US" i="1" dirty="0"/>
              <a:t> Framework</a:t>
            </a:r>
          </a:p>
          <a:p>
            <a:pPr lvl="3">
              <a:lnSpc>
                <a:spcPct val="150000"/>
              </a:lnSpc>
            </a:pPr>
            <a:r>
              <a:rPr lang="en-US" i="1" dirty="0" err="1"/>
              <a:t>Benutzoberflächen</a:t>
            </a:r>
            <a:r>
              <a:rPr lang="en-US" i="1" dirty="0"/>
              <a:t> </a:t>
            </a:r>
            <a:r>
              <a:rPr lang="en-US" i="1" dirty="0" err="1"/>
              <a:t>erstellen</a:t>
            </a:r>
            <a:endParaRPr lang="en-US" i="1" dirty="0"/>
          </a:p>
          <a:p>
            <a:pPr lvl="3">
              <a:lnSpc>
                <a:spcPct val="150000"/>
              </a:lnSpc>
            </a:pPr>
            <a:r>
              <a:rPr lang="en-US" i="1" dirty="0"/>
              <a:t>Virtual DOM</a:t>
            </a:r>
          </a:p>
          <a:p>
            <a:pPr lvl="3">
              <a:lnSpc>
                <a:spcPct val="150000"/>
              </a:lnSpc>
            </a:pPr>
            <a:r>
              <a:rPr lang="en-US" i="1" dirty="0" err="1"/>
              <a:t>Kann</a:t>
            </a:r>
            <a:r>
              <a:rPr lang="en-US" i="1" dirty="0"/>
              <a:t> JSX </a:t>
            </a:r>
            <a:r>
              <a:rPr lang="en-US" i="1" dirty="0" err="1"/>
              <a:t>verwenden</a:t>
            </a:r>
            <a:endParaRPr lang="en-US" i="1" dirty="0"/>
          </a:p>
          <a:p>
            <a:pPr lvl="3">
              <a:lnSpc>
                <a:spcPct val="150000"/>
              </a:lnSpc>
            </a:pPr>
            <a:r>
              <a:rPr lang="en-US" i="1" dirty="0" err="1"/>
              <a:t>Einfacher</a:t>
            </a:r>
            <a:r>
              <a:rPr lang="en-US" i="1" dirty="0"/>
              <a:t> Code</a:t>
            </a:r>
          </a:p>
          <a:p>
            <a:pPr lvl="3">
              <a:lnSpc>
                <a:spcPct val="150000"/>
              </a:lnSpc>
            </a:pPr>
            <a:r>
              <a:rPr lang="en-US" i="1" dirty="0" err="1"/>
              <a:t>Weit</a:t>
            </a:r>
            <a:r>
              <a:rPr lang="en-US" i="1" dirty="0"/>
              <a:t> </a:t>
            </a:r>
            <a:r>
              <a:rPr lang="en-US" i="1" dirty="0" err="1"/>
              <a:t>verbreitet</a:t>
            </a:r>
            <a:endParaRPr lang="en-US" i="1" dirty="0"/>
          </a:p>
          <a:p>
            <a:pPr marL="285750" lvl="1" indent="-285750">
              <a:buFont typeface="Arial" panose="020B0604020202020204" pitchFamily="34" charset="0"/>
              <a:buChar char="•"/>
            </a:pPr>
            <a:endParaRPr lang="de-DE" dirty="0"/>
          </a:p>
        </p:txBody>
      </p:sp>
      <p:sp>
        <p:nvSpPr>
          <p:cNvPr id="6" name="Inhaltsplatzhalter 5"/>
          <p:cNvSpPr>
            <a:spLocks noGrp="1"/>
          </p:cNvSpPr>
          <p:nvPr>
            <p:ph idx="14"/>
          </p:nvPr>
        </p:nvSpPr>
        <p:spPr>
          <a:xfrm>
            <a:off x="4716016" y="1131570"/>
            <a:ext cx="4176464" cy="3600450"/>
          </a:xfrm>
        </p:spPr>
        <p:txBody>
          <a:bodyPr/>
          <a:lstStyle/>
          <a:p>
            <a:pPr marL="215900" lvl="3" indent="0">
              <a:buNone/>
            </a:pPr>
            <a:r>
              <a:rPr lang="en-US" i="1" dirty="0"/>
              <a:t>Class Test extends </a:t>
            </a:r>
            <a:r>
              <a:rPr lang="en-US" i="1" dirty="0" err="1"/>
              <a:t>React.Component</a:t>
            </a:r>
            <a:r>
              <a:rPr lang="en-US" i="1" dirty="0"/>
              <a:t> {</a:t>
            </a:r>
          </a:p>
          <a:p>
            <a:pPr marL="215900" lvl="3" indent="0">
              <a:buNone/>
            </a:pPr>
            <a:r>
              <a:rPr lang="en-US" i="1" dirty="0"/>
              <a:t>    render() {</a:t>
            </a:r>
          </a:p>
          <a:p>
            <a:pPr marL="215900" lvl="3" indent="0">
              <a:buNone/>
            </a:pPr>
            <a:r>
              <a:rPr lang="en-US" i="1" dirty="0"/>
              <a:t>        return (</a:t>
            </a:r>
          </a:p>
          <a:p>
            <a:pPr marL="215900" lvl="3" indent="0">
              <a:buNone/>
            </a:pPr>
            <a:r>
              <a:rPr lang="en-US" i="1" dirty="0"/>
              <a:t>            &lt;h1 id=“test”&gt;</a:t>
            </a:r>
          </a:p>
          <a:p>
            <a:pPr marL="215900" lvl="3" indent="0">
              <a:buNone/>
            </a:pPr>
            <a:r>
              <a:rPr lang="en-US" i="1" dirty="0"/>
              <a:t>                Hallo Welt</a:t>
            </a:r>
          </a:p>
          <a:p>
            <a:pPr marL="215900" lvl="3" indent="0">
              <a:buNone/>
            </a:pPr>
            <a:r>
              <a:rPr lang="en-US" i="1" dirty="0"/>
              <a:t>            &lt;/h1&gt;</a:t>
            </a:r>
          </a:p>
          <a:p>
            <a:pPr marL="215900" lvl="3" indent="0">
              <a:buNone/>
            </a:pPr>
            <a:r>
              <a:rPr lang="en-US" i="1" dirty="0"/>
              <a:t>        );</a:t>
            </a:r>
          </a:p>
          <a:p>
            <a:pPr marL="215900" lvl="3" indent="0">
              <a:buNone/>
            </a:pPr>
            <a:r>
              <a:rPr lang="en-US" i="1" dirty="0"/>
              <a:t>    }</a:t>
            </a:r>
          </a:p>
          <a:p>
            <a:pPr marL="215900" lvl="3" indent="0">
              <a:buNone/>
            </a:pPr>
            <a:r>
              <a:rPr lang="en-US" i="1" dirty="0"/>
              <a:t>}</a:t>
            </a:r>
          </a:p>
        </p:txBody>
      </p:sp>
      <p:sp>
        <p:nvSpPr>
          <p:cNvPr id="4" name="Titel 3"/>
          <p:cNvSpPr>
            <a:spLocks noGrp="1"/>
          </p:cNvSpPr>
          <p:nvPr>
            <p:ph type="title"/>
          </p:nvPr>
        </p:nvSpPr>
        <p:spPr>
          <a:xfrm>
            <a:off x="250825" y="411087"/>
            <a:ext cx="848658" cy="431614"/>
          </a:xfrm>
        </p:spPr>
        <p:txBody>
          <a:bodyPr/>
          <a:lstStyle/>
          <a:p>
            <a:r>
              <a:rPr lang="de-DE" dirty="0" err="1"/>
              <a:t>React</a:t>
            </a:r>
            <a:endParaRPr lang="de-DE" dirty="0"/>
          </a:p>
        </p:txBody>
      </p:sp>
    </p:spTree>
    <p:extLst>
      <p:ext uri="{BB962C8B-B14F-4D97-AF65-F5344CB8AC3E}">
        <p14:creationId xmlns:p14="http://schemas.microsoft.com/office/powerpoint/2010/main" val="313860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idx="1"/>
          </p:nvPr>
        </p:nvSpPr>
        <p:spPr/>
        <p:txBody>
          <a:bodyPr/>
          <a:lstStyle/>
          <a:p>
            <a:pPr lvl="3">
              <a:lnSpc>
                <a:spcPct val="150000"/>
              </a:lnSpc>
            </a:pPr>
            <a:r>
              <a:rPr lang="en-US" i="1" dirty="0" err="1"/>
              <a:t>Nicht</a:t>
            </a:r>
            <a:r>
              <a:rPr lang="en-US" i="1" dirty="0"/>
              <a:t> das </a:t>
            </a:r>
            <a:r>
              <a:rPr lang="en-US" i="1" dirty="0" err="1"/>
              <a:t>schnellste</a:t>
            </a:r>
            <a:endParaRPr lang="en-US" i="1" dirty="0"/>
          </a:p>
          <a:p>
            <a:pPr lvl="3">
              <a:lnSpc>
                <a:spcPct val="150000"/>
              </a:lnSpc>
            </a:pPr>
            <a:r>
              <a:rPr lang="en-US" i="1" dirty="0"/>
              <a:t>Babel </a:t>
            </a:r>
            <a:r>
              <a:rPr lang="en-US" i="1" dirty="0" err="1"/>
              <a:t>benötigt</a:t>
            </a:r>
            <a:endParaRPr lang="en-US" i="1" dirty="0"/>
          </a:p>
          <a:p>
            <a:pPr lvl="3">
              <a:lnSpc>
                <a:spcPct val="150000"/>
              </a:lnSpc>
            </a:pPr>
            <a:r>
              <a:rPr lang="en-US" i="1" dirty="0" err="1"/>
              <a:t>ReactDOM</a:t>
            </a:r>
            <a:r>
              <a:rPr lang="en-US" i="1" dirty="0"/>
              <a:t> </a:t>
            </a:r>
            <a:r>
              <a:rPr lang="en-US" i="1" dirty="0" err="1"/>
              <a:t>benötigt</a:t>
            </a:r>
            <a:endParaRPr lang="en-US" i="1" dirty="0"/>
          </a:p>
          <a:p>
            <a:pPr lvl="3">
              <a:lnSpc>
                <a:spcPct val="150000"/>
              </a:lnSpc>
            </a:pPr>
            <a:r>
              <a:rPr lang="en-US" i="1" dirty="0"/>
              <a:t>Klassen </a:t>
            </a:r>
            <a:r>
              <a:rPr lang="en-US" i="1" dirty="0" err="1"/>
              <a:t>groß</a:t>
            </a:r>
            <a:r>
              <a:rPr lang="en-US" i="1" dirty="0"/>
              <a:t> </a:t>
            </a:r>
            <a:r>
              <a:rPr lang="en-US" i="1" dirty="0" err="1"/>
              <a:t>schreiben</a:t>
            </a:r>
            <a:endParaRPr lang="de-DE" dirty="0"/>
          </a:p>
        </p:txBody>
      </p:sp>
      <p:sp>
        <p:nvSpPr>
          <p:cNvPr id="3" name="Titel 2"/>
          <p:cNvSpPr>
            <a:spLocks noGrp="1"/>
          </p:cNvSpPr>
          <p:nvPr>
            <p:ph type="title"/>
          </p:nvPr>
        </p:nvSpPr>
        <p:spPr>
          <a:xfrm>
            <a:off x="250825" y="411087"/>
            <a:ext cx="848658" cy="431614"/>
          </a:xfrm>
        </p:spPr>
        <p:txBody>
          <a:bodyPr/>
          <a:lstStyle/>
          <a:p>
            <a:r>
              <a:rPr lang="de-DE" dirty="0" err="1"/>
              <a:t>React</a:t>
            </a:r>
            <a:endParaRPr lang="de-DE" dirty="0"/>
          </a:p>
        </p:txBody>
      </p:sp>
      <p:pic>
        <p:nvPicPr>
          <p:cNvPr id="10" name="Bildplatzhalter 9"/>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t="7630" b="7630"/>
          <a:stretch>
            <a:fillRect/>
          </a:stretch>
        </p:blipFill>
        <p:spPr/>
      </p:pic>
    </p:spTree>
    <p:extLst>
      <p:ext uri="{BB962C8B-B14F-4D97-AF65-F5344CB8AC3E}">
        <p14:creationId xmlns:p14="http://schemas.microsoft.com/office/powerpoint/2010/main" val="1104477734"/>
      </p:ext>
    </p:extLst>
  </p:cSld>
  <p:clrMapOvr>
    <a:masterClrMapping/>
  </p:clrMapOvr>
</p:sld>
</file>

<file path=ppt/theme/theme1.xml><?xml version="1.0" encoding="utf-8"?>
<a:theme xmlns:a="http://schemas.openxmlformats.org/drawingml/2006/main" name="InMediasP_PPT-Master_ohne-Gestaltungsvorlag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w="19050" cap="sq">
          <a:solidFill>
            <a:srgbClr val="003882"/>
          </a:solidFill>
          <a:bevel/>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1600" dirty="0" err="1" smtClean="0"/>
        </a:defPPr>
      </a:lstStyle>
      <a:style>
        <a:lnRef idx="1">
          <a:schemeClr val="accent1"/>
        </a:lnRef>
        <a:fillRef idx="3">
          <a:schemeClr val="accent1"/>
        </a:fillRef>
        <a:effectRef idx="2">
          <a:schemeClr val="accent1"/>
        </a:effectRef>
        <a:fontRef idx="minor">
          <a:schemeClr val="lt1"/>
        </a:fontRef>
      </a:style>
    </a:spDef>
    <a:lnDef>
      <a:spPr>
        <a:ln w="19050" cap="rnd" cmpd="sng">
          <a:solidFill>
            <a:srgbClr val="003882"/>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nSpc>
            <a:spcPts val="1800"/>
          </a:lnSpc>
          <a:spcBef>
            <a:spcPts val="163"/>
          </a:spcBef>
          <a:spcAft>
            <a:spcPts val="500"/>
          </a:spcAft>
          <a:defRPr sz="1400" dirty="0" err="1" smtClean="0"/>
        </a:defPPr>
      </a:lstStyle>
    </a:txDef>
  </a:objectDefaults>
  <a:extraClrSchemeLst/>
</a:theme>
</file>

<file path=ppt/theme/theme2.xml><?xml version="1.0" encoding="utf-8"?>
<a:theme xmlns:a="http://schemas.openxmlformats.org/drawingml/2006/main" name="Benutzerdefiniertes 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MediasP_PPT-Master_ohne-Vorlagen_Wolken">
  <a:themeElements>
    <a:clrScheme name="InMediasP">
      <a:dk1>
        <a:srgbClr val="003882"/>
      </a:dk1>
      <a:lt1>
        <a:srgbClr val="FFFFFF"/>
      </a:lt1>
      <a:dk2>
        <a:srgbClr val="1EA6A5"/>
      </a:dk2>
      <a:lt2>
        <a:srgbClr val="1F6CB5"/>
      </a:lt2>
      <a:accent1>
        <a:srgbClr val="5BAC26"/>
      </a:accent1>
      <a:accent2>
        <a:srgbClr val="EFD61F"/>
      </a:accent2>
      <a:accent3>
        <a:srgbClr val="E9AB00"/>
      </a:accent3>
      <a:accent4>
        <a:srgbClr val="DF3A1E"/>
      </a:accent4>
      <a:accent5>
        <a:srgbClr val="6C56AC"/>
      </a:accent5>
      <a:accent6>
        <a:srgbClr val="0095D8"/>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3882"/>
        </a:solidFill>
        <a:ln>
          <a:noFill/>
        </a:ln>
        <a:effectLst/>
      </a:spPr>
      <a:bodyPr lIns="36000" tIns="36000" rIns="36000" bIns="36000" rtlCol="0" anchor="ctr"/>
      <a:lstStyle>
        <a:defPPr algn="ctr">
          <a:defRPr sz="1600" b="0" dirty="0" err="1" smtClean="0"/>
        </a:defPPr>
      </a:lstStyle>
      <a:style>
        <a:lnRef idx="1">
          <a:schemeClr val="accent1"/>
        </a:lnRef>
        <a:fillRef idx="3">
          <a:schemeClr val="accent1"/>
        </a:fillRef>
        <a:effectRef idx="2">
          <a:schemeClr val="accent1"/>
        </a:effectRef>
        <a:fontRef idx="minor">
          <a:schemeClr val="lt1"/>
        </a:fontRef>
      </a:style>
    </a:spDef>
    <a:lnDef>
      <a:spPr>
        <a:ln w="19050" cap="sq" cmpd="sng">
          <a:solidFill>
            <a:srgbClr val="003882"/>
          </a:solidFill>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nSpc>
            <a:spcPts val="1800"/>
          </a:lnSpc>
          <a:spcBef>
            <a:spcPts val="163"/>
          </a:spcBef>
          <a:spcAft>
            <a:spcPts val="500"/>
          </a:spcAft>
          <a:defRPr sz="1500" dirty="0" smtClean="0"/>
        </a:defPPr>
      </a:lstStyle>
    </a:txDef>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E11DE9E58843A42B1F637E057635A16" ma:contentTypeVersion="0" ma:contentTypeDescription="Ein neues Dokument erstellen." ma:contentTypeScope="" ma:versionID="dfee1da9dca0f09f6848b5b8c67760e0">
  <xsd:schema xmlns:xsd="http://www.w3.org/2001/XMLSchema" xmlns:p="http://schemas.microsoft.com/office/2006/metadata/properties" targetNamespace="http://schemas.microsoft.com/office/2006/metadata/properties" ma:root="true" ma:fieldsID="246f02dd96380beb4f7cdcce14d77fd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CDCAB2-FFA3-4AA5-8951-F674AD256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9B834B3-90EC-4401-9017-D7D8CC13FBFE}">
  <ds:schemaRef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7B713E6-920B-4230-AC0E-59ED99C092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InMediasP_PPT-Master_ohne-Gestaltungsvorlagen</Template>
  <TotalTime>0</TotalTime>
  <Words>461</Words>
  <Application>Microsoft Office PowerPoint</Application>
  <PresentationFormat>Bildschirmpräsentation (16:9)</PresentationFormat>
  <Paragraphs>136</Paragraphs>
  <Slides>18</Slides>
  <Notes>3</Notes>
  <HiddenSlides>0</HiddenSlides>
  <MMClips>0</MMClips>
  <ScaleCrop>false</ScaleCrop>
  <HeadingPairs>
    <vt:vector size="6" baseType="variant">
      <vt:variant>
        <vt:lpstr>Verwendete Schriftarten</vt:lpstr>
      </vt:variant>
      <vt:variant>
        <vt:i4>4</vt:i4>
      </vt:variant>
      <vt:variant>
        <vt:lpstr>Design</vt:lpstr>
      </vt:variant>
      <vt:variant>
        <vt:i4>4</vt:i4>
      </vt:variant>
      <vt:variant>
        <vt:lpstr>Folientitel</vt:lpstr>
      </vt:variant>
      <vt:variant>
        <vt:i4>18</vt:i4>
      </vt:variant>
    </vt:vector>
  </HeadingPairs>
  <TitlesOfParts>
    <vt:vector size="26" baseType="lpstr">
      <vt:lpstr>ＭＳ Ｐゴシック</vt:lpstr>
      <vt:lpstr>Arial</vt:lpstr>
      <vt:lpstr>Calibri</vt:lpstr>
      <vt:lpstr>Calibri Light</vt:lpstr>
      <vt:lpstr>InMediasP_PPT-Master_ohne-Gestaltungsvorlagen</vt:lpstr>
      <vt:lpstr>Benutzerdefiniertes Design</vt:lpstr>
      <vt:lpstr>InMediasP_PPT-Master_ohne-Vorlagen_Wolken</vt:lpstr>
      <vt:lpstr>Office</vt:lpstr>
      <vt:lpstr>PowerPoint-Präsentation</vt:lpstr>
      <vt:lpstr>PowerPoint-Präsentation</vt:lpstr>
      <vt:lpstr>Agenda</vt:lpstr>
      <vt:lpstr>Aufgabe</vt:lpstr>
      <vt:lpstr>Aufgabe</vt:lpstr>
      <vt:lpstr>Team </vt:lpstr>
      <vt:lpstr>Vorgehen</vt:lpstr>
      <vt:lpstr>React</vt:lpstr>
      <vt:lpstr>React</vt:lpstr>
      <vt:lpstr>Domain Driven Desing</vt:lpstr>
      <vt:lpstr>Termini</vt:lpstr>
      <vt:lpstr>Was stimmt hier dran nicht</vt:lpstr>
      <vt:lpstr>Beispiele</vt:lpstr>
      <vt:lpstr>PowerPoint-Präsentation</vt:lpstr>
      <vt:lpstr>Ausblick</vt:lpstr>
      <vt:lpstr>Ergebnis</vt:lpstr>
      <vt:lpstr>Quellen</vt:lpstr>
      <vt:lpstr>PowerPoint-Präsentation</vt:lpstr>
    </vt:vector>
  </TitlesOfParts>
  <Company>InMediasP GmbH</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Thomas Hein</dc:creator>
  <cp:lastModifiedBy>Thomas Hein</cp:lastModifiedBy>
  <cp:revision>51</cp:revision>
  <cp:lastPrinted>2017-03-29T13:01:49Z</cp:lastPrinted>
  <dcterms:created xsi:type="dcterms:W3CDTF">2014-12-10T06:24:34Z</dcterms:created>
  <dcterms:modified xsi:type="dcterms:W3CDTF">2017-03-31T07:50:43Z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0x010100CE11DE9E58843A42B1F637E057635A16</vt:lpwstr>
  </property>
  <property fmtid="{D5CDD505-2E9C-101B-9397-08002B2CF9AE}" pid="3" name="Ansprechpartner InMediasP">
    <vt:lpwstr>INMEDIASP\kkrause25</vt:lpwstr>
  </property>
  <property fmtid="{D5CDD505-2E9C-101B-9397-08002B2CF9AE}" pid="4" name="test">
    <vt:lpwstr>Präsentationstemplate InMediasP optimiert für PowerPoint2007</vt:lpwstr>
  </property>
</Properties>
</file>