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6002" r:id="rId2"/>
  </p:sldMasterIdLst>
  <p:notesMasterIdLst>
    <p:notesMasterId r:id="rId23"/>
  </p:notesMasterIdLst>
  <p:handoutMasterIdLst>
    <p:handoutMasterId r:id="rId24"/>
  </p:handoutMasterIdLst>
  <p:sldIdLst>
    <p:sldId id="344" r:id="rId3"/>
    <p:sldId id="340" r:id="rId4"/>
    <p:sldId id="360" r:id="rId5"/>
    <p:sldId id="357" r:id="rId6"/>
    <p:sldId id="358" r:id="rId7"/>
    <p:sldId id="359" r:id="rId8"/>
    <p:sldId id="363" r:id="rId9"/>
    <p:sldId id="361" r:id="rId10"/>
    <p:sldId id="362" r:id="rId11"/>
    <p:sldId id="364" r:id="rId12"/>
    <p:sldId id="365" r:id="rId13"/>
    <p:sldId id="367" r:id="rId14"/>
    <p:sldId id="368" r:id="rId15"/>
    <p:sldId id="369" r:id="rId16"/>
    <p:sldId id="370" r:id="rId17"/>
    <p:sldId id="371" r:id="rId18"/>
    <p:sldId id="335" r:id="rId19"/>
    <p:sldId id="356" r:id="rId20"/>
    <p:sldId id="348" r:id="rId21"/>
    <p:sldId id="349" r:id="rId22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882"/>
    <a:srgbClr val="00FFD8"/>
    <a:srgbClr val="5C7694"/>
    <a:srgbClr val="002754"/>
    <a:srgbClr val="FFFFFF"/>
    <a:srgbClr val="D4D6E8"/>
    <a:srgbClr val="0095D8"/>
    <a:srgbClr val="94A6CC"/>
    <a:srgbClr val="94A66F"/>
    <a:srgbClr val="A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02B0CA-FC54-4496-8BCA-5EF66A818D29}"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125" d="100"/>
          <a:sy n="125" d="100"/>
        </p:scale>
        <p:origin x="1176" y="5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D9070-DBFC-4CF9-BCA1-D82221F14D9E}" type="datetimeFigureOut">
              <a:rPr lang="de-DE" smtClean="0"/>
              <a:pPr/>
              <a:t>04.12.2019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C7D69-B25F-42B4-8558-1A3B11BB1F2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544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6BF44F7-141A-4C1E-A2D4-07FC17256405}" type="datetimeFigureOut">
              <a:rPr lang="de-DE"/>
              <a:pPr>
                <a:defRPr/>
              </a:pPr>
              <a:t>04.12.2019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25A641-1A11-4DD9-9C30-5A193660B84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821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99332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92F6006-C082-441F-BA35-1F7CC4288A98}" type="slidenum">
              <a:rPr lang="de-DE" smtClean="0">
                <a:cs typeface="Arial" charset="0"/>
              </a:rPr>
              <a:pPr/>
              <a:t>1</a:t>
            </a:fld>
            <a:endParaRPr lang="de-DE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25A641-1A11-4DD9-9C30-5A193660B841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819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25A641-1A11-4DD9-9C30-5A193660B841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667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25A641-1A11-4DD9-9C30-5A193660B841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373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25A641-1A11-4DD9-9C30-5A193660B841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336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25A641-1A11-4DD9-9C30-5A193660B841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654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0035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8169783-4A6D-42D8-A612-0BEEC20217DE}" type="slidenum">
              <a:rPr lang="de-DE" smtClean="0">
                <a:cs typeface="Arial" charset="0"/>
              </a:rPr>
              <a:pPr/>
              <a:t>17</a:t>
            </a:fld>
            <a:endParaRPr lang="de-DE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9626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138A658-E782-4271-A8F3-F31E0F303D7B}" type="slidenum">
              <a:rPr lang="de-DE" smtClean="0">
                <a:cs typeface="Arial" charset="0"/>
              </a:rPr>
              <a:pPr/>
              <a:t>18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03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1 Canvas mit Schrift 18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51520" y="988006"/>
            <a:ext cx="8640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Textplatzhalter 2"/>
          <p:cNvSpPr>
            <a:spLocks noGrp="1"/>
          </p:cNvSpPr>
          <p:nvPr>
            <p:ph idx="1"/>
          </p:nvPr>
        </p:nvSpPr>
        <p:spPr bwMode="auto">
          <a:xfrm>
            <a:off x="395478" y="1131570"/>
            <a:ext cx="8353044" cy="36004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lnSpc>
                <a:spcPts val="1800"/>
              </a:lnSpc>
              <a:spcAft>
                <a:spcPts val="500"/>
              </a:spcAft>
              <a:defRPr sz="1800"/>
            </a:lvl1pPr>
            <a:lvl2pPr>
              <a:lnSpc>
                <a:spcPts val="1800"/>
              </a:lnSpc>
              <a:spcAft>
                <a:spcPts val="500"/>
              </a:spcAft>
              <a:defRPr sz="1800"/>
            </a:lvl2pPr>
            <a:lvl3pPr>
              <a:lnSpc>
                <a:spcPts val="1800"/>
              </a:lnSpc>
              <a:spcAft>
                <a:spcPts val="500"/>
              </a:spcAft>
              <a:defRPr sz="1800"/>
            </a:lvl3pPr>
            <a:lvl4pPr>
              <a:lnSpc>
                <a:spcPts val="1800"/>
              </a:lnSpc>
              <a:spcAft>
                <a:spcPts val="500"/>
              </a:spcAft>
              <a:defRPr sz="1800"/>
            </a:lvl4pPr>
            <a:lvl5pPr>
              <a:lnSpc>
                <a:spcPts val="1800"/>
              </a:lnSpc>
              <a:spcAft>
                <a:spcPts val="500"/>
              </a:spcAft>
              <a:defRPr sz="1600"/>
            </a:lvl5pPr>
            <a:lvl6pPr>
              <a:lnSpc>
                <a:spcPts val="1800"/>
              </a:lnSpc>
              <a:spcAft>
                <a:spcPts val="500"/>
              </a:spcAft>
              <a:defRPr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1/2 Canvas mit Schrift 18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51520" y="987574"/>
            <a:ext cx="4176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7"/>
          </p:nvPr>
        </p:nvSpPr>
        <p:spPr>
          <a:xfrm>
            <a:off x="4716018" y="987552"/>
            <a:ext cx="4176522" cy="3889248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395478" y="1131570"/>
            <a:ext cx="3888486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800" b="1" kern="1200" noProof="0" dirty="0" smtClean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8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2pPr>
            <a:lvl3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800" b="1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3pPr>
            <a:lvl4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8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4pPr>
            <a:lvl5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600" kern="1200" noProof="0" dirty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5pPr>
          </a:lstStyle>
          <a:p>
            <a:pPr lvl="0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Mastertextformat bearbeiten</a:t>
            </a:r>
          </a:p>
          <a:p>
            <a:pPr lvl="1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Zweite Ebene</a:t>
            </a:r>
          </a:p>
          <a:p>
            <a:pPr lvl="2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Dritte Ebene</a:t>
            </a:r>
          </a:p>
          <a:p>
            <a:pPr lvl="3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Vierte Ebene</a:t>
            </a:r>
          </a:p>
          <a:p>
            <a:pPr lvl="4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1/2 Canvas mit Schrift 16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51520" y="987574"/>
            <a:ext cx="4176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7"/>
          </p:nvPr>
        </p:nvSpPr>
        <p:spPr>
          <a:xfrm>
            <a:off x="4716018" y="987552"/>
            <a:ext cx="4176522" cy="3889248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395478" y="1131570"/>
            <a:ext cx="3888486" cy="36004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1/2 Canvas mit Schrift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51520" y="987574"/>
            <a:ext cx="4176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4716018" y="987552"/>
            <a:ext cx="4176522" cy="3889248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395478" y="1131570"/>
            <a:ext cx="3888486" cy="36004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spcAft>
                <a:spcPts val="0"/>
              </a:spcAft>
              <a:defRPr sz="1400"/>
            </a:lvl1pPr>
            <a:lvl2pPr>
              <a:spcAft>
                <a:spcPts val="0"/>
              </a:spcAft>
              <a:defRPr sz="1400"/>
            </a:lvl2pPr>
            <a:lvl3pPr>
              <a:spcAft>
                <a:spcPts val="0"/>
              </a:spcAft>
              <a:defRPr sz="1400"/>
            </a:lvl3pPr>
            <a:lvl4pPr>
              <a:spcAft>
                <a:spcPts val="0"/>
              </a:spcAft>
              <a:defRPr sz="1400"/>
            </a:lvl4pPr>
            <a:lvl5pPr>
              <a:spcAft>
                <a:spcPts val="0"/>
              </a:spcAft>
              <a:defRPr sz="1200"/>
            </a:lvl5pPr>
            <a:lvl6pPr>
              <a:spcAft>
                <a:spcPts val="0"/>
              </a:spcAft>
              <a:defRPr sz="13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hts 1/2 Canvas mit Schrift 18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4716016" y="987574"/>
            <a:ext cx="4176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7"/>
          </p:nvPr>
        </p:nvSpPr>
        <p:spPr>
          <a:xfrm>
            <a:off x="251520" y="987552"/>
            <a:ext cx="4176522" cy="3889248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4860032" y="1131570"/>
            <a:ext cx="3888486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800" b="1" kern="1200" noProof="0" dirty="0" smtClean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8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2pPr>
            <a:lvl3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800" b="1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3pPr>
            <a:lvl4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8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4pPr>
            <a:lvl5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600" kern="1200" noProof="0" dirty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5pPr>
          </a:lstStyle>
          <a:p>
            <a:pPr lvl="0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Mastertextformat bearbeiten</a:t>
            </a:r>
          </a:p>
          <a:p>
            <a:pPr lvl="1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Zweite Ebene</a:t>
            </a:r>
          </a:p>
          <a:p>
            <a:pPr lvl="2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Dritte Ebene</a:t>
            </a:r>
          </a:p>
          <a:p>
            <a:pPr lvl="3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Vierte Ebene</a:t>
            </a:r>
          </a:p>
          <a:p>
            <a:pPr lvl="4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hts 1/2 Canvas mit Schrift 16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4716016" y="987574"/>
            <a:ext cx="4176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7"/>
          </p:nvPr>
        </p:nvSpPr>
        <p:spPr>
          <a:xfrm>
            <a:off x="251520" y="987552"/>
            <a:ext cx="4176522" cy="3889248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4860032" y="1131570"/>
            <a:ext cx="3888486" cy="36004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hts 1/2 Canvas mit Schrift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4716016" y="987574"/>
            <a:ext cx="4176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251520" y="987552"/>
            <a:ext cx="4176522" cy="3889248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4860032" y="1131570"/>
            <a:ext cx="3888486" cy="36004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spcAft>
                <a:spcPts val="0"/>
              </a:spcAft>
              <a:defRPr sz="1400"/>
            </a:lvl1pPr>
            <a:lvl2pPr>
              <a:spcAft>
                <a:spcPts val="0"/>
              </a:spcAft>
              <a:defRPr sz="1400"/>
            </a:lvl2pPr>
            <a:lvl3pPr>
              <a:spcAft>
                <a:spcPts val="0"/>
              </a:spcAft>
              <a:defRPr sz="1400"/>
            </a:lvl3pPr>
            <a:lvl4pPr>
              <a:spcAft>
                <a:spcPts val="0"/>
              </a:spcAft>
              <a:defRPr sz="1400"/>
            </a:lvl4pPr>
            <a:lvl5pPr>
              <a:spcAft>
                <a:spcPts val="0"/>
              </a:spcAft>
              <a:defRPr sz="1200"/>
            </a:lvl5pPr>
            <a:lvl6pPr>
              <a:spcAft>
                <a:spcPts val="0"/>
              </a:spcAft>
              <a:defRPr sz="13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2/3 Canvas mit Schrift 18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51520" y="987574"/>
            <a:ext cx="5760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6300216" y="987552"/>
            <a:ext cx="2592324" cy="3889248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395478" y="1131570"/>
            <a:ext cx="5472684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  <a:defRPr lang="de-DE" sz="1800" b="1" kern="1200" noProof="0" dirty="0" smtClean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  <a:defRPr lang="de-DE" sz="18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2pPr>
            <a:lvl3pPr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  <a:defRPr lang="de-DE" sz="1800" b="1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3pPr>
            <a:lvl4pPr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  <a:defRPr lang="de-DE" sz="18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4pPr>
            <a:lvl5pPr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  <a:defRPr lang="de-DE" sz="1600" kern="1200" noProof="0" dirty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2/3 Canvas mit Schrift 16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51520" y="987574"/>
            <a:ext cx="5760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6300216" y="987552"/>
            <a:ext cx="2592324" cy="3889248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395478" y="1131570"/>
            <a:ext cx="5472684" cy="36004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2/3 Canvas mit Schrift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51520" y="987574"/>
            <a:ext cx="5760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6300216" y="987552"/>
            <a:ext cx="2592324" cy="3889248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395478" y="1131570"/>
            <a:ext cx="5472684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defRPr lang="de-DE" sz="1400" b="1" kern="1200" noProof="0" dirty="0" smtClean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defRPr lang="de-DE" sz="14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2pPr>
            <a:lvl3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defRPr lang="de-DE" sz="1400" b="1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3pPr>
            <a:lvl4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defRPr lang="de-DE" sz="14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4pPr>
            <a:lvl5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defRPr lang="de-DE" sz="1200" kern="1200" noProof="0" dirty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5pPr>
          </a:lstStyle>
          <a:p>
            <a:pPr lvl="0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buSzPct val="100000"/>
            </a:pPr>
            <a:r>
              <a:rPr lang="de-DE" noProof="0"/>
              <a:t>Mastertextformat bearbeiten</a:t>
            </a:r>
          </a:p>
          <a:p>
            <a:pPr lvl="1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buSzPct val="100000"/>
            </a:pPr>
            <a:r>
              <a:rPr lang="de-DE" noProof="0"/>
              <a:t>Zweite Ebene</a:t>
            </a:r>
          </a:p>
          <a:p>
            <a:pPr lvl="2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buSzPct val="100000"/>
            </a:pPr>
            <a:r>
              <a:rPr lang="de-DE" noProof="0"/>
              <a:t>Dritte Ebene</a:t>
            </a:r>
          </a:p>
          <a:p>
            <a:pPr lvl="3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buSzPct val="100000"/>
            </a:pPr>
            <a:r>
              <a:rPr lang="de-DE" noProof="0"/>
              <a:t>Vierte Ebene</a:t>
            </a:r>
          </a:p>
          <a:p>
            <a:pPr lvl="4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buSzPct val="100000"/>
            </a:pPr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hts 2/3 Canvas mit Schrift 18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3131840" y="987574"/>
            <a:ext cx="5760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251520" y="987552"/>
            <a:ext cx="2592324" cy="3889248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3275780" y="1131570"/>
            <a:ext cx="5472684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  <a:defRPr lang="de-DE" sz="1800" b="1" kern="1200" noProof="0" dirty="0" smtClean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  <a:defRPr lang="de-DE" sz="18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2pPr>
            <a:lvl3pPr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  <a:defRPr lang="de-DE" sz="1800" b="1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3pPr>
            <a:lvl4pPr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  <a:defRPr lang="de-DE" sz="18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4pPr>
            <a:lvl5pPr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  <a:defRPr lang="de-DE" sz="1600" kern="1200" noProof="0" dirty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1 Canvas mit Schrift 16p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51520" y="987574"/>
            <a:ext cx="8640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idx="1"/>
          </p:nvPr>
        </p:nvSpPr>
        <p:spPr bwMode="auto">
          <a:xfrm>
            <a:off x="395478" y="1131570"/>
            <a:ext cx="8353044" cy="36004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lnSpc>
                <a:spcPts val="1800"/>
              </a:lnSpc>
              <a:spcAft>
                <a:spcPts val="500"/>
              </a:spcAft>
              <a:defRPr/>
            </a:lvl1pPr>
            <a:lvl2pPr>
              <a:lnSpc>
                <a:spcPts val="1800"/>
              </a:lnSpc>
              <a:spcAft>
                <a:spcPts val="500"/>
              </a:spcAft>
              <a:defRPr/>
            </a:lvl2pPr>
            <a:lvl3pPr>
              <a:lnSpc>
                <a:spcPts val="1800"/>
              </a:lnSpc>
              <a:spcAft>
                <a:spcPts val="500"/>
              </a:spcAft>
              <a:defRPr/>
            </a:lvl3pPr>
            <a:lvl4pPr>
              <a:lnSpc>
                <a:spcPts val="1800"/>
              </a:lnSpc>
              <a:spcAft>
                <a:spcPts val="500"/>
              </a:spcAft>
              <a:defRPr/>
            </a:lvl4pPr>
            <a:lvl5pPr>
              <a:lnSpc>
                <a:spcPts val="1800"/>
              </a:lnSpc>
              <a:spcAft>
                <a:spcPts val="500"/>
              </a:spcAft>
              <a:defRPr/>
            </a:lvl5pPr>
            <a:lvl6pPr>
              <a:lnSpc>
                <a:spcPts val="1800"/>
              </a:lnSpc>
              <a:spcAft>
                <a:spcPts val="500"/>
              </a:spcAft>
              <a:defRPr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hts 2/3 Canvas mit Schrift 16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3131840" y="987574"/>
            <a:ext cx="5760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251520" y="987552"/>
            <a:ext cx="2592324" cy="3889248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3275856" y="1131570"/>
            <a:ext cx="5472684" cy="36004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hts 2/3 Canvas mit Schrift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3131840" y="987574"/>
            <a:ext cx="5760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251520" y="987552"/>
            <a:ext cx="2592324" cy="3889248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3275856" y="1131570"/>
            <a:ext cx="5472684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defRPr lang="de-DE" sz="1400" b="1" kern="1200" noProof="0" dirty="0" smtClean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defRPr lang="de-DE" sz="14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2pPr>
            <a:lvl3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defRPr lang="de-DE" sz="1400" b="1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3pPr>
            <a:lvl4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defRPr lang="de-DE" sz="14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4pPr>
            <a:lvl5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defRPr lang="de-DE" sz="1200" kern="1200" noProof="0" dirty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5pPr>
          </a:lstStyle>
          <a:p>
            <a:pPr lvl="0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buSzPct val="100000"/>
            </a:pPr>
            <a:r>
              <a:rPr lang="de-DE" noProof="0"/>
              <a:t>Mastertextformat bearbeiten</a:t>
            </a:r>
          </a:p>
          <a:p>
            <a:pPr lvl="1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buSzPct val="100000"/>
            </a:pPr>
            <a:r>
              <a:rPr lang="de-DE" noProof="0"/>
              <a:t>Zweite Ebene</a:t>
            </a:r>
          </a:p>
          <a:p>
            <a:pPr lvl="2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buSzPct val="100000"/>
            </a:pPr>
            <a:r>
              <a:rPr lang="de-DE" noProof="0"/>
              <a:t>Dritte Ebene</a:t>
            </a:r>
          </a:p>
          <a:p>
            <a:pPr lvl="3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buSzPct val="100000"/>
            </a:pPr>
            <a:r>
              <a:rPr lang="de-DE" noProof="0"/>
              <a:t>Vierte Ebene</a:t>
            </a:r>
          </a:p>
          <a:p>
            <a:pPr lvl="4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buSzPct val="100000"/>
            </a:pPr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1/3 Fond mit Schrift 16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250825" y="987574"/>
            <a:ext cx="2772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186113" y="987574"/>
            <a:ext cx="2771775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119813" y="987574"/>
            <a:ext cx="2773362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395477" y="3435858"/>
            <a:ext cx="2447711" cy="129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b="1" kern="1200" noProof="0" dirty="0" smtClean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2pPr>
            <a:lvl3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b="1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3pPr>
            <a:lvl4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4pPr>
            <a:lvl5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400" kern="1200" noProof="0" dirty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5pPr>
            <a:lvl6pPr>
              <a:spcAft>
                <a:spcPts val="0"/>
              </a:spcAft>
              <a:defRPr sz="1300"/>
            </a:lvl6pPr>
          </a:lstStyle>
          <a:p>
            <a:pPr lvl="0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Mastertextformat bearbeiten</a:t>
            </a:r>
          </a:p>
          <a:p>
            <a:pPr lvl="1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Zweite Ebene</a:t>
            </a:r>
          </a:p>
          <a:p>
            <a:pPr lvl="2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Dritte Ebene</a:t>
            </a:r>
          </a:p>
          <a:p>
            <a:pPr lvl="3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Vierte Ebene</a:t>
            </a:r>
          </a:p>
          <a:p>
            <a:pPr lvl="4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6"/>
          </p:nvPr>
        </p:nvSpPr>
        <p:spPr>
          <a:xfrm>
            <a:off x="395288" y="1131888"/>
            <a:ext cx="2448520" cy="2159952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17"/>
          </p:nvPr>
        </p:nvSpPr>
        <p:spPr>
          <a:xfrm>
            <a:off x="3347864" y="1131888"/>
            <a:ext cx="2448520" cy="2159952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8"/>
          </p:nvPr>
        </p:nvSpPr>
        <p:spPr>
          <a:xfrm>
            <a:off x="6300192" y="1131888"/>
            <a:ext cx="2448520" cy="2159952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idx="19"/>
          </p:nvPr>
        </p:nvSpPr>
        <p:spPr bwMode="auto">
          <a:xfrm>
            <a:off x="3347864" y="3435858"/>
            <a:ext cx="2447711" cy="129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b="1" kern="1200" noProof="0" dirty="0" smtClean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2pPr>
            <a:lvl3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b="1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3pPr>
            <a:lvl4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4pPr>
            <a:lvl5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400" kern="1200" noProof="0" dirty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5pPr>
            <a:lvl6pPr>
              <a:spcAft>
                <a:spcPts val="0"/>
              </a:spcAft>
              <a:defRPr sz="1300"/>
            </a:lvl6pPr>
          </a:lstStyle>
          <a:p>
            <a:pPr lvl="0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Mastertextformat bearbeiten</a:t>
            </a:r>
          </a:p>
          <a:p>
            <a:pPr lvl="1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Zweite Ebene</a:t>
            </a:r>
          </a:p>
          <a:p>
            <a:pPr lvl="2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Dritte Ebene</a:t>
            </a:r>
          </a:p>
          <a:p>
            <a:pPr lvl="3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Vierte Ebene</a:t>
            </a:r>
          </a:p>
          <a:p>
            <a:pPr lvl="4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9" name="Textplatzhalter 2"/>
          <p:cNvSpPr>
            <a:spLocks noGrp="1"/>
          </p:cNvSpPr>
          <p:nvPr>
            <p:ph idx="20"/>
          </p:nvPr>
        </p:nvSpPr>
        <p:spPr bwMode="auto">
          <a:xfrm>
            <a:off x="6300192" y="3435858"/>
            <a:ext cx="2447711" cy="129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b="1" kern="1200" noProof="0" dirty="0" smtClean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2pPr>
            <a:lvl3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b="1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3pPr>
            <a:lvl4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4pPr>
            <a:lvl5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400" kern="1200" noProof="0" dirty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5pPr>
            <a:lvl6pPr>
              <a:spcAft>
                <a:spcPts val="0"/>
              </a:spcAft>
              <a:defRPr sz="1300"/>
            </a:lvl6pPr>
          </a:lstStyle>
          <a:p>
            <a:pPr lvl="0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Mastertextformat bearbeiten</a:t>
            </a:r>
          </a:p>
          <a:p>
            <a:pPr lvl="1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Zweite Ebene</a:t>
            </a:r>
          </a:p>
          <a:p>
            <a:pPr lvl="2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Dritte Ebene</a:t>
            </a:r>
          </a:p>
          <a:p>
            <a:pPr lvl="3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Vierte Ebene</a:t>
            </a:r>
          </a:p>
          <a:p>
            <a:pPr lvl="4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1/3 Fond mit Schrift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250825" y="987574"/>
            <a:ext cx="2771775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186113" y="987574"/>
            <a:ext cx="2771775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119813" y="987574"/>
            <a:ext cx="2773362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395477" y="3435858"/>
            <a:ext cx="2447711" cy="129616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spcAft>
                <a:spcPts val="0"/>
              </a:spcAft>
              <a:defRPr sz="1400"/>
            </a:lvl1pPr>
            <a:lvl2pPr>
              <a:spcAft>
                <a:spcPts val="0"/>
              </a:spcAft>
              <a:defRPr sz="1400"/>
            </a:lvl2pPr>
            <a:lvl3pPr>
              <a:spcAft>
                <a:spcPts val="0"/>
              </a:spcAft>
              <a:defRPr sz="1400"/>
            </a:lvl3pPr>
            <a:lvl4pPr>
              <a:spcAft>
                <a:spcPts val="0"/>
              </a:spcAft>
              <a:defRPr sz="1400"/>
            </a:lvl4pPr>
            <a:lvl5pPr>
              <a:spcAft>
                <a:spcPts val="0"/>
              </a:spcAft>
              <a:defRPr sz="1200"/>
            </a:lvl5pPr>
            <a:lvl6pPr>
              <a:spcAft>
                <a:spcPts val="0"/>
              </a:spcAft>
              <a:defRPr sz="13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4" name="Textplatzhalter 2"/>
          <p:cNvSpPr>
            <a:spLocks noGrp="1"/>
          </p:cNvSpPr>
          <p:nvPr>
            <p:ph idx="14"/>
          </p:nvPr>
        </p:nvSpPr>
        <p:spPr bwMode="auto">
          <a:xfrm>
            <a:off x="3347863" y="3435858"/>
            <a:ext cx="2447711" cy="129616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spcAft>
                <a:spcPts val="0"/>
              </a:spcAft>
              <a:defRPr sz="1400"/>
            </a:lvl1pPr>
            <a:lvl2pPr>
              <a:spcAft>
                <a:spcPts val="0"/>
              </a:spcAft>
              <a:defRPr sz="1400"/>
            </a:lvl2pPr>
            <a:lvl3pPr>
              <a:spcAft>
                <a:spcPts val="0"/>
              </a:spcAft>
              <a:defRPr sz="1400"/>
            </a:lvl3pPr>
            <a:lvl4pPr>
              <a:spcAft>
                <a:spcPts val="0"/>
              </a:spcAft>
              <a:defRPr sz="1400"/>
            </a:lvl4pPr>
            <a:lvl5pPr>
              <a:spcAft>
                <a:spcPts val="0"/>
              </a:spcAft>
              <a:defRPr sz="1200"/>
            </a:lvl5pPr>
            <a:lvl6pPr>
              <a:spcAft>
                <a:spcPts val="0"/>
              </a:spcAft>
              <a:defRPr sz="13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5" name="Textplatzhalter 2"/>
          <p:cNvSpPr>
            <a:spLocks noGrp="1"/>
          </p:cNvSpPr>
          <p:nvPr>
            <p:ph idx="15"/>
          </p:nvPr>
        </p:nvSpPr>
        <p:spPr bwMode="auto">
          <a:xfrm>
            <a:off x="6300191" y="3435858"/>
            <a:ext cx="2447711" cy="129616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spcAft>
                <a:spcPts val="0"/>
              </a:spcAft>
              <a:defRPr sz="1400"/>
            </a:lvl1pPr>
            <a:lvl2pPr>
              <a:spcAft>
                <a:spcPts val="0"/>
              </a:spcAft>
              <a:defRPr sz="1400"/>
            </a:lvl2pPr>
            <a:lvl3pPr>
              <a:spcAft>
                <a:spcPts val="0"/>
              </a:spcAft>
              <a:defRPr sz="1400"/>
            </a:lvl3pPr>
            <a:lvl4pPr>
              <a:spcAft>
                <a:spcPts val="0"/>
              </a:spcAft>
              <a:defRPr sz="1400"/>
            </a:lvl4pPr>
            <a:lvl5pPr>
              <a:spcAft>
                <a:spcPts val="0"/>
              </a:spcAft>
              <a:defRPr sz="1200"/>
            </a:lvl5pPr>
            <a:lvl6pPr>
              <a:spcAft>
                <a:spcPts val="0"/>
              </a:spcAft>
              <a:defRPr sz="13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6"/>
          </p:nvPr>
        </p:nvSpPr>
        <p:spPr>
          <a:xfrm>
            <a:off x="395288" y="1131888"/>
            <a:ext cx="2448520" cy="2159952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17"/>
          </p:nvPr>
        </p:nvSpPr>
        <p:spPr>
          <a:xfrm>
            <a:off x="3347864" y="1131888"/>
            <a:ext cx="2448520" cy="2159952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8"/>
          </p:nvPr>
        </p:nvSpPr>
        <p:spPr>
          <a:xfrm>
            <a:off x="6300192" y="1131888"/>
            <a:ext cx="2448520" cy="2159952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unten 1/3 Fond mit Schrift 16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250825" y="3291830"/>
            <a:ext cx="2771775" cy="158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186113" y="3291830"/>
            <a:ext cx="2771775" cy="158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119813" y="3291830"/>
            <a:ext cx="2773362" cy="158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395477" y="3435858"/>
            <a:ext cx="2447711" cy="129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b="1" kern="1200" noProof="0" dirty="0" smtClean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2pPr>
            <a:lvl3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b="1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3pPr>
            <a:lvl4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4pPr>
            <a:lvl5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400" kern="1200" noProof="0" dirty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5pPr>
            <a:lvl6pPr>
              <a:spcAft>
                <a:spcPts val="0"/>
              </a:spcAft>
              <a:defRPr sz="1300"/>
            </a:lvl6pPr>
          </a:lstStyle>
          <a:p>
            <a:pPr lvl="0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Mastertextformat bearbeiten</a:t>
            </a:r>
          </a:p>
          <a:p>
            <a:pPr lvl="1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Zweite Ebene</a:t>
            </a:r>
          </a:p>
          <a:p>
            <a:pPr lvl="2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Dritte Ebene</a:t>
            </a:r>
          </a:p>
          <a:p>
            <a:pPr lvl="3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Vierte Ebene</a:t>
            </a:r>
          </a:p>
          <a:p>
            <a:pPr lvl="4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8" name="Textplatzhalter 2"/>
          <p:cNvSpPr>
            <a:spLocks noGrp="1"/>
          </p:cNvSpPr>
          <p:nvPr>
            <p:ph idx="19"/>
          </p:nvPr>
        </p:nvSpPr>
        <p:spPr bwMode="auto">
          <a:xfrm>
            <a:off x="3347864" y="3435858"/>
            <a:ext cx="2447711" cy="129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b="1" kern="1200" noProof="0" dirty="0" smtClean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2pPr>
            <a:lvl3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b="1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3pPr>
            <a:lvl4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4pPr>
            <a:lvl5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400" kern="1200" noProof="0" dirty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5pPr>
            <a:lvl6pPr>
              <a:spcAft>
                <a:spcPts val="0"/>
              </a:spcAft>
              <a:defRPr sz="1300"/>
            </a:lvl6pPr>
          </a:lstStyle>
          <a:p>
            <a:pPr lvl="0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Mastertextformat bearbeiten</a:t>
            </a:r>
          </a:p>
          <a:p>
            <a:pPr lvl="1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Zweite Ebene</a:t>
            </a:r>
          </a:p>
          <a:p>
            <a:pPr lvl="2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Dritte Ebene</a:t>
            </a:r>
          </a:p>
          <a:p>
            <a:pPr lvl="3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Vierte Ebene</a:t>
            </a:r>
          </a:p>
          <a:p>
            <a:pPr lvl="4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9" name="Textplatzhalter 2"/>
          <p:cNvSpPr>
            <a:spLocks noGrp="1"/>
          </p:cNvSpPr>
          <p:nvPr>
            <p:ph idx="20"/>
          </p:nvPr>
        </p:nvSpPr>
        <p:spPr bwMode="auto">
          <a:xfrm>
            <a:off x="6300192" y="3435858"/>
            <a:ext cx="2447711" cy="129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b="1" kern="1200" noProof="0" dirty="0" smtClean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2pPr>
            <a:lvl3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b="1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3pPr>
            <a:lvl4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4pPr>
            <a:lvl5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400" kern="1200" noProof="0" dirty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5pPr>
            <a:lvl6pPr>
              <a:spcAft>
                <a:spcPts val="0"/>
              </a:spcAft>
              <a:defRPr sz="1300"/>
            </a:lvl6pPr>
          </a:lstStyle>
          <a:p>
            <a:pPr lvl="0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Mastertextformat bearbeiten</a:t>
            </a:r>
          </a:p>
          <a:p>
            <a:pPr lvl="1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Zweite Ebene</a:t>
            </a:r>
          </a:p>
          <a:p>
            <a:pPr lvl="2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Dritte Ebene</a:t>
            </a:r>
          </a:p>
          <a:p>
            <a:pPr lvl="3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Vierte Ebene</a:t>
            </a:r>
          </a:p>
          <a:p>
            <a:pPr lvl="4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6"/>
          </p:nvPr>
        </p:nvSpPr>
        <p:spPr>
          <a:xfrm>
            <a:off x="250826" y="987575"/>
            <a:ext cx="2772000" cy="2160240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17"/>
          </p:nvPr>
        </p:nvSpPr>
        <p:spPr>
          <a:xfrm>
            <a:off x="3186112" y="987575"/>
            <a:ext cx="2772000" cy="2160240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/>
          </p:nvPr>
        </p:nvSpPr>
        <p:spPr>
          <a:xfrm>
            <a:off x="6119814" y="987575"/>
            <a:ext cx="2772000" cy="2160240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unten 1/3 Fond mit Schrift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250825" y="3291830"/>
            <a:ext cx="2771775" cy="158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186113" y="3291830"/>
            <a:ext cx="2771775" cy="158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119813" y="3291830"/>
            <a:ext cx="2773362" cy="158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395477" y="3435858"/>
            <a:ext cx="2447711" cy="129616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spcAft>
                <a:spcPts val="0"/>
              </a:spcAft>
              <a:defRPr sz="1400"/>
            </a:lvl1pPr>
            <a:lvl2pPr>
              <a:spcAft>
                <a:spcPts val="0"/>
              </a:spcAft>
              <a:defRPr sz="1400"/>
            </a:lvl2pPr>
            <a:lvl3pPr>
              <a:spcAft>
                <a:spcPts val="0"/>
              </a:spcAft>
              <a:defRPr sz="1400"/>
            </a:lvl3pPr>
            <a:lvl4pPr>
              <a:spcAft>
                <a:spcPts val="0"/>
              </a:spcAft>
              <a:defRPr sz="1400"/>
            </a:lvl4pPr>
            <a:lvl5pPr>
              <a:spcAft>
                <a:spcPts val="0"/>
              </a:spcAft>
              <a:defRPr sz="1200"/>
            </a:lvl5pPr>
            <a:lvl6pPr>
              <a:spcAft>
                <a:spcPts val="0"/>
              </a:spcAft>
              <a:defRPr sz="13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4" name="Textplatzhalter 2"/>
          <p:cNvSpPr>
            <a:spLocks noGrp="1"/>
          </p:cNvSpPr>
          <p:nvPr>
            <p:ph idx="14"/>
          </p:nvPr>
        </p:nvSpPr>
        <p:spPr bwMode="auto">
          <a:xfrm>
            <a:off x="3347863" y="3435858"/>
            <a:ext cx="2447711" cy="129616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spcAft>
                <a:spcPts val="0"/>
              </a:spcAft>
              <a:defRPr sz="1400"/>
            </a:lvl1pPr>
            <a:lvl2pPr>
              <a:spcAft>
                <a:spcPts val="0"/>
              </a:spcAft>
              <a:defRPr sz="1400"/>
            </a:lvl2pPr>
            <a:lvl3pPr>
              <a:spcAft>
                <a:spcPts val="0"/>
              </a:spcAft>
              <a:defRPr sz="1400"/>
            </a:lvl3pPr>
            <a:lvl4pPr>
              <a:spcAft>
                <a:spcPts val="0"/>
              </a:spcAft>
              <a:defRPr sz="1400"/>
            </a:lvl4pPr>
            <a:lvl5pPr>
              <a:spcAft>
                <a:spcPts val="0"/>
              </a:spcAft>
              <a:defRPr sz="1200"/>
            </a:lvl5pPr>
            <a:lvl6pPr>
              <a:spcAft>
                <a:spcPts val="0"/>
              </a:spcAft>
              <a:defRPr sz="13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5" name="Textplatzhalter 2"/>
          <p:cNvSpPr>
            <a:spLocks noGrp="1"/>
          </p:cNvSpPr>
          <p:nvPr>
            <p:ph idx="15"/>
          </p:nvPr>
        </p:nvSpPr>
        <p:spPr bwMode="auto">
          <a:xfrm>
            <a:off x="6300191" y="3435858"/>
            <a:ext cx="2447711" cy="129616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spcAft>
                <a:spcPts val="0"/>
              </a:spcAft>
              <a:defRPr sz="1400"/>
            </a:lvl1pPr>
            <a:lvl2pPr>
              <a:spcAft>
                <a:spcPts val="0"/>
              </a:spcAft>
              <a:defRPr sz="1400"/>
            </a:lvl2pPr>
            <a:lvl3pPr>
              <a:spcAft>
                <a:spcPts val="0"/>
              </a:spcAft>
              <a:defRPr sz="1400"/>
            </a:lvl3pPr>
            <a:lvl4pPr>
              <a:spcAft>
                <a:spcPts val="0"/>
              </a:spcAft>
              <a:defRPr sz="1400"/>
            </a:lvl4pPr>
            <a:lvl5pPr>
              <a:spcAft>
                <a:spcPts val="0"/>
              </a:spcAft>
              <a:defRPr sz="1200"/>
            </a:lvl5pPr>
            <a:lvl6pPr>
              <a:spcAft>
                <a:spcPts val="0"/>
              </a:spcAft>
              <a:defRPr sz="13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6"/>
          </p:nvPr>
        </p:nvSpPr>
        <p:spPr>
          <a:xfrm>
            <a:off x="250826" y="987575"/>
            <a:ext cx="2772000" cy="2160240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17"/>
          </p:nvPr>
        </p:nvSpPr>
        <p:spPr>
          <a:xfrm>
            <a:off x="3186112" y="987575"/>
            <a:ext cx="2772000" cy="2160240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18"/>
          </p:nvPr>
        </p:nvSpPr>
        <p:spPr>
          <a:xfrm>
            <a:off x="6119814" y="987575"/>
            <a:ext cx="2772000" cy="2160240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1 ohne Canvas mit Zwischentitel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3"/>
          <p:cNvSpPr>
            <a:spLocks noGrp="1"/>
          </p:cNvSpPr>
          <p:nvPr>
            <p:ph type="title"/>
          </p:nvPr>
        </p:nvSpPr>
        <p:spPr>
          <a:xfrm>
            <a:off x="395536" y="4013683"/>
            <a:ext cx="6938365" cy="718307"/>
          </a:xfrm>
          <a:prstGeom prst="rect">
            <a:avLst/>
          </a:prstGeom>
          <a:solidFill>
            <a:srgbClr val="0095D8"/>
          </a:solidFill>
          <a:ln w="9525">
            <a:noFill/>
            <a:miter lim="800000"/>
            <a:headEnd/>
            <a:tailEnd/>
          </a:ln>
        </p:spPr>
        <p:txBody>
          <a:bodyPr vert="horz" wrap="none" lIns="288000" tIns="172800" rIns="288000" bIns="172800" numCol="1" rtlCol="0" anchor="ctr" anchorCtr="0" compatLnSpc="1">
            <a:prstTxWarp prst="textNoShape">
              <a:avLst/>
            </a:prstTxWarp>
            <a:spAutoFit/>
          </a:bodyPr>
          <a:lstStyle>
            <a:lvl1pPr>
              <a:def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1 ohne Canvas mit Zwischentitel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3"/>
          <p:cNvSpPr>
            <a:spLocks noGrp="1"/>
          </p:cNvSpPr>
          <p:nvPr>
            <p:ph type="title"/>
          </p:nvPr>
        </p:nvSpPr>
        <p:spPr>
          <a:xfrm>
            <a:off x="395536" y="554400"/>
            <a:ext cx="6938365" cy="718307"/>
          </a:xfrm>
          <a:prstGeom prst="rect">
            <a:avLst/>
          </a:prstGeom>
          <a:solidFill>
            <a:srgbClr val="0095D8"/>
          </a:solidFill>
          <a:ln w="9525">
            <a:noFill/>
            <a:miter lim="800000"/>
            <a:headEnd/>
            <a:tailEnd/>
          </a:ln>
        </p:spPr>
        <p:txBody>
          <a:bodyPr vert="horz" wrap="none" lIns="288000" tIns="172800" rIns="288000" bIns="172800" numCol="1" rtlCol="0" anchor="ctr" anchorCtr="0" compatLnSpc="1">
            <a:prstTxWarp prst="textNoShape">
              <a:avLst/>
            </a:prstTxWarp>
            <a:spAutoFit/>
          </a:bodyPr>
          <a:lstStyle>
            <a:lvl1pPr>
              <a:def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369751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1 ohne Canvas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381680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1 ohne Canvas 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1 Canvas mit Schrift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51520" y="988006"/>
            <a:ext cx="8640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4" name="Textplatzhalter 2"/>
          <p:cNvSpPr>
            <a:spLocks noGrp="1"/>
          </p:cNvSpPr>
          <p:nvPr>
            <p:ph idx="1"/>
          </p:nvPr>
        </p:nvSpPr>
        <p:spPr bwMode="auto">
          <a:xfrm>
            <a:off x="395478" y="1131570"/>
            <a:ext cx="8353044" cy="36004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spcAft>
                <a:spcPts val="0"/>
              </a:spcAft>
              <a:defRPr sz="1400"/>
            </a:lvl1pPr>
            <a:lvl2pPr>
              <a:spcAft>
                <a:spcPts val="0"/>
              </a:spcAft>
              <a:defRPr sz="1400"/>
            </a:lvl2pPr>
            <a:lvl3pPr>
              <a:spcAft>
                <a:spcPts val="0"/>
              </a:spcAft>
              <a:defRPr sz="1400"/>
            </a:lvl3pPr>
            <a:lvl4pPr>
              <a:spcAft>
                <a:spcPts val="0"/>
              </a:spcAft>
              <a:defRPr sz="1400"/>
            </a:lvl4pPr>
            <a:lvl5pPr>
              <a:spcAft>
                <a:spcPts val="0"/>
              </a:spcAft>
              <a:defRPr sz="1200"/>
            </a:lvl5pPr>
            <a:lvl6pPr>
              <a:spcAft>
                <a:spcPts val="0"/>
              </a:spcAft>
              <a:defRPr sz="13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1 ohne Canvas ohne Titel ohne Kopf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6" descr="03_INME_Himmel_72dpi_rh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3607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1/2 Canvas mit Schrift 18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251520" y="987574"/>
            <a:ext cx="4176464" cy="38884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lvl1pPr>
              <a:defRPr lang="de-DE" sz="1800" b="1" kern="1200" noProof="0" dirty="0" smtClean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>
              <a:defRPr lang="de-DE" sz="18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2pPr>
            <a:lvl3pPr>
              <a:defRPr lang="de-DE" sz="1800" b="1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3pPr>
            <a:lvl4pPr>
              <a:defRPr lang="de-DE" sz="18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4pPr>
            <a:lvl5pPr>
              <a:defRPr lang="de-DE" sz="1600" kern="1200" noProof="0" dirty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5pPr>
          </a:lstStyle>
          <a:p>
            <a:pPr lvl="0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 dirty="0"/>
              <a:t>Textmasterformate durch Klicken bearbeiten</a:t>
            </a:r>
          </a:p>
          <a:p>
            <a:pPr lvl="1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 dirty="0"/>
              <a:t>Zweite Ebene</a:t>
            </a:r>
          </a:p>
          <a:p>
            <a:pPr marL="207963" lvl="2" indent="-207963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  <a:buFontTx/>
              <a:buBlip>
                <a:blip r:embed="rId2"/>
              </a:buBlip>
            </a:pPr>
            <a:r>
              <a:rPr lang="de-DE" noProof="0" dirty="0"/>
              <a:t>Dritte Ebene</a:t>
            </a:r>
          </a:p>
          <a:p>
            <a:pPr marL="431800" lvl="3" indent="-215900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  <a:buFontTx/>
              <a:buBlip>
                <a:blip r:embed="rId2"/>
              </a:buBlip>
            </a:pPr>
            <a:r>
              <a:rPr lang="de-DE" noProof="0" dirty="0"/>
              <a:t>Vierte Ebene</a:t>
            </a:r>
          </a:p>
          <a:p>
            <a:pPr marL="647700" lvl="4" indent="-215900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  <a:buFontTx/>
              <a:buBlip>
                <a:blip r:embed="rId3"/>
              </a:buBlip>
            </a:pPr>
            <a:r>
              <a:rPr lang="de-DE" noProof="0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1/2 Canvas mit Schrift 16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251520" y="987574"/>
            <a:ext cx="4176464" cy="38884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1/2 Canvas mit Schrift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251520" y="987574"/>
            <a:ext cx="4176464" cy="38884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lvl1pPr>
              <a:spcAft>
                <a:spcPts val="0"/>
              </a:spcAft>
              <a:defRPr sz="1400"/>
            </a:lvl1pPr>
            <a:lvl2pPr>
              <a:spcAft>
                <a:spcPts val="0"/>
              </a:spcAft>
              <a:defRPr sz="1400"/>
            </a:lvl2pPr>
            <a:lvl3pPr>
              <a:spcAft>
                <a:spcPts val="0"/>
              </a:spcAft>
              <a:defRPr sz="1400"/>
            </a:lvl3pPr>
            <a:lvl4pPr>
              <a:spcAft>
                <a:spcPts val="0"/>
              </a:spcAft>
              <a:defRPr sz="1400"/>
            </a:lvl4pPr>
            <a:lvl5pPr>
              <a:spcAft>
                <a:spcPts val="0"/>
              </a:spcAft>
              <a:defRPr sz="1200"/>
            </a:lvl5pPr>
            <a:lvl6pPr>
              <a:spcAft>
                <a:spcPts val="0"/>
              </a:spcAft>
              <a:defRPr sz="1300"/>
            </a:lvl6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1 Canvas ohn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251520" y="988006"/>
            <a:ext cx="8640000" cy="38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1 ohne Canvas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/1 ohne Canvas 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1/2 Canvas mit Schrift 18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51520" y="988006"/>
            <a:ext cx="4176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716016" y="987574"/>
            <a:ext cx="4176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395478" y="1131570"/>
            <a:ext cx="3888486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800" b="1" kern="1200" noProof="0" dirty="0" smtClean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8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2pPr>
            <a:lvl3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800" b="1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3pPr>
            <a:lvl4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8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4pPr>
            <a:lvl5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600" kern="1200" noProof="0" dirty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5pPr>
          </a:lstStyle>
          <a:p>
            <a:pPr lvl="0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Mastertextformat bearbeiten</a:t>
            </a:r>
          </a:p>
          <a:p>
            <a:pPr lvl="1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Zweite Ebene</a:t>
            </a:r>
          </a:p>
          <a:p>
            <a:pPr lvl="2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Dritte Ebene</a:t>
            </a:r>
          </a:p>
          <a:p>
            <a:pPr lvl="3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Vierte Ebene</a:t>
            </a:r>
          </a:p>
          <a:p>
            <a:pPr lvl="4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8" name="Textplatzhalter 2"/>
          <p:cNvSpPr>
            <a:spLocks noGrp="1"/>
          </p:cNvSpPr>
          <p:nvPr>
            <p:ph idx="14"/>
          </p:nvPr>
        </p:nvSpPr>
        <p:spPr bwMode="auto">
          <a:xfrm>
            <a:off x="4860036" y="1131570"/>
            <a:ext cx="3888486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800" b="1" kern="1200" noProof="0" dirty="0" smtClean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8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2pPr>
            <a:lvl3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800" b="1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3pPr>
            <a:lvl4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8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4pPr>
            <a:lvl5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600" kern="1200" noProof="0" dirty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5pPr>
          </a:lstStyle>
          <a:p>
            <a:pPr lvl="0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Mastertextformat bearbeiten</a:t>
            </a:r>
          </a:p>
          <a:p>
            <a:pPr lvl="1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Zweite Ebene</a:t>
            </a:r>
          </a:p>
          <a:p>
            <a:pPr lvl="2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Dritte Ebene</a:t>
            </a:r>
          </a:p>
          <a:p>
            <a:pPr lvl="3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Vierte Ebene</a:t>
            </a:r>
          </a:p>
          <a:p>
            <a:pPr lvl="4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1/2 Canvas mit Schrift 16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51520" y="987574"/>
            <a:ext cx="4176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716016" y="987574"/>
            <a:ext cx="4176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395478" y="1131570"/>
            <a:ext cx="3888486" cy="36004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8" name="Textplatzhalter 2"/>
          <p:cNvSpPr>
            <a:spLocks noGrp="1"/>
          </p:cNvSpPr>
          <p:nvPr>
            <p:ph idx="14"/>
          </p:nvPr>
        </p:nvSpPr>
        <p:spPr bwMode="auto">
          <a:xfrm>
            <a:off x="4860036" y="1131570"/>
            <a:ext cx="3888486" cy="36004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1/2 Canvas mit Schrift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51520" y="987574"/>
            <a:ext cx="4176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716480" y="987574"/>
            <a:ext cx="4176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395478" y="1131570"/>
            <a:ext cx="3888486" cy="36004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spcAft>
                <a:spcPts val="0"/>
              </a:spcAft>
              <a:defRPr sz="1400"/>
            </a:lvl1pPr>
            <a:lvl2pPr>
              <a:spcAft>
                <a:spcPts val="0"/>
              </a:spcAft>
              <a:defRPr sz="1400"/>
            </a:lvl2pPr>
            <a:lvl3pPr>
              <a:spcAft>
                <a:spcPts val="0"/>
              </a:spcAft>
              <a:defRPr sz="1400"/>
            </a:lvl3pPr>
            <a:lvl4pPr>
              <a:spcAft>
                <a:spcPts val="0"/>
              </a:spcAft>
              <a:defRPr sz="1400"/>
            </a:lvl4pPr>
            <a:lvl5pPr>
              <a:spcAft>
                <a:spcPts val="0"/>
              </a:spcAft>
              <a:defRPr sz="1200"/>
            </a:lvl5pPr>
            <a:lvl6pPr>
              <a:spcAft>
                <a:spcPts val="0"/>
              </a:spcAft>
              <a:defRPr sz="13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9" name="Textplatzhalter 2"/>
          <p:cNvSpPr>
            <a:spLocks noGrp="1"/>
          </p:cNvSpPr>
          <p:nvPr>
            <p:ph idx="14"/>
          </p:nvPr>
        </p:nvSpPr>
        <p:spPr bwMode="auto">
          <a:xfrm>
            <a:off x="4860671" y="1131570"/>
            <a:ext cx="3888486" cy="36004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spcAft>
                <a:spcPts val="0"/>
              </a:spcAft>
              <a:defRPr sz="1400"/>
            </a:lvl1pPr>
            <a:lvl2pPr>
              <a:spcAft>
                <a:spcPts val="0"/>
              </a:spcAft>
              <a:defRPr sz="1400"/>
            </a:lvl2pPr>
            <a:lvl3pPr>
              <a:spcAft>
                <a:spcPts val="0"/>
              </a:spcAft>
              <a:defRPr sz="1400"/>
            </a:lvl3pPr>
            <a:lvl4pPr>
              <a:spcAft>
                <a:spcPts val="0"/>
              </a:spcAft>
              <a:defRPr sz="1400"/>
            </a:lvl4pPr>
            <a:lvl5pPr>
              <a:spcAft>
                <a:spcPts val="0"/>
              </a:spcAft>
              <a:defRPr sz="1200"/>
            </a:lvl5pPr>
            <a:lvl6pPr>
              <a:spcAft>
                <a:spcPts val="0"/>
              </a:spcAft>
              <a:defRPr sz="13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Relationship Id="rId30" Type="http://schemas.openxmlformats.org/officeDocument/2006/relationships/image" Target="../media/image4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30.xml"/><Relationship Id="rId10" Type="http://schemas.openxmlformats.org/officeDocument/2006/relationships/image" Target="../media/image5.jpeg"/><Relationship Id="rId4" Type="http://schemas.openxmlformats.org/officeDocument/2006/relationships/slideLayout" Target="../slideLayouts/slideLayout29.xml"/><Relationship Id="rId9" Type="http://schemas.openxmlformats.org/officeDocument/2006/relationships/theme" Target="../theme/theme2.xml"/><Relationship Id="rId14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9144000" cy="2716213"/>
          </a:xfrm>
          <a:prstGeom prst="rect">
            <a:avLst/>
          </a:prstGeom>
          <a:solidFill>
            <a:srgbClr val="D4D6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CACFE5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2427288"/>
            <a:ext cx="9144000" cy="2716212"/>
          </a:xfrm>
          <a:prstGeom prst="rect">
            <a:avLst/>
          </a:prstGeom>
          <a:solidFill>
            <a:srgbClr val="BDC2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>
                <a:solidFill>
                  <a:srgbClr val="CACFE5"/>
                </a:solidFill>
              </a:rPr>
              <a:t>  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250825" y="0"/>
            <a:ext cx="0" cy="266700"/>
          </a:xfrm>
          <a:prstGeom prst="line">
            <a:avLst/>
          </a:prstGeom>
          <a:ln w="12700">
            <a:solidFill>
              <a:srgbClr val="94A6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1403350" y="0"/>
            <a:ext cx="0" cy="266700"/>
          </a:xfrm>
          <a:prstGeom prst="line">
            <a:avLst/>
          </a:prstGeom>
          <a:ln w="12700">
            <a:solidFill>
              <a:srgbClr val="94A6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8893175" y="0"/>
            <a:ext cx="0" cy="266700"/>
          </a:xfrm>
          <a:prstGeom prst="line">
            <a:avLst/>
          </a:prstGeom>
          <a:ln w="12700">
            <a:solidFill>
              <a:srgbClr val="94A6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8" name="Textfeld 19"/>
          <p:cNvSpPr txBox="1">
            <a:spLocks noChangeArrowheads="1"/>
          </p:cNvSpPr>
          <p:nvPr/>
        </p:nvSpPr>
        <p:spPr bwMode="auto">
          <a:xfrm>
            <a:off x="8027988" y="0"/>
            <a:ext cx="720725" cy="2667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DAFC8165-DBE0-45F2-9747-81A10D968356}" type="slidenum">
              <a:rPr lang="de-DE" sz="1000" smtClean="0">
                <a:solidFill>
                  <a:srgbClr val="003882"/>
                </a:solidFill>
              </a:rPr>
              <a:pPr algn="r" eaLnBrk="1" hangingPunct="1">
                <a:defRPr/>
              </a:pPr>
              <a:t>‹Nr.›</a:t>
            </a:fld>
            <a:endParaRPr lang="de-DE" sz="1000" dirty="0">
              <a:solidFill>
                <a:srgbClr val="003882"/>
              </a:solidFill>
            </a:endParaRPr>
          </a:p>
        </p:txBody>
      </p:sp>
      <p:sp>
        <p:nvSpPr>
          <p:cNvPr id="18" name="Textplatzhalter 10"/>
          <p:cNvSpPr txBox="1">
            <a:spLocks/>
          </p:cNvSpPr>
          <p:nvPr/>
        </p:nvSpPr>
        <p:spPr>
          <a:xfrm>
            <a:off x="3544082" y="0"/>
            <a:ext cx="4772333" cy="2667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buFontTx/>
              <a:buNone/>
              <a:defRPr sz="1000" kern="1200" baseline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358775" indent="-358775" algn="l" rtl="0" eaLnBrk="0" fontAlgn="base" hangingPunct="0">
              <a:spcBef>
                <a:spcPts val="763"/>
              </a:spcBef>
              <a:spcAft>
                <a:spcPct val="0"/>
              </a:spcAft>
              <a:buSzPct val="100000"/>
              <a:buBlip>
                <a:blip r:embed="rId27"/>
              </a:buBlip>
              <a:defRPr sz="28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2pPr>
            <a:lvl3pPr marL="358775" indent="-358775" algn="l" rtl="0" eaLnBrk="0" fontAlgn="base" hangingPunct="0">
              <a:spcBef>
                <a:spcPts val="763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3pPr>
            <a:lvl4pPr marL="358775" indent="-358775" algn="l" rtl="0" eaLnBrk="0" fontAlgn="base" hangingPunct="0">
              <a:spcBef>
                <a:spcPts val="763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4pPr>
            <a:lvl5pPr marL="358775" indent="-358775" algn="l" rtl="0" eaLnBrk="0" fontAlgn="base" hangingPunct="0">
              <a:spcBef>
                <a:spcPts val="763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>
                <a:solidFill>
                  <a:srgbClr val="0095D8"/>
                </a:solidFill>
              </a:rPr>
              <a:t>Titel</a:t>
            </a:r>
          </a:p>
        </p:txBody>
      </p:sp>
      <p:sp>
        <p:nvSpPr>
          <p:cNvPr id="1036" name="Titelplatzhalter 3"/>
          <p:cNvSpPr>
            <a:spLocks noGrp="1"/>
          </p:cNvSpPr>
          <p:nvPr>
            <p:ph type="title"/>
          </p:nvPr>
        </p:nvSpPr>
        <p:spPr bwMode="auto">
          <a:xfrm>
            <a:off x="250825" y="411087"/>
            <a:ext cx="3054390" cy="431614"/>
          </a:xfrm>
          <a:prstGeom prst="rect">
            <a:avLst/>
          </a:prstGeom>
          <a:solidFill>
            <a:srgbClr val="003882"/>
          </a:solidFill>
          <a:ln w="9525">
            <a:noFill/>
            <a:miter lim="800000"/>
            <a:headEnd/>
            <a:tailEnd/>
          </a:ln>
        </p:spPr>
        <p:txBody>
          <a:bodyPr vert="horz" wrap="none" lIns="144000" tIns="90000" rIns="144000" bIns="9360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3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5" name="Picture 2" descr="F:\INME PPT Master Mai 2013\INME_Logos\Logo_InMediasP_wortmarke.emf"/>
          <p:cNvPicPr>
            <a:picLocks noChangeAspect="1" noChangeArrowheads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395478" y="141795"/>
            <a:ext cx="864000" cy="94475"/>
          </a:xfrm>
          <a:prstGeom prst="rect">
            <a:avLst/>
          </a:prstGeom>
          <a:noFill/>
        </p:spPr>
      </p:pic>
      <p:sp>
        <p:nvSpPr>
          <p:cNvPr id="20" name="Textfeld 14"/>
          <p:cNvSpPr txBox="1">
            <a:spLocks noChangeArrowheads="1"/>
          </p:cNvSpPr>
          <p:nvPr userDrawn="1"/>
        </p:nvSpPr>
        <p:spPr bwMode="auto">
          <a:xfrm>
            <a:off x="1547812" y="0"/>
            <a:ext cx="1800052" cy="2667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003882"/>
                </a:solidFill>
              </a:rPr>
              <a:t>Prozesse. Systeme. Lösungen.</a:t>
            </a:r>
          </a:p>
        </p:txBody>
      </p:sp>
      <p:cxnSp>
        <p:nvCxnSpPr>
          <p:cNvPr id="21" name="Gerade Verbindung 15"/>
          <p:cNvCxnSpPr/>
          <p:nvPr userDrawn="1"/>
        </p:nvCxnSpPr>
        <p:spPr>
          <a:xfrm>
            <a:off x="3399620" y="0"/>
            <a:ext cx="0" cy="266700"/>
          </a:xfrm>
          <a:prstGeom prst="line">
            <a:avLst/>
          </a:prstGeom>
          <a:ln w="12700">
            <a:solidFill>
              <a:srgbClr val="94A6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74" r:id="rId1"/>
    <p:sldLayoutId id="2147485975" r:id="rId2"/>
    <p:sldLayoutId id="2147485976" r:id="rId3"/>
    <p:sldLayoutId id="2147485977" r:id="rId4"/>
    <p:sldLayoutId id="2147485988" r:id="rId5"/>
    <p:sldLayoutId id="2147485973" r:id="rId6"/>
    <p:sldLayoutId id="2147485989" r:id="rId7"/>
    <p:sldLayoutId id="2147485982" r:id="rId8"/>
    <p:sldLayoutId id="2147485984" r:id="rId9"/>
    <p:sldLayoutId id="2147485990" r:id="rId10"/>
    <p:sldLayoutId id="2147485981" r:id="rId11"/>
    <p:sldLayoutId id="2147485983" r:id="rId12"/>
    <p:sldLayoutId id="2147485991" r:id="rId13"/>
    <p:sldLayoutId id="2147485992" r:id="rId14"/>
    <p:sldLayoutId id="2147485993" r:id="rId15"/>
    <p:sldLayoutId id="2147485994" r:id="rId16"/>
    <p:sldLayoutId id="2147485985" r:id="rId17"/>
    <p:sldLayoutId id="2147485995" r:id="rId18"/>
    <p:sldLayoutId id="2147485996" r:id="rId19"/>
    <p:sldLayoutId id="2147485997" r:id="rId20"/>
    <p:sldLayoutId id="2147485998" r:id="rId21"/>
    <p:sldLayoutId id="2147485999" r:id="rId22"/>
    <p:sldLayoutId id="2147485987" r:id="rId23"/>
    <p:sldLayoutId id="2147486000" r:id="rId24"/>
    <p:sldLayoutId id="2147486001" r:id="rId2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b="1" kern="1200">
          <a:solidFill>
            <a:srgbClr val="FFFFFF"/>
          </a:solidFill>
          <a:latin typeface="Arial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algn="l" defTabSz="863600" rtl="0" eaLnBrk="1" fontAlgn="base" hangingPunct="1">
        <a:lnSpc>
          <a:spcPts val="1800"/>
        </a:lnSpc>
        <a:spcBef>
          <a:spcPts val="163"/>
        </a:spcBef>
        <a:spcAft>
          <a:spcPts val="500"/>
        </a:spcAft>
        <a:buSzPct val="100000"/>
        <a:defRPr lang="de-DE" sz="1600" b="1" kern="1200" dirty="0">
          <a:solidFill>
            <a:srgbClr val="0095D8"/>
          </a:solidFill>
          <a:latin typeface="Arial"/>
          <a:ea typeface="ＭＳ Ｐゴシック" charset="0"/>
          <a:cs typeface="ＭＳ Ｐゴシック" charset="0"/>
        </a:defRPr>
      </a:lvl1pPr>
      <a:lvl2pPr algn="l" defTabSz="1254125" rtl="0" eaLnBrk="1" fontAlgn="base" hangingPunct="1">
        <a:lnSpc>
          <a:spcPts val="1800"/>
        </a:lnSpc>
        <a:spcBef>
          <a:spcPts val="163"/>
        </a:spcBef>
        <a:spcAft>
          <a:spcPts val="500"/>
        </a:spcAft>
        <a:buSzPct val="100000"/>
        <a:defRPr sz="1600" kern="1200">
          <a:solidFill>
            <a:srgbClr val="003882"/>
          </a:solidFill>
          <a:latin typeface="Arial"/>
          <a:ea typeface="ＭＳ Ｐゴシック" charset="0"/>
          <a:cs typeface="+mn-cs"/>
        </a:defRPr>
      </a:lvl2pPr>
      <a:lvl3pPr marL="207963" indent="-207963" algn="l" rtl="0" eaLnBrk="1" fontAlgn="base" hangingPunct="1">
        <a:lnSpc>
          <a:spcPts val="1800"/>
        </a:lnSpc>
        <a:spcBef>
          <a:spcPts val="163"/>
        </a:spcBef>
        <a:spcAft>
          <a:spcPts val="500"/>
        </a:spcAft>
        <a:buSzPct val="110000"/>
        <a:buFontTx/>
        <a:buBlip>
          <a:blip r:embed="rId29"/>
        </a:buBlip>
        <a:defRPr sz="1600" b="1" kern="1200">
          <a:solidFill>
            <a:srgbClr val="003882"/>
          </a:solidFill>
          <a:latin typeface="Arial"/>
          <a:ea typeface="ＭＳ Ｐゴシック" charset="0"/>
          <a:cs typeface="+mn-cs"/>
        </a:defRPr>
      </a:lvl3pPr>
      <a:lvl4pPr marL="431800" indent="-215900" algn="l" rtl="0" eaLnBrk="1" fontAlgn="base" hangingPunct="1">
        <a:lnSpc>
          <a:spcPts val="1800"/>
        </a:lnSpc>
        <a:spcBef>
          <a:spcPts val="163"/>
        </a:spcBef>
        <a:spcAft>
          <a:spcPts val="500"/>
        </a:spcAft>
        <a:buSzPct val="110000"/>
        <a:buFontTx/>
        <a:buBlip>
          <a:blip r:embed="rId29"/>
        </a:buBlip>
        <a:defRPr sz="1600" kern="1200">
          <a:solidFill>
            <a:srgbClr val="003882"/>
          </a:solidFill>
          <a:latin typeface="Arial"/>
          <a:ea typeface="ＭＳ Ｐゴシック" charset="0"/>
          <a:cs typeface="+mn-cs"/>
        </a:defRPr>
      </a:lvl4pPr>
      <a:lvl5pPr marL="647700" indent="-215900" algn="l" rtl="0" eaLnBrk="1" fontAlgn="base" hangingPunct="1">
        <a:lnSpc>
          <a:spcPts val="1800"/>
        </a:lnSpc>
        <a:spcBef>
          <a:spcPts val="163"/>
        </a:spcBef>
        <a:spcAft>
          <a:spcPts val="500"/>
        </a:spcAft>
        <a:buSzPct val="110000"/>
        <a:buFontTx/>
        <a:buBlip>
          <a:blip r:embed="rId30"/>
        </a:buBlip>
        <a:defRPr sz="1400" kern="1200">
          <a:solidFill>
            <a:srgbClr val="003882"/>
          </a:solidFill>
          <a:latin typeface="Arial"/>
          <a:ea typeface="ＭＳ Ｐゴシック" charset="0"/>
          <a:cs typeface="+mn-cs"/>
        </a:defRPr>
      </a:lvl5pPr>
      <a:lvl6pPr marL="208800" indent="-208800" algn="l" defTabSz="914400" rtl="0" eaLnBrk="1" latinLnBrk="0" hangingPunct="1">
        <a:lnSpc>
          <a:spcPts val="1800"/>
        </a:lnSpc>
        <a:spcBef>
          <a:spcPts val="163"/>
        </a:spcBef>
        <a:spcAft>
          <a:spcPts val="500"/>
        </a:spcAft>
        <a:buFont typeface="+mj-lt"/>
        <a:buAutoNum type="arabicPeriod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6" descr="03_INME_Himmel_72dpi_rh.jp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23607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Gerade Verbindung 7"/>
          <p:cNvCxnSpPr/>
          <p:nvPr/>
        </p:nvCxnSpPr>
        <p:spPr>
          <a:xfrm>
            <a:off x="250825" y="0"/>
            <a:ext cx="0" cy="266700"/>
          </a:xfrm>
          <a:prstGeom prst="line">
            <a:avLst/>
          </a:prstGeom>
          <a:ln w="12700">
            <a:solidFill>
              <a:srgbClr val="5C769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1403350" y="0"/>
            <a:ext cx="0" cy="266700"/>
          </a:xfrm>
          <a:prstGeom prst="line">
            <a:avLst/>
          </a:prstGeom>
          <a:ln w="12700">
            <a:solidFill>
              <a:srgbClr val="5C769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8893175" y="0"/>
            <a:ext cx="0" cy="266700"/>
          </a:xfrm>
          <a:prstGeom prst="line">
            <a:avLst/>
          </a:prstGeom>
          <a:ln w="12700">
            <a:solidFill>
              <a:srgbClr val="5C769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8" name="Textfeld 19"/>
          <p:cNvSpPr txBox="1">
            <a:spLocks noChangeArrowheads="1"/>
          </p:cNvSpPr>
          <p:nvPr/>
        </p:nvSpPr>
        <p:spPr bwMode="auto">
          <a:xfrm>
            <a:off x="8027988" y="0"/>
            <a:ext cx="720725" cy="2667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DAFC8165-DBE0-45F2-9747-81A10D968356}" type="slidenum">
              <a:rPr lang="de-DE" sz="1000" smtClean="0">
                <a:solidFill>
                  <a:srgbClr val="003882"/>
                </a:solidFill>
              </a:rPr>
              <a:pPr algn="r" eaLnBrk="1" hangingPunct="1">
                <a:defRPr/>
              </a:pPr>
              <a:t>‹Nr.›</a:t>
            </a:fld>
            <a:endParaRPr lang="de-DE" sz="1000" dirty="0">
              <a:solidFill>
                <a:srgbClr val="003882"/>
              </a:solidFill>
            </a:endParaRPr>
          </a:p>
        </p:txBody>
      </p:sp>
      <p:sp>
        <p:nvSpPr>
          <p:cNvPr id="18" name="Textplatzhalter 10"/>
          <p:cNvSpPr txBox="1">
            <a:spLocks/>
          </p:cNvSpPr>
          <p:nvPr/>
        </p:nvSpPr>
        <p:spPr>
          <a:xfrm>
            <a:off x="3544083" y="0"/>
            <a:ext cx="4341030" cy="2667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buFontTx/>
              <a:buNone/>
              <a:defRPr sz="1000" kern="1200" baseline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358775" indent="-358775" algn="l" rtl="0" eaLnBrk="0" fontAlgn="base" hangingPunct="0">
              <a:spcBef>
                <a:spcPts val="763"/>
              </a:spcBef>
              <a:spcAft>
                <a:spcPct val="0"/>
              </a:spcAft>
              <a:buSzPct val="100000"/>
              <a:buBlip>
                <a:blip r:embed="rId11"/>
              </a:buBlip>
              <a:defRPr sz="28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2pPr>
            <a:lvl3pPr marL="358775" indent="-358775" algn="l" rtl="0" eaLnBrk="0" fontAlgn="base" hangingPunct="0">
              <a:spcBef>
                <a:spcPts val="763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3pPr>
            <a:lvl4pPr marL="358775" indent="-358775" algn="l" rtl="0" eaLnBrk="0" fontAlgn="base" hangingPunct="0">
              <a:spcBef>
                <a:spcPts val="763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4pPr>
            <a:lvl5pPr marL="358775" indent="-358775" algn="l" rtl="0" eaLnBrk="0" fontAlgn="base" hangingPunct="0">
              <a:spcBef>
                <a:spcPts val="763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Titel</a:t>
            </a:r>
          </a:p>
        </p:txBody>
      </p:sp>
      <p:sp>
        <p:nvSpPr>
          <p:cNvPr id="1036" name="Titelplatzhalter 3"/>
          <p:cNvSpPr>
            <a:spLocks noGrp="1"/>
          </p:cNvSpPr>
          <p:nvPr>
            <p:ph type="title"/>
          </p:nvPr>
        </p:nvSpPr>
        <p:spPr bwMode="auto">
          <a:xfrm>
            <a:off x="250825" y="412369"/>
            <a:ext cx="3054390" cy="431614"/>
          </a:xfrm>
          <a:prstGeom prst="rect">
            <a:avLst/>
          </a:prstGeom>
          <a:solidFill>
            <a:srgbClr val="003882"/>
          </a:solidFill>
          <a:ln w="9525">
            <a:noFill/>
            <a:miter lim="800000"/>
            <a:headEnd/>
            <a:tailEnd/>
          </a:ln>
        </p:spPr>
        <p:txBody>
          <a:bodyPr vert="horz" wrap="none" lIns="144000" tIns="90000" rIns="144000" bIns="93600" numCol="1" rtlCol="0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3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251520" y="987574"/>
            <a:ext cx="8640960" cy="38884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144000" tIns="144000" rIns="144000" bIns="144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5" name="Picture 2" descr="F:\INME PPT Master Mai 2013\INME_Logos\Logo_InMediasP_wortmarke.emf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95478" y="141795"/>
            <a:ext cx="864000" cy="94475"/>
          </a:xfrm>
          <a:prstGeom prst="rect">
            <a:avLst/>
          </a:prstGeom>
          <a:noFill/>
        </p:spPr>
      </p:pic>
      <p:sp>
        <p:nvSpPr>
          <p:cNvPr id="13" name="Textfeld 14"/>
          <p:cNvSpPr txBox="1">
            <a:spLocks noChangeArrowheads="1"/>
          </p:cNvSpPr>
          <p:nvPr userDrawn="1"/>
        </p:nvSpPr>
        <p:spPr bwMode="auto">
          <a:xfrm>
            <a:off x="1547812" y="0"/>
            <a:ext cx="1800052" cy="2667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003882"/>
                </a:solidFill>
              </a:rPr>
              <a:t>Prozesse. Systeme. Lösungen.</a:t>
            </a:r>
          </a:p>
        </p:txBody>
      </p:sp>
      <p:cxnSp>
        <p:nvCxnSpPr>
          <p:cNvPr id="17" name="Gerade Verbindung 15"/>
          <p:cNvCxnSpPr/>
          <p:nvPr userDrawn="1"/>
        </p:nvCxnSpPr>
        <p:spPr>
          <a:xfrm>
            <a:off x="3399620" y="0"/>
            <a:ext cx="0" cy="266700"/>
          </a:xfrm>
          <a:prstGeom prst="line">
            <a:avLst/>
          </a:prstGeom>
          <a:ln w="12700">
            <a:solidFill>
              <a:srgbClr val="5C769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07" r:id="rId1"/>
    <p:sldLayoutId id="2147486018" r:id="rId2"/>
    <p:sldLayoutId id="2147486017" r:id="rId3"/>
    <p:sldLayoutId id="2147486008" r:id="rId4"/>
    <p:sldLayoutId id="2147486016" r:id="rId5"/>
    <p:sldLayoutId id="2147486015" r:id="rId6"/>
    <p:sldLayoutId id="2147486013" r:id="rId7"/>
    <p:sldLayoutId id="2147486014" r:id="rId8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sz="1600" b="1" kern="1200" dirty="0" smtClean="0">
          <a:solidFill>
            <a:srgbClr val="FFFFFF"/>
          </a:solidFill>
          <a:latin typeface="Arial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algn="l" defTabSz="863600" rtl="0" eaLnBrk="1" fontAlgn="base" hangingPunct="1">
        <a:lnSpc>
          <a:spcPts val="1800"/>
        </a:lnSpc>
        <a:spcBef>
          <a:spcPts val="163"/>
        </a:spcBef>
        <a:spcAft>
          <a:spcPts val="500"/>
        </a:spcAft>
        <a:buSzPct val="100000"/>
        <a:defRPr lang="de-DE" sz="1600" b="1" kern="1200" dirty="0">
          <a:solidFill>
            <a:srgbClr val="0095D8"/>
          </a:solidFill>
          <a:latin typeface="Arial"/>
          <a:ea typeface="ＭＳ Ｐゴシック" charset="0"/>
          <a:cs typeface="ＭＳ Ｐゴシック" charset="0"/>
        </a:defRPr>
      </a:lvl1pPr>
      <a:lvl2pPr algn="l" defTabSz="1254125" rtl="0" eaLnBrk="1" fontAlgn="base" hangingPunct="1">
        <a:lnSpc>
          <a:spcPts val="1800"/>
        </a:lnSpc>
        <a:spcBef>
          <a:spcPts val="163"/>
        </a:spcBef>
        <a:spcAft>
          <a:spcPts val="500"/>
        </a:spcAft>
        <a:buSzPct val="100000"/>
        <a:defRPr sz="1600" kern="1200">
          <a:solidFill>
            <a:srgbClr val="003882"/>
          </a:solidFill>
          <a:latin typeface="Arial"/>
          <a:ea typeface="ＭＳ Ｐゴシック" charset="0"/>
          <a:cs typeface="+mn-cs"/>
        </a:defRPr>
      </a:lvl2pPr>
      <a:lvl3pPr marL="207963" indent="-207963" algn="l" rtl="0" eaLnBrk="1" fontAlgn="base" hangingPunct="1">
        <a:lnSpc>
          <a:spcPts val="1800"/>
        </a:lnSpc>
        <a:spcBef>
          <a:spcPts val="163"/>
        </a:spcBef>
        <a:spcAft>
          <a:spcPts val="500"/>
        </a:spcAft>
        <a:buSzPct val="110000"/>
        <a:buFontTx/>
        <a:buBlip>
          <a:blip r:embed="rId13"/>
        </a:buBlip>
        <a:defRPr sz="1600" b="1" kern="1200">
          <a:solidFill>
            <a:srgbClr val="003882"/>
          </a:solidFill>
          <a:latin typeface="Arial"/>
          <a:ea typeface="ＭＳ Ｐゴシック" charset="0"/>
          <a:cs typeface="+mn-cs"/>
        </a:defRPr>
      </a:lvl3pPr>
      <a:lvl4pPr marL="431800" indent="-215900" algn="l" rtl="0" eaLnBrk="1" fontAlgn="base" hangingPunct="1">
        <a:lnSpc>
          <a:spcPts val="1800"/>
        </a:lnSpc>
        <a:spcBef>
          <a:spcPts val="163"/>
        </a:spcBef>
        <a:spcAft>
          <a:spcPts val="500"/>
        </a:spcAft>
        <a:buSzPct val="110000"/>
        <a:buFontTx/>
        <a:buBlip>
          <a:blip r:embed="rId13"/>
        </a:buBlip>
        <a:defRPr sz="1600" kern="1200">
          <a:solidFill>
            <a:srgbClr val="003882"/>
          </a:solidFill>
          <a:latin typeface="Arial"/>
          <a:ea typeface="ＭＳ Ｐゴシック" charset="0"/>
          <a:cs typeface="+mn-cs"/>
        </a:defRPr>
      </a:lvl4pPr>
      <a:lvl5pPr marL="647700" indent="-215900" algn="l" rtl="0" eaLnBrk="1" fontAlgn="base" hangingPunct="1">
        <a:lnSpc>
          <a:spcPts val="1800"/>
        </a:lnSpc>
        <a:spcBef>
          <a:spcPts val="163"/>
        </a:spcBef>
        <a:spcAft>
          <a:spcPts val="500"/>
        </a:spcAft>
        <a:buSzPct val="110000"/>
        <a:buFontTx/>
        <a:buBlip>
          <a:blip r:embed="rId14"/>
        </a:buBlip>
        <a:defRPr sz="1400" kern="1200">
          <a:solidFill>
            <a:srgbClr val="003882"/>
          </a:solidFill>
          <a:latin typeface="Arial"/>
          <a:ea typeface="ＭＳ Ｐゴシック" charset="0"/>
          <a:cs typeface="+mn-cs"/>
        </a:defRPr>
      </a:lvl5pPr>
      <a:lvl6pPr marL="208800" indent="-208800" algn="l" defTabSz="914400" rtl="0" eaLnBrk="1" latinLnBrk="0" hangingPunct="1">
        <a:lnSpc>
          <a:spcPts val="1800"/>
        </a:lnSpc>
        <a:spcBef>
          <a:spcPts val="163"/>
        </a:spcBef>
        <a:spcAft>
          <a:spcPts val="500"/>
        </a:spcAft>
        <a:buFont typeface="+mj-lt"/>
        <a:buAutoNum type="arabicPeriod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name@inmediasp.d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feld 6"/>
          <p:cNvSpPr txBox="1">
            <a:spLocks noChangeArrowheads="1"/>
          </p:cNvSpPr>
          <p:nvPr/>
        </p:nvSpPr>
        <p:spPr bwMode="auto">
          <a:xfrm>
            <a:off x="3492500" y="1813058"/>
            <a:ext cx="539998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t">
            <a:noAutofit/>
          </a:bodyPr>
          <a:lstStyle/>
          <a:p>
            <a:r>
              <a:rPr lang="de-DE" sz="3500" dirty="0">
                <a:solidFill>
                  <a:srgbClr val="002754"/>
                </a:solidFill>
              </a:rPr>
              <a:t>Deployment </a:t>
            </a:r>
            <a:r>
              <a:rPr lang="de-DE" sz="3500" dirty="0" err="1">
                <a:solidFill>
                  <a:srgbClr val="002754"/>
                </a:solidFill>
              </a:rPr>
              <a:t>of</a:t>
            </a:r>
            <a:r>
              <a:rPr lang="de-DE" sz="3500" dirty="0">
                <a:solidFill>
                  <a:srgbClr val="002754"/>
                </a:solidFill>
              </a:rPr>
              <a:t> Microservices </a:t>
            </a:r>
            <a:r>
              <a:rPr lang="de-DE" sz="3500" dirty="0" err="1">
                <a:solidFill>
                  <a:srgbClr val="002754"/>
                </a:solidFill>
              </a:rPr>
              <a:t>with</a:t>
            </a:r>
            <a:r>
              <a:rPr lang="de-DE" sz="3500" dirty="0">
                <a:solidFill>
                  <a:srgbClr val="002754"/>
                </a:solidFill>
              </a:rPr>
              <a:t> Kubernetes and Helm</a:t>
            </a:r>
          </a:p>
        </p:txBody>
      </p:sp>
      <p:sp>
        <p:nvSpPr>
          <p:cNvPr id="19461" name="Textfeld 6"/>
          <p:cNvSpPr txBox="1">
            <a:spLocks noChangeArrowheads="1"/>
          </p:cNvSpPr>
          <p:nvPr/>
        </p:nvSpPr>
        <p:spPr bwMode="auto">
          <a:xfrm>
            <a:off x="3492500" y="4587875"/>
            <a:ext cx="47513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de-DE" sz="1400" dirty="0" err="1">
                <a:solidFill>
                  <a:srgbClr val="002754"/>
                </a:solidFill>
              </a:rPr>
              <a:t>tt.mm.jjjj</a:t>
            </a:r>
            <a:r>
              <a:rPr lang="de-DE" sz="1400" dirty="0">
                <a:solidFill>
                  <a:srgbClr val="002754"/>
                </a:solidFill>
              </a:rPr>
              <a:t>, Bastian Drüsedow</a:t>
            </a:r>
          </a:p>
        </p:txBody>
      </p:sp>
      <p:sp>
        <p:nvSpPr>
          <p:cNvPr id="4" name="Rechteck 3"/>
          <p:cNvSpPr/>
          <p:nvPr/>
        </p:nvSpPr>
        <p:spPr>
          <a:xfrm>
            <a:off x="3492500" y="3723878"/>
            <a:ext cx="5052766" cy="433311"/>
          </a:xfrm>
          <a:prstGeom prst="rect">
            <a:avLst/>
          </a:prstGeom>
          <a:solidFill>
            <a:srgbClr val="0095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75600" rIns="72000" bIns="79200" anchor="ctr">
            <a:spAutoFit/>
          </a:bodyPr>
          <a:lstStyle/>
          <a:p>
            <a:pPr>
              <a:defRPr/>
            </a:pPr>
            <a:r>
              <a:rPr lang="de-DE" sz="1800" dirty="0">
                <a:solidFill>
                  <a:srgbClr val="FFFFFF"/>
                </a:solidFill>
                <a:ea typeface="ＭＳ Ｐゴシック" pitchFamily="34" charset="-128"/>
              </a:rPr>
              <a:t>Unterüberschrift – kann auch komplett entfallen</a:t>
            </a:r>
          </a:p>
        </p:txBody>
      </p:sp>
      <p:pic>
        <p:nvPicPr>
          <p:cNvPr id="6" name="Grafik 5" descr="Bild1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8400" y="1908000"/>
            <a:ext cx="1650578" cy="16405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F767D7D-2184-4F56-A053-78A1AA8DE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0" dirty="0">
              <a:solidFill>
                <a:srgbClr val="003882"/>
              </a:solidFill>
            </a:endParaRPr>
          </a:p>
          <a:p>
            <a:r>
              <a:rPr lang="en-GB" b="0" dirty="0">
                <a:solidFill>
                  <a:srgbClr val="003882"/>
                </a:solidFill>
              </a:rPr>
              <a:t>Orchestrating containers is the next logical step after containerizing applications.</a:t>
            </a:r>
          </a:p>
          <a:p>
            <a:r>
              <a:rPr lang="en-GB" b="0" dirty="0">
                <a:solidFill>
                  <a:srgbClr val="003882"/>
                </a:solidFill>
              </a:rPr>
              <a:t>Kubernetes is the “best-of-breed”.</a:t>
            </a:r>
          </a:p>
          <a:p>
            <a:endParaRPr lang="en-GB" b="0" dirty="0">
              <a:solidFill>
                <a:srgbClr val="003882"/>
              </a:solidFill>
            </a:endParaRPr>
          </a:p>
          <a:p>
            <a:r>
              <a:rPr lang="en-GB" b="0" dirty="0">
                <a:solidFill>
                  <a:srgbClr val="003882"/>
                </a:solidFill>
              </a:rPr>
              <a:t>Kubernetes …</a:t>
            </a:r>
          </a:p>
          <a:p>
            <a:pPr marL="285750" indent="-285750">
              <a:buFont typeface="Arial" panose="020B0604020202020204" pitchFamily="34" charset="0"/>
              <a:buChar char="…"/>
            </a:pPr>
            <a:r>
              <a:rPr lang="en-GB" b="0" dirty="0">
                <a:solidFill>
                  <a:srgbClr val="003882"/>
                </a:solidFill>
              </a:rPr>
              <a:t>Groups containers and resources into logical units</a:t>
            </a:r>
          </a:p>
          <a:p>
            <a:pPr marL="285750" indent="-285750">
              <a:buFont typeface="Arial" panose="020B0604020202020204" pitchFamily="34" charset="0"/>
              <a:buChar char="…"/>
            </a:pPr>
            <a:r>
              <a:rPr lang="en-GB" b="0" dirty="0">
                <a:solidFill>
                  <a:srgbClr val="003882"/>
                </a:solidFill>
              </a:rPr>
              <a:t>Automates the deployment, scaling and management of containers</a:t>
            </a:r>
          </a:p>
          <a:p>
            <a:pPr marL="285750" indent="-285750">
              <a:buFont typeface="Arial" panose="020B0604020202020204" pitchFamily="34" charset="0"/>
              <a:buChar char="…"/>
            </a:pPr>
            <a:r>
              <a:rPr lang="en-GB" b="0" dirty="0">
                <a:solidFill>
                  <a:srgbClr val="003882"/>
                </a:solidFill>
              </a:rPr>
              <a:t>Keeps the modularity</a:t>
            </a:r>
          </a:p>
          <a:p>
            <a:pPr marL="285750" indent="-285750">
              <a:buFont typeface="Arial" panose="020B0604020202020204" pitchFamily="34" charset="0"/>
              <a:buChar char="…"/>
            </a:pPr>
            <a:r>
              <a:rPr lang="en-GB" b="0" dirty="0">
                <a:solidFill>
                  <a:srgbClr val="003882"/>
                </a:solidFill>
              </a:rPr>
              <a:t>Simplifies the deployment and update of software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37FC45-5F82-411C-8FA1-CCE316B33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411087"/>
            <a:ext cx="2033277" cy="431614"/>
          </a:xfrm>
        </p:spPr>
        <p:txBody>
          <a:bodyPr/>
          <a:lstStyle/>
          <a:p>
            <a:r>
              <a:rPr lang="en-GB" dirty="0"/>
              <a:t>Why Kubernetes?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6717B9C-D6EF-4000-A066-2FB6950AD0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645" y="3348702"/>
            <a:ext cx="1424877" cy="138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75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2FF0395-A55C-48BE-9DC3-FE15A080E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003882"/>
                </a:solidFill>
              </a:rPr>
              <a:t>Cluster and Nodes: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BC6E433-3690-4577-A99A-F121FFAF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411087"/>
            <a:ext cx="2727377" cy="431614"/>
          </a:xfrm>
        </p:spPr>
        <p:txBody>
          <a:bodyPr/>
          <a:lstStyle/>
          <a:p>
            <a:r>
              <a:rPr lang="en-GB" dirty="0"/>
              <a:t>Kubernetes Components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0D3058C-03C8-4050-BA2B-BC587FD92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495" y="1707654"/>
            <a:ext cx="3376535" cy="273102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5753679-7F87-4ED4-A44B-59501422204D}"/>
              </a:ext>
            </a:extLst>
          </p:cNvPr>
          <p:cNvSpPr txBox="1"/>
          <p:nvPr/>
        </p:nvSpPr>
        <p:spPr>
          <a:xfrm flipH="1">
            <a:off x="3628030" y="2283718"/>
            <a:ext cx="5120492" cy="19580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K8s coordinates a highly available cluster of computers that are connected to work as a single unit</a:t>
            </a:r>
          </a:p>
          <a:p>
            <a:pPr marL="285750" indent="-285750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Nodes are VM’s or physical Computers that serves as a worker machine</a:t>
            </a:r>
          </a:p>
          <a:p>
            <a:pPr marL="285750" indent="-285750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Master Node manages the whole cluster</a:t>
            </a:r>
          </a:p>
          <a:p>
            <a:pPr marL="285750" indent="-285750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Worker Nodes host the running applications</a:t>
            </a:r>
          </a:p>
          <a:p>
            <a:pPr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817021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2FF0395-A55C-48BE-9DC3-FE15A080E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003882"/>
                </a:solidFill>
              </a:rPr>
              <a:t>Deployments: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BC6E433-3690-4577-A99A-F121FFAF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411087"/>
            <a:ext cx="2727377" cy="431614"/>
          </a:xfrm>
        </p:spPr>
        <p:txBody>
          <a:bodyPr/>
          <a:lstStyle/>
          <a:p>
            <a:r>
              <a:rPr lang="en-GB" dirty="0"/>
              <a:t>Kubernetes Components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5753679-7F87-4ED4-A44B-59501422204D}"/>
              </a:ext>
            </a:extLst>
          </p:cNvPr>
          <p:cNvSpPr txBox="1"/>
          <p:nvPr/>
        </p:nvSpPr>
        <p:spPr>
          <a:xfrm flipH="1">
            <a:off x="3628030" y="2283718"/>
            <a:ext cx="5120492" cy="17272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Deployments create and update instances of the application</a:t>
            </a:r>
          </a:p>
          <a:p>
            <a:pPr marL="285750" indent="-285750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Managed by the master Node</a:t>
            </a:r>
          </a:p>
          <a:p>
            <a:pPr marL="285750" indent="-285750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Schedules application instances onto individual nodes in the cluster</a:t>
            </a:r>
          </a:p>
          <a:p>
            <a:pPr marL="285750" indent="-285750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Instances are monitored to provide a self-healing mechanism</a:t>
            </a:r>
          </a:p>
          <a:p>
            <a:pPr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</a:pPr>
            <a:endParaRPr lang="en-GB" sz="14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20DB101-5FDE-4E5D-B156-DEB87163D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477" y="1707654"/>
            <a:ext cx="3376535" cy="273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84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2FF0395-A55C-48BE-9DC3-FE15A080E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003882"/>
                </a:solidFill>
              </a:rPr>
              <a:t>Pods and Nodes: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BC6E433-3690-4577-A99A-F121FFAF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411087"/>
            <a:ext cx="2727377" cy="431614"/>
          </a:xfrm>
        </p:spPr>
        <p:txBody>
          <a:bodyPr/>
          <a:lstStyle/>
          <a:p>
            <a:r>
              <a:rPr lang="en-GB" dirty="0"/>
              <a:t>Kubernetes Components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5753679-7F87-4ED4-A44B-59501422204D}"/>
              </a:ext>
            </a:extLst>
          </p:cNvPr>
          <p:cNvSpPr txBox="1"/>
          <p:nvPr/>
        </p:nvSpPr>
        <p:spPr>
          <a:xfrm flipH="1">
            <a:off x="3628030" y="2283718"/>
            <a:ext cx="5120492" cy="17272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Pod is a group of one or more application containers</a:t>
            </a:r>
          </a:p>
          <a:p>
            <a:pPr marL="285750" indent="-285750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Includes volumes, IP address and information about how to run each container</a:t>
            </a:r>
          </a:p>
          <a:p>
            <a:pPr marL="285750" indent="-285750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Pods run on Nodes</a:t>
            </a:r>
          </a:p>
          <a:p>
            <a:pPr marL="285750" indent="-285750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A Node can contain many Pods</a:t>
            </a:r>
          </a:p>
          <a:p>
            <a:pPr marL="285750" indent="-285750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B394AEE-69C3-421B-8C73-5F974D953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343" y="1707654"/>
            <a:ext cx="3278277" cy="280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84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84312094-3047-42E3-9A8D-AB74B42C7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049" y="1219196"/>
            <a:ext cx="3390968" cy="3786868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2FF0395-A55C-48BE-9DC3-FE15A080E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003882"/>
                </a:solidFill>
              </a:rPr>
              <a:t>Services: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BC6E433-3690-4577-A99A-F121FFAF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411087"/>
            <a:ext cx="2727377" cy="431614"/>
          </a:xfrm>
        </p:spPr>
        <p:txBody>
          <a:bodyPr/>
          <a:lstStyle/>
          <a:p>
            <a:r>
              <a:rPr lang="en-GB" dirty="0"/>
              <a:t>Kubernetes Components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5753679-7F87-4ED4-A44B-59501422204D}"/>
              </a:ext>
            </a:extLst>
          </p:cNvPr>
          <p:cNvSpPr txBox="1"/>
          <p:nvPr/>
        </p:nvSpPr>
        <p:spPr>
          <a:xfrm flipH="1">
            <a:off x="3654017" y="1995686"/>
            <a:ext cx="5120492" cy="24197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A Service is an abstraction layer which defines a logical set of Pods</a:t>
            </a:r>
          </a:p>
          <a:p>
            <a:pPr marL="285750" indent="-285750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Enables external traffic exposure, load balancing and service discovery for the pods</a:t>
            </a:r>
          </a:p>
          <a:p>
            <a:pPr marL="285750" indent="-285750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Service types: </a:t>
            </a:r>
            <a:r>
              <a:rPr lang="en-GB" sz="1400" dirty="0" err="1"/>
              <a:t>ClusterIP</a:t>
            </a:r>
            <a:r>
              <a:rPr lang="en-GB" sz="1400" dirty="0"/>
              <a:t>, </a:t>
            </a:r>
            <a:r>
              <a:rPr lang="en-GB" sz="1400" dirty="0" err="1"/>
              <a:t>NodePort</a:t>
            </a:r>
            <a:r>
              <a:rPr lang="en-GB" sz="1400" dirty="0"/>
              <a:t>, </a:t>
            </a:r>
            <a:r>
              <a:rPr lang="en-GB" sz="1400" dirty="0" err="1"/>
              <a:t>LoadBalancer</a:t>
            </a:r>
            <a:r>
              <a:rPr lang="en-GB" sz="1400" dirty="0"/>
              <a:t>, </a:t>
            </a:r>
            <a:r>
              <a:rPr lang="en-GB" sz="1400" dirty="0" err="1"/>
              <a:t>ExternalName</a:t>
            </a:r>
            <a:endParaRPr lang="en-GB" sz="1400" dirty="0"/>
          </a:p>
          <a:p>
            <a:pPr marL="285750" indent="-285750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Allows Pods to die and replicate without impacting the application</a:t>
            </a:r>
          </a:p>
          <a:p>
            <a:pPr marL="285750" indent="-285750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207115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2E3797E-2B93-42EE-AB49-AAA438190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92" y="1347614"/>
            <a:ext cx="3779431" cy="343584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5315417-F65C-424E-8396-20599D370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504" y="1347614"/>
            <a:ext cx="3779431" cy="3435847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2FF0395-A55C-48BE-9DC3-FE15A080E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003882"/>
                </a:solidFill>
              </a:rPr>
              <a:t>Scaling: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BC6E433-3690-4577-A99A-F121FFAF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411087"/>
            <a:ext cx="2329832" cy="431614"/>
          </a:xfrm>
        </p:spPr>
        <p:txBody>
          <a:bodyPr/>
          <a:lstStyle/>
          <a:p>
            <a:r>
              <a:rPr lang="en-GB" dirty="0"/>
              <a:t>Kubernetes Features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5753679-7F87-4ED4-A44B-59501422204D}"/>
              </a:ext>
            </a:extLst>
          </p:cNvPr>
          <p:cNvSpPr txBox="1"/>
          <p:nvPr/>
        </p:nvSpPr>
        <p:spPr>
          <a:xfrm flipH="1">
            <a:off x="3654017" y="1995686"/>
            <a:ext cx="5120492" cy="14066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Deployments can create multiple instances of pods by changing the number replicas</a:t>
            </a:r>
          </a:p>
          <a:p>
            <a:pPr marL="285750" indent="-285750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Will Schedule new pods to Nodes with available resources</a:t>
            </a:r>
          </a:p>
          <a:p>
            <a:pPr marL="285750" indent="-285750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Kubernetes supports autoscaling</a:t>
            </a:r>
          </a:p>
          <a:p>
            <a:pPr marL="285750" indent="-285750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3305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2E3797E-2B93-42EE-AB49-AAA438190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92" y="1347614"/>
            <a:ext cx="3779431" cy="343584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5315417-F65C-424E-8396-20599D370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504" y="1347614"/>
            <a:ext cx="3779431" cy="3435847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2FF0395-A55C-48BE-9DC3-FE15A080E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003882"/>
                </a:solidFill>
              </a:rPr>
              <a:t>Rolling Update: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BC6E433-3690-4577-A99A-F121FFAF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411087"/>
            <a:ext cx="2329832" cy="431614"/>
          </a:xfrm>
        </p:spPr>
        <p:txBody>
          <a:bodyPr/>
          <a:lstStyle/>
          <a:p>
            <a:r>
              <a:rPr lang="en-GB" dirty="0"/>
              <a:t>Kubernetes Features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5753679-7F87-4ED4-A44B-59501422204D}"/>
              </a:ext>
            </a:extLst>
          </p:cNvPr>
          <p:cNvSpPr txBox="1"/>
          <p:nvPr/>
        </p:nvSpPr>
        <p:spPr>
          <a:xfrm flipH="1">
            <a:off x="3654017" y="1995686"/>
            <a:ext cx="5120492" cy="14066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Deployments can create multiple instances of pods by changing the number replicas</a:t>
            </a:r>
          </a:p>
          <a:p>
            <a:pPr marL="285750" indent="-285750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Will Schedule new pods to Nodes with available resources</a:t>
            </a:r>
          </a:p>
          <a:p>
            <a:pPr marL="285750" indent="-285750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Kubernetes supports autoscaling</a:t>
            </a:r>
          </a:p>
          <a:p>
            <a:pPr marL="285750" indent="-285750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25196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Bild 7" descr="05_INME_Flugzeug_150dpi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0638"/>
            <a:ext cx="9236075" cy="5191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1" name="Textplatzhalter 1"/>
          <p:cNvSpPr txBox="1">
            <a:spLocks/>
          </p:cNvSpPr>
          <p:nvPr/>
        </p:nvSpPr>
        <p:spPr bwMode="auto">
          <a:xfrm>
            <a:off x="3429000" y="2351087"/>
            <a:ext cx="2007096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eaLnBrk="0" hangingPunct="0">
              <a:lnSpc>
                <a:spcPct val="130000"/>
              </a:lnSpc>
              <a:buSzPct val="100000"/>
            </a:pPr>
            <a:r>
              <a:rPr lang="de-DE" sz="1400" dirty="0">
                <a:solidFill>
                  <a:srgbClr val="002754"/>
                </a:solidFill>
              </a:rPr>
              <a:t>Firmenzentrale</a:t>
            </a:r>
          </a:p>
          <a:p>
            <a:pPr eaLnBrk="0" hangingPunct="0">
              <a:lnSpc>
                <a:spcPct val="130000"/>
              </a:lnSpc>
              <a:buSzPct val="100000"/>
            </a:pPr>
            <a:r>
              <a:rPr lang="de-DE" sz="1400" dirty="0">
                <a:solidFill>
                  <a:srgbClr val="002754"/>
                </a:solidFill>
              </a:rPr>
              <a:t>InMediasP GmbH</a:t>
            </a:r>
          </a:p>
          <a:p>
            <a:pPr eaLnBrk="0" hangingPunct="0">
              <a:lnSpc>
                <a:spcPct val="130000"/>
              </a:lnSpc>
              <a:buSzPct val="100000"/>
            </a:pPr>
            <a:r>
              <a:rPr lang="de-DE" sz="1400" dirty="0" err="1">
                <a:solidFill>
                  <a:srgbClr val="002754"/>
                </a:solidFill>
              </a:rPr>
              <a:t>Neuendorfstraße</a:t>
            </a:r>
            <a:r>
              <a:rPr lang="de-DE" sz="1400" dirty="0">
                <a:solidFill>
                  <a:srgbClr val="002754"/>
                </a:solidFill>
              </a:rPr>
              <a:t> 18a</a:t>
            </a:r>
          </a:p>
          <a:p>
            <a:pPr eaLnBrk="0" hangingPunct="0">
              <a:lnSpc>
                <a:spcPct val="130000"/>
              </a:lnSpc>
              <a:buSzPct val="100000"/>
            </a:pPr>
            <a:r>
              <a:rPr lang="de-DE" sz="1400" dirty="0">
                <a:solidFill>
                  <a:srgbClr val="002754"/>
                </a:solidFill>
              </a:rPr>
              <a:t>16761 Hennigsdorf</a:t>
            </a:r>
          </a:p>
        </p:txBody>
      </p:sp>
      <p:sp>
        <p:nvSpPr>
          <p:cNvPr id="94212" name="Textplatzhalter 1"/>
          <p:cNvSpPr txBox="1">
            <a:spLocks/>
          </p:cNvSpPr>
          <p:nvPr/>
        </p:nvSpPr>
        <p:spPr bwMode="auto">
          <a:xfrm>
            <a:off x="5478463" y="2927027"/>
            <a:ext cx="1871662" cy="648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eaLnBrk="0" hangingPunct="0">
              <a:lnSpc>
                <a:spcPct val="130000"/>
              </a:lnSpc>
              <a:buSzPct val="100000"/>
            </a:pPr>
            <a:r>
              <a:rPr lang="de-DE" sz="1400" dirty="0">
                <a:solidFill>
                  <a:srgbClr val="002754"/>
                </a:solidFill>
              </a:rPr>
              <a:t>www.inmediasp.de</a:t>
            </a:r>
          </a:p>
          <a:p>
            <a:pPr eaLnBrk="0" hangingPunct="0">
              <a:lnSpc>
                <a:spcPct val="130000"/>
              </a:lnSpc>
              <a:buSzPct val="100000"/>
            </a:pPr>
            <a:r>
              <a:rPr lang="de-DE" sz="1400" dirty="0">
                <a:solidFill>
                  <a:srgbClr val="002754"/>
                </a:solidFill>
              </a:rPr>
              <a:t>info@inmediasp.de</a:t>
            </a:r>
          </a:p>
        </p:txBody>
      </p:sp>
      <p:sp>
        <p:nvSpPr>
          <p:cNvPr id="94213" name="Textfeld 6"/>
          <p:cNvSpPr txBox="1">
            <a:spLocks noChangeArrowheads="1"/>
          </p:cNvSpPr>
          <p:nvPr/>
        </p:nvSpPr>
        <p:spPr bwMode="auto">
          <a:xfrm>
            <a:off x="3390900" y="1725613"/>
            <a:ext cx="4751388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de-DE" sz="4000">
                <a:solidFill>
                  <a:srgbClr val="002754"/>
                </a:solidFill>
              </a:rPr>
              <a:t>Vielen Dank.</a:t>
            </a:r>
          </a:p>
        </p:txBody>
      </p:sp>
      <p:sp>
        <p:nvSpPr>
          <p:cNvPr id="94214" name="Textplatzhalter 1"/>
          <p:cNvSpPr txBox="1">
            <a:spLocks/>
          </p:cNvSpPr>
          <p:nvPr/>
        </p:nvSpPr>
        <p:spPr bwMode="auto">
          <a:xfrm>
            <a:off x="3429000" y="4084638"/>
            <a:ext cx="4887416" cy="93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lnSpc>
                <a:spcPct val="130000"/>
              </a:lnSpc>
              <a:buSzPct val="100000"/>
            </a:pPr>
            <a:r>
              <a:rPr lang="de-DE" sz="1400" b="1" dirty="0">
                <a:solidFill>
                  <a:srgbClr val="002754"/>
                </a:solidFill>
              </a:rPr>
              <a:t>Ansprechpartner</a:t>
            </a:r>
          </a:p>
          <a:p>
            <a:pPr eaLnBrk="0" hangingPunct="0">
              <a:lnSpc>
                <a:spcPct val="130000"/>
              </a:lnSpc>
              <a:buSzPct val="100000"/>
            </a:pPr>
            <a:r>
              <a:rPr lang="de-DE" sz="1400" dirty="0">
                <a:solidFill>
                  <a:srgbClr val="002754"/>
                </a:solidFill>
              </a:rPr>
              <a:t>Vorname Name (</a:t>
            </a:r>
            <a:r>
              <a:rPr lang="de-DE" sz="1400" dirty="0">
                <a:solidFill>
                  <a:srgbClr val="002754"/>
                </a:solidFill>
                <a:hlinkClick r:id="rId4"/>
              </a:rPr>
              <a:t>name@inmediasp.de</a:t>
            </a:r>
            <a:r>
              <a:rPr lang="de-DE" sz="1400" dirty="0">
                <a:solidFill>
                  <a:srgbClr val="002754"/>
                </a:solidFill>
              </a:rPr>
              <a:t>)</a:t>
            </a:r>
          </a:p>
          <a:p>
            <a:pPr eaLnBrk="0" hangingPunct="0">
              <a:lnSpc>
                <a:spcPct val="130000"/>
              </a:lnSpc>
              <a:buSzPct val="100000"/>
            </a:pPr>
            <a:r>
              <a:rPr lang="de-DE" sz="1400" dirty="0">
                <a:solidFill>
                  <a:srgbClr val="002754"/>
                </a:solidFill>
              </a:rPr>
              <a:t>Vorname Name (</a:t>
            </a:r>
            <a:r>
              <a:rPr lang="de-DE" sz="1400" dirty="0">
                <a:solidFill>
                  <a:srgbClr val="002754"/>
                </a:solidFill>
                <a:hlinkClick r:id="rId4"/>
              </a:rPr>
              <a:t>name@inmediasp.de</a:t>
            </a:r>
            <a:r>
              <a:rPr lang="de-DE" sz="1400" dirty="0">
                <a:solidFill>
                  <a:srgbClr val="002754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Bild 1" descr="03_INME_Himmel_72dpi_rh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36075" cy="519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Textfeld 6"/>
          <p:cNvSpPr txBox="1">
            <a:spLocks noChangeArrowheads="1"/>
          </p:cNvSpPr>
          <p:nvPr/>
        </p:nvSpPr>
        <p:spPr bwMode="auto">
          <a:xfrm>
            <a:off x="3492500" y="1801813"/>
            <a:ext cx="4751388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de-DE" sz="4000" dirty="0">
                <a:solidFill>
                  <a:srgbClr val="002754"/>
                </a:solidFill>
              </a:rPr>
              <a:t>Prozesse. </a:t>
            </a:r>
          </a:p>
          <a:p>
            <a:r>
              <a:rPr lang="de-DE" sz="4000" dirty="0">
                <a:solidFill>
                  <a:srgbClr val="002754"/>
                </a:solidFill>
              </a:rPr>
              <a:t>Systeme. </a:t>
            </a:r>
          </a:p>
          <a:p>
            <a:r>
              <a:rPr lang="de-DE" sz="4000" dirty="0">
                <a:solidFill>
                  <a:srgbClr val="002754"/>
                </a:solidFill>
              </a:rPr>
              <a:t>Lösungen.</a:t>
            </a:r>
          </a:p>
        </p:txBody>
      </p:sp>
      <p:pic>
        <p:nvPicPr>
          <p:cNvPr id="4" name="Grafik 3" descr="Bild1.em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400" y="1908000"/>
            <a:ext cx="1650578" cy="164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49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44" name="Titel 1"/>
          <p:cNvSpPr>
            <a:spLocks noGrp="1"/>
          </p:cNvSpPr>
          <p:nvPr>
            <p:ph type="title"/>
          </p:nvPr>
        </p:nvSpPr>
        <p:spPr>
          <a:xfrm>
            <a:off x="250825" y="411087"/>
            <a:ext cx="1042621" cy="431614"/>
          </a:xfrm>
        </p:spPr>
        <p:txBody>
          <a:bodyPr/>
          <a:lstStyle/>
          <a:p>
            <a:r>
              <a:rPr lang="de-DE" dirty="0"/>
              <a:t>Farben!</a:t>
            </a:r>
          </a:p>
        </p:txBody>
      </p:sp>
      <p:sp>
        <p:nvSpPr>
          <p:cNvPr id="110" name="Titel 83"/>
          <p:cNvSpPr txBox="1">
            <a:spLocks/>
          </p:cNvSpPr>
          <p:nvPr/>
        </p:nvSpPr>
        <p:spPr bwMode="auto">
          <a:xfrm>
            <a:off x="1449153" y="411087"/>
            <a:ext cx="4246511" cy="432000"/>
          </a:xfrm>
          <a:prstGeom prst="rect">
            <a:avLst/>
          </a:prstGeom>
          <a:solidFill>
            <a:srgbClr val="0095D8"/>
          </a:solidFill>
          <a:ln w="9525">
            <a:noFill/>
            <a:miter lim="800000"/>
            <a:headEnd/>
            <a:tailEnd/>
          </a:ln>
        </p:spPr>
        <p:txBody>
          <a:bodyPr vert="horz" wrap="none" lIns="144000" tIns="82800" rIns="144000" bIns="8640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defRPr>
            </a:lvl1pPr>
          </a:lstStyle>
          <a:p>
            <a:r>
              <a:rPr lang="de-DE" dirty="0"/>
              <a:t>Die InMediasP-Farbpalette – RGB-Werte!</a:t>
            </a:r>
          </a:p>
        </p:txBody>
      </p:sp>
      <p:sp>
        <p:nvSpPr>
          <p:cNvPr id="114" name="Textplatzhalter 3"/>
          <p:cNvSpPr txBox="1">
            <a:spLocks/>
          </p:cNvSpPr>
          <p:nvPr/>
        </p:nvSpPr>
        <p:spPr bwMode="auto">
          <a:xfrm>
            <a:off x="4788024" y="2859846"/>
            <a:ext cx="720000" cy="720000"/>
          </a:xfrm>
          <a:prstGeom prst="rect">
            <a:avLst/>
          </a:prstGeom>
          <a:solidFill>
            <a:srgbClr val="E9AB00"/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FFFFFF"/>
                </a:solidFill>
              </a:rPr>
              <a:t>233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171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000</a:t>
            </a:r>
          </a:p>
        </p:txBody>
      </p:sp>
      <p:sp>
        <p:nvSpPr>
          <p:cNvPr id="116" name="Textplatzhalter 3"/>
          <p:cNvSpPr txBox="1">
            <a:spLocks/>
          </p:cNvSpPr>
          <p:nvPr/>
        </p:nvSpPr>
        <p:spPr bwMode="auto">
          <a:xfrm>
            <a:off x="2411760" y="2859846"/>
            <a:ext cx="720000" cy="720000"/>
          </a:xfrm>
          <a:prstGeom prst="rect">
            <a:avLst/>
          </a:prstGeom>
          <a:solidFill>
            <a:srgbClr val="1EA6A5"/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FFFFFF"/>
                </a:solidFill>
              </a:rPr>
              <a:t>030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166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165</a:t>
            </a:r>
          </a:p>
        </p:txBody>
      </p:sp>
      <p:sp>
        <p:nvSpPr>
          <p:cNvPr id="118" name="Textplatzhalter 3"/>
          <p:cNvSpPr txBox="1">
            <a:spLocks/>
          </p:cNvSpPr>
          <p:nvPr/>
        </p:nvSpPr>
        <p:spPr bwMode="auto">
          <a:xfrm>
            <a:off x="827584" y="2859846"/>
            <a:ext cx="720000" cy="720000"/>
          </a:xfrm>
          <a:prstGeom prst="rect">
            <a:avLst/>
          </a:prstGeom>
          <a:solidFill>
            <a:srgbClr val="003882"/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FFFFFF"/>
                </a:solidFill>
              </a:rPr>
              <a:t>000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056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130</a:t>
            </a:r>
          </a:p>
        </p:txBody>
      </p:sp>
      <p:sp>
        <p:nvSpPr>
          <p:cNvPr id="119" name="Textplatzhalter 3"/>
          <p:cNvSpPr txBox="1">
            <a:spLocks/>
          </p:cNvSpPr>
          <p:nvPr/>
        </p:nvSpPr>
        <p:spPr bwMode="auto">
          <a:xfrm>
            <a:off x="7164368" y="2859846"/>
            <a:ext cx="720000" cy="720000"/>
          </a:xfrm>
          <a:prstGeom prst="rect">
            <a:avLst/>
          </a:prstGeom>
          <a:solidFill>
            <a:srgbClr val="0095D8"/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FFFFFF"/>
                </a:solidFill>
              </a:rPr>
              <a:t>000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149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216</a:t>
            </a:r>
          </a:p>
        </p:txBody>
      </p:sp>
      <p:sp>
        <p:nvSpPr>
          <p:cNvPr id="120" name="Textplatzhalter 3"/>
          <p:cNvSpPr txBox="1">
            <a:spLocks/>
          </p:cNvSpPr>
          <p:nvPr/>
        </p:nvSpPr>
        <p:spPr bwMode="auto">
          <a:xfrm>
            <a:off x="6372200" y="2859846"/>
            <a:ext cx="720000" cy="720000"/>
          </a:xfrm>
          <a:prstGeom prst="rect">
            <a:avLst/>
          </a:prstGeom>
          <a:solidFill>
            <a:srgbClr val="6C56AC"/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FFFFFF"/>
                </a:solidFill>
              </a:rPr>
              <a:t>108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086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172</a:t>
            </a:r>
          </a:p>
        </p:txBody>
      </p:sp>
      <p:sp>
        <p:nvSpPr>
          <p:cNvPr id="121" name="Textplatzhalter 3"/>
          <p:cNvSpPr txBox="1">
            <a:spLocks/>
          </p:cNvSpPr>
          <p:nvPr/>
        </p:nvSpPr>
        <p:spPr bwMode="auto">
          <a:xfrm>
            <a:off x="3995936" y="2859846"/>
            <a:ext cx="720000" cy="720000"/>
          </a:xfrm>
          <a:prstGeom prst="rect">
            <a:avLst/>
          </a:prstGeom>
          <a:solidFill>
            <a:srgbClr val="EFD61F"/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002754"/>
                </a:solidFill>
              </a:rPr>
              <a:t>239</a:t>
            </a:r>
            <a:br>
              <a:rPr lang="en-US" sz="800" dirty="0">
                <a:solidFill>
                  <a:srgbClr val="002754"/>
                </a:solidFill>
              </a:rPr>
            </a:br>
            <a:r>
              <a:rPr lang="en-US" sz="800" dirty="0">
                <a:solidFill>
                  <a:srgbClr val="002754"/>
                </a:solidFill>
              </a:rPr>
              <a:t>214</a:t>
            </a:r>
            <a:br>
              <a:rPr lang="en-US" sz="800" dirty="0">
                <a:solidFill>
                  <a:srgbClr val="002754"/>
                </a:solidFill>
              </a:rPr>
            </a:br>
            <a:r>
              <a:rPr lang="en-US" sz="800" dirty="0">
                <a:solidFill>
                  <a:srgbClr val="002754"/>
                </a:solidFill>
              </a:rPr>
              <a:t>031</a:t>
            </a:r>
          </a:p>
        </p:txBody>
      </p:sp>
      <p:sp>
        <p:nvSpPr>
          <p:cNvPr id="122" name="Textplatzhalter 3"/>
          <p:cNvSpPr txBox="1">
            <a:spLocks/>
          </p:cNvSpPr>
          <p:nvPr/>
        </p:nvSpPr>
        <p:spPr bwMode="auto">
          <a:xfrm>
            <a:off x="3203848" y="2859846"/>
            <a:ext cx="720000" cy="720000"/>
          </a:xfrm>
          <a:prstGeom prst="rect">
            <a:avLst/>
          </a:prstGeom>
          <a:solidFill>
            <a:srgbClr val="5BAC26"/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eaLnBrk="0" hangingPunct="0"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FFFFFF"/>
                </a:solidFill>
              </a:rPr>
              <a:t>091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172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038</a:t>
            </a:r>
          </a:p>
        </p:txBody>
      </p:sp>
      <p:sp>
        <p:nvSpPr>
          <p:cNvPr id="123" name="Textplatzhalter 3"/>
          <p:cNvSpPr txBox="1">
            <a:spLocks/>
          </p:cNvSpPr>
          <p:nvPr/>
        </p:nvSpPr>
        <p:spPr bwMode="auto">
          <a:xfrm>
            <a:off x="1619672" y="2859846"/>
            <a:ext cx="720000" cy="720000"/>
          </a:xfrm>
          <a:prstGeom prst="rect">
            <a:avLst/>
          </a:prstGeom>
          <a:solidFill>
            <a:srgbClr val="1F6CB5"/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FFFFFF"/>
                </a:solidFill>
              </a:rPr>
              <a:t>031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108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181</a:t>
            </a:r>
          </a:p>
        </p:txBody>
      </p:sp>
      <p:sp>
        <p:nvSpPr>
          <p:cNvPr id="125" name="Textplatzhalter 3"/>
          <p:cNvSpPr txBox="1">
            <a:spLocks/>
          </p:cNvSpPr>
          <p:nvPr/>
        </p:nvSpPr>
        <p:spPr bwMode="auto">
          <a:xfrm>
            <a:off x="8028384" y="3867894"/>
            <a:ext cx="720000" cy="720000"/>
          </a:xfrm>
          <a:prstGeom prst="rect">
            <a:avLst/>
          </a:prstGeom>
          <a:solidFill>
            <a:srgbClr val="002754"/>
          </a:solidFill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t"/>
          <a:lstStyle/>
          <a:p>
            <a:pPr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FFFFFF"/>
                </a:solidFill>
              </a:rPr>
              <a:t>000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039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084</a:t>
            </a:r>
          </a:p>
        </p:txBody>
      </p:sp>
      <p:sp>
        <p:nvSpPr>
          <p:cNvPr id="127" name="Textplatzhalter 3"/>
          <p:cNvSpPr txBox="1">
            <a:spLocks/>
          </p:cNvSpPr>
          <p:nvPr/>
        </p:nvSpPr>
        <p:spPr bwMode="auto">
          <a:xfrm>
            <a:off x="4932008" y="3651918"/>
            <a:ext cx="432000" cy="432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FFFFFF"/>
                </a:solidFill>
              </a:rPr>
              <a:t>175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128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000</a:t>
            </a:r>
          </a:p>
        </p:txBody>
      </p:sp>
      <p:sp>
        <p:nvSpPr>
          <p:cNvPr id="128" name="Textplatzhalter 3"/>
          <p:cNvSpPr txBox="1">
            <a:spLocks/>
          </p:cNvSpPr>
          <p:nvPr/>
        </p:nvSpPr>
        <p:spPr bwMode="auto">
          <a:xfrm>
            <a:off x="2555744" y="3651918"/>
            <a:ext cx="432000" cy="4320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FFFFFF"/>
                </a:solidFill>
              </a:rPr>
              <a:t>022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125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124</a:t>
            </a:r>
          </a:p>
        </p:txBody>
      </p:sp>
      <p:sp>
        <p:nvSpPr>
          <p:cNvPr id="129" name="Textplatzhalter 3"/>
          <p:cNvSpPr txBox="1">
            <a:spLocks/>
          </p:cNvSpPr>
          <p:nvPr/>
        </p:nvSpPr>
        <p:spPr bwMode="auto">
          <a:xfrm>
            <a:off x="971521" y="3651918"/>
            <a:ext cx="432000" cy="432000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FFFFFF"/>
                </a:solidFill>
              </a:rPr>
              <a:t>000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042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098</a:t>
            </a:r>
          </a:p>
        </p:txBody>
      </p:sp>
      <p:sp>
        <p:nvSpPr>
          <p:cNvPr id="130" name="Textplatzhalter 3"/>
          <p:cNvSpPr txBox="1">
            <a:spLocks/>
          </p:cNvSpPr>
          <p:nvPr/>
        </p:nvSpPr>
        <p:spPr bwMode="auto">
          <a:xfrm>
            <a:off x="7308272" y="3651918"/>
            <a:ext cx="432000" cy="432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FFFFFF"/>
                </a:solidFill>
              </a:rPr>
              <a:t>000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112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162</a:t>
            </a:r>
          </a:p>
        </p:txBody>
      </p:sp>
      <p:sp>
        <p:nvSpPr>
          <p:cNvPr id="131" name="Textplatzhalter 3"/>
          <p:cNvSpPr txBox="1">
            <a:spLocks/>
          </p:cNvSpPr>
          <p:nvPr/>
        </p:nvSpPr>
        <p:spPr bwMode="auto">
          <a:xfrm>
            <a:off x="5724096" y="3651918"/>
            <a:ext cx="432000" cy="432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FFFFFF"/>
                </a:solidFill>
              </a:rPr>
              <a:t>167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044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022</a:t>
            </a:r>
          </a:p>
        </p:txBody>
      </p:sp>
      <p:sp>
        <p:nvSpPr>
          <p:cNvPr id="132" name="Textplatzhalter 3"/>
          <p:cNvSpPr txBox="1">
            <a:spLocks/>
          </p:cNvSpPr>
          <p:nvPr/>
        </p:nvSpPr>
        <p:spPr bwMode="auto">
          <a:xfrm>
            <a:off x="6514992" y="3651918"/>
            <a:ext cx="432000" cy="432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FFFFFF"/>
                </a:solidFill>
              </a:rPr>
              <a:t>081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064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130</a:t>
            </a:r>
          </a:p>
        </p:txBody>
      </p:sp>
      <p:sp>
        <p:nvSpPr>
          <p:cNvPr id="133" name="Textplatzhalter 3"/>
          <p:cNvSpPr txBox="1">
            <a:spLocks/>
          </p:cNvSpPr>
          <p:nvPr/>
        </p:nvSpPr>
        <p:spPr bwMode="auto">
          <a:xfrm>
            <a:off x="4139920" y="3651918"/>
            <a:ext cx="432000" cy="432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FFFFFF"/>
                </a:solidFill>
              </a:rPr>
              <a:t>189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168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014</a:t>
            </a:r>
          </a:p>
        </p:txBody>
      </p:sp>
      <p:sp>
        <p:nvSpPr>
          <p:cNvPr id="134" name="Textplatzhalter 3"/>
          <p:cNvSpPr txBox="1">
            <a:spLocks/>
          </p:cNvSpPr>
          <p:nvPr/>
        </p:nvSpPr>
        <p:spPr bwMode="auto">
          <a:xfrm>
            <a:off x="3347832" y="3651918"/>
            <a:ext cx="432000" cy="432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eaLnBrk="0" hangingPunct="0"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FFFFFF"/>
                </a:solidFill>
              </a:rPr>
              <a:t>068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129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029</a:t>
            </a:r>
          </a:p>
        </p:txBody>
      </p:sp>
      <p:sp>
        <p:nvSpPr>
          <p:cNvPr id="135" name="Textplatzhalter 3"/>
          <p:cNvSpPr txBox="1">
            <a:spLocks/>
          </p:cNvSpPr>
          <p:nvPr/>
        </p:nvSpPr>
        <p:spPr bwMode="auto">
          <a:xfrm>
            <a:off x="1764700" y="3651918"/>
            <a:ext cx="432000" cy="43200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FFFFFF"/>
                </a:solidFill>
              </a:rPr>
              <a:t>023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081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136</a:t>
            </a:r>
          </a:p>
        </p:txBody>
      </p:sp>
      <p:sp>
        <p:nvSpPr>
          <p:cNvPr id="136" name="Textplatzhalter 3"/>
          <p:cNvSpPr txBox="1">
            <a:spLocks/>
          </p:cNvSpPr>
          <p:nvPr/>
        </p:nvSpPr>
        <p:spPr bwMode="auto">
          <a:xfrm>
            <a:off x="4932008" y="4155974"/>
            <a:ext cx="432000" cy="4320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FFFFFF"/>
                </a:solidFill>
              </a:rPr>
              <a:t>116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086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000</a:t>
            </a:r>
          </a:p>
        </p:txBody>
      </p:sp>
      <p:sp>
        <p:nvSpPr>
          <p:cNvPr id="137" name="Textplatzhalter 3"/>
          <p:cNvSpPr txBox="1">
            <a:spLocks/>
          </p:cNvSpPr>
          <p:nvPr/>
        </p:nvSpPr>
        <p:spPr bwMode="auto">
          <a:xfrm>
            <a:off x="2555744" y="4155974"/>
            <a:ext cx="432000" cy="4320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FFFFFF"/>
                </a:solidFill>
              </a:rPr>
              <a:t>015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083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082</a:t>
            </a:r>
          </a:p>
        </p:txBody>
      </p:sp>
      <p:sp>
        <p:nvSpPr>
          <p:cNvPr id="138" name="Textplatzhalter 3"/>
          <p:cNvSpPr txBox="1">
            <a:spLocks/>
          </p:cNvSpPr>
          <p:nvPr/>
        </p:nvSpPr>
        <p:spPr bwMode="auto">
          <a:xfrm>
            <a:off x="971521" y="4155974"/>
            <a:ext cx="432000" cy="432000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FFFFFF"/>
                </a:solidFill>
              </a:rPr>
              <a:t>000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028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065</a:t>
            </a:r>
          </a:p>
        </p:txBody>
      </p:sp>
      <p:sp>
        <p:nvSpPr>
          <p:cNvPr id="139" name="Textplatzhalter 3"/>
          <p:cNvSpPr txBox="1">
            <a:spLocks/>
          </p:cNvSpPr>
          <p:nvPr/>
        </p:nvSpPr>
        <p:spPr bwMode="auto">
          <a:xfrm>
            <a:off x="7308272" y="4155974"/>
            <a:ext cx="432000" cy="432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FFFFFF"/>
                </a:solidFill>
              </a:rPr>
              <a:t>000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074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108</a:t>
            </a:r>
          </a:p>
        </p:txBody>
      </p:sp>
      <p:sp>
        <p:nvSpPr>
          <p:cNvPr id="140" name="Textplatzhalter 3"/>
          <p:cNvSpPr txBox="1">
            <a:spLocks/>
          </p:cNvSpPr>
          <p:nvPr/>
        </p:nvSpPr>
        <p:spPr bwMode="auto">
          <a:xfrm>
            <a:off x="5724096" y="4155974"/>
            <a:ext cx="432000" cy="432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FFFFFF"/>
                </a:solidFill>
              </a:rPr>
              <a:t>111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029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015</a:t>
            </a:r>
          </a:p>
        </p:txBody>
      </p:sp>
      <p:sp>
        <p:nvSpPr>
          <p:cNvPr id="141" name="Textplatzhalter 3"/>
          <p:cNvSpPr txBox="1">
            <a:spLocks/>
          </p:cNvSpPr>
          <p:nvPr/>
        </p:nvSpPr>
        <p:spPr bwMode="auto">
          <a:xfrm>
            <a:off x="6516184" y="4155974"/>
            <a:ext cx="432000" cy="4320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FFFFFF"/>
                </a:solidFill>
              </a:rPr>
              <a:t>054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042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087</a:t>
            </a:r>
          </a:p>
        </p:txBody>
      </p:sp>
      <p:sp>
        <p:nvSpPr>
          <p:cNvPr id="142" name="Textplatzhalter 3"/>
          <p:cNvSpPr txBox="1">
            <a:spLocks/>
          </p:cNvSpPr>
          <p:nvPr/>
        </p:nvSpPr>
        <p:spPr bwMode="auto">
          <a:xfrm>
            <a:off x="4139920" y="4155974"/>
            <a:ext cx="432000" cy="4320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FFFFFF"/>
                </a:solidFill>
              </a:rPr>
              <a:t>126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112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009</a:t>
            </a:r>
          </a:p>
        </p:txBody>
      </p:sp>
      <p:sp>
        <p:nvSpPr>
          <p:cNvPr id="143" name="Textplatzhalter 3"/>
          <p:cNvSpPr txBox="1">
            <a:spLocks/>
          </p:cNvSpPr>
          <p:nvPr/>
        </p:nvSpPr>
        <p:spPr bwMode="auto">
          <a:xfrm>
            <a:off x="3347832" y="4155974"/>
            <a:ext cx="432000" cy="432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eaLnBrk="0" hangingPunct="0"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FFFFFF"/>
                </a:solidFill>
              </a:rPr>
              <a:t>046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086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019</a:t>
            </a:r>
          </a:p>
        </p:txBody>
      </p:sp>
      <p:sp>
        <p:nvSpPr>
          <p:cNvPr id="144" name="Textplatzhalter 3"/>
          <p:cNvSpPr txBox="1">
            <a:spLocks/>
          </p:cNvSpPr>
          <p:nvPr/>
        </p:nvSpPr>
        <p:spPr bwMode="auto">
          <a:xfrm>
            <a:off x="1763688" y="4155926"/>
            <a:ext cx="432000" cy="4320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FFFFFF"/>
                </a:solidFill>
              </a:rPr>
              <a:t>016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054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091</a:t>
            </a:r>
          </a:p>
        </p:txBody>
      </p:sp>
      <p:sp>
        <p:nvSpPr>
          <p:cNvPr id="145" name="Textplatzhalter 3"/>
          <p:cNvSpPr txBox="1">
            <a:spLocks/>
          </p:cNvSpPr>
          <p:nvPr/>
        </p:nvSpPr>
        <p:spPr bwMode="auto">
          <a:xfrm>
            <a:off x="4932008" y="1851718"/>
            <a:ext cx="432000" cy="43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002754"/>
                </a:solidFill>
              </a:rPr>
              <a:t>255</a:t>
            </a:r>
            <a:br>
              <a:rPr lang="en-US" sz="800" dirty="0">
                <a:solidFill>
                  <a:srgbClr val="002754"/>
                </a:solidFill>
              </a:rPr>
            </a:br>
            <a:r>
              <a:rPr lang="en-US" sz="800" dirty="0">
                <a:solidFill>
                  <a:srgbClr val="002754"/>
                </a:solidFill>
              </a:rPr>
              <a:t>226</a:t>
            </a:r>
            <a:br>
              <a:rPr lang="en-US" sz="800" dirty="0">
                <a:solidFill>
                  <a:srgbClr val="002754"/>
                </a:solidFill>
              </a:rPr>
            </a:br>
            <a:r>
              <a:rPr lang="en-US" sz="800" dirty="0">
                <a:solidFill>
                  <a:srgbClr val="002754"/>
                </a:solidFill>
              </a:rPr>
              <a:t>144</a:t>
            </a:r>
          </a:p>
        </p:txBody>
      </p:sp>
      <p:sp>
        <p:nvSpPr>
          <p:cNvPr id="146" name="Textplatzhalter 3"/>
          <p:cNvSpPr txBox="1">
            <a:spLocks/>
          </p:cNvSpPr>
          <p:nvPr/>
        </p:nvSpPr>
        <p:spPr bwMode="auto">
          <a:xfrm>
            <a:off x="2555744" y="1851718"/>
            <a:ext cx="432000" cy="43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002754"/>
                </a:solidFill>
              </a:rPr>
              <a:t>149</a:t>
            </a:r>
            <a:br>
              <a:rPr lang="en-US" sz="800" dirty="0">
                <a:solidFill>
                  <a:srgbClr val="002754"/>
                </a:solidFill>
              </a:rPr>
            </a:br>
            <a:r>
              <a:rPr lang="en-US" sz="800" dirty="0">
                <a:solidFill>
                  <a:srgbClr val="002754"/>
                </a:solidFill>
              </a:rPr>
              <a:t>236</a:t>
            </a:r>
            <a:br>
              <a:rPr lang="en-US" sz="800" dirty="0">
                <a:solidFill>
                  <a:srgbClr val="002754"/>
                </a:solidFill>
              </a:rPr>
            </a:br>
            <a:r>
              <a:rPr lang="en-US" sz="800" dirty="0">
                <a:solidFill>
                  <a:srgbClr val="002754"/>
                </a:solidFill>
              </a:rPr>
              <a:t>235</a:t>
            </a:r>
            <a:br>
              <a:rPr lang="en-US" sz="800" dirty="0">
                <a:solidFill>
                  <a:srgbClr val="002754"/>
                </a:solidFill>
              </a:rPr>
            </a:br>
            <a:endParaRPr lang="en-US" sz="800" dirty="0">
              <a:solidFill>
                <a:srgbClr val="002754"/>
              </a:solidFill>
            </a:endParaRPr>
          </a:p>
        </p:txBody>
      </p:sp>
      <p:sp>
        <p:nvSpPr>
          <p:cNvPr id="147" name="Textplatzhalter 3"/>
          <p:cNvSpPr txBox="1">
            <a:spLocks/>
          </p:cNvSpPr>
          <p:nvPr/>
        </p:nvSpPr>
        <p:spPr bwMode="auto">
          <a:xfrm>
            <a:off x="971520" y="1851718"/>
            <a:ext cx="432000" cy="432000"/>
          </a:xfrm>
          <a:prstGeom prst="rect">
            <a:avLst/>
          </a:prstGeom>
          <a:solidFill>
            <a:srgbClr val="67A8FF"/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FFFFFF"/>
                </a:solidFill>
              </a:rPr>
              <a:t>103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168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255</a:t>
            </a:r>
          </a:p>
        </p:txBody>
      </p:sp>
      <p:sp>
        <p:nvSpPr>
          <p:cNvPr id="148" name="Textplatzhalter 3"/>
          <p:cNvSpPr txBox="1">
            <a:spLocks/>
          </p:cNvSpPr>
          <p:nvPr/>
        </p:nvSpPr>
        <p:spPr bwMode="auto">
          <a:xfrm>
            <a:off x="7308272" y="1851718"/>
            <a:ext cx="432000" cy="43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002754"/>
                </a:solidFill>
              </a:rPr>
              <a:t>137</a:t>
            </a:r>
            <a:br>
              <a:rPr lang="en-US" sz="800" dirty="0">
                <a:solidFill>
                  <a:srgbClr val="002754"/>
                </a:solidFill>
              </a:rPr>
            </a:br>
            <a:r>
              <a:rPr lang="en-US" sz="800" dirty="0">
                <a:solidFill>
                  <a:srgbClr val="002754"/>
                </a:solidFill>
              </a:rPr>
              <a:t>219</a:t>
            </a:r>
            <a:br>
              <a:rPr lang="en-US" sz="800" dirty="0">
                <a:solidFill>
                  <a:srgbClr val="002754"/>
                </a:solidFill>
              </a:rPr>
            </a:br>
            <a:r>
              <a:rPr lang="en-US" sz="800" dirty="0">
                <a:solidFill>
                  <a:srgbClr val="002754"/>
                </a:solidFill>
              </a:rPr>
              <a:t>255</a:t>
            </a:r>
          </a:p>
        </p:txBody>
      </p:sp>
      <p:sp>
        <p:nvSpPr>
          <p:cNvPr id="149" name="Textplatzhalter 3"/>
          <p:cNvSpPr txBox="1">
            <a:spLocks/>
          </p:cNvSpPr>
          <p:nvPr/>
        </p:nvSpPr>
        <p:spPr bwMode="auto">
          <a:xfrm>
            <a:off x="5724096" y="1851718"/>
            <a:ext cx="432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002754"/>
                </a:solidFill>
              </a:rPr>
              <a:t>243</a:t>
            </a:r>
            <a:br>
              <a:rPr lang="en-US" sz="800" dirty="0">
                <a:solidFill>
                  <a:srgbClr val="002754"/>
                </a:solidFill>
              </a:rPr>
            </a:br>
            <a:r>
              <a:rPr lang="en-US" sz="800" dirty="0">
                <a:solidFill>
                  <a:srgbClr val="002754"/>
                </a:solidFill>
              </a:rPr>
              <a:t>176</a:t>
            </a:r>
            <a:br>
              <a:rPr lang="en-US" sz="800" dirty="0">
                <a:solidFill>
                  <a:srgbClr val="002754"/>
                </a:solidFill>
              </a:rPr>
            </a:br>
            <a:r>
              <a:rPr lang="en-US" sz="800" dirty="0">
                <a:solidFill>
                  <a:srgbClr val="002754"/>
                </a:solidFill>
              </a:rPr>
              <a:t>164</a:t>
            </a:r>
            <a:br>
              <a:rPr lang="en-US" sz="800" dirty="0">
                <a:solidFill>
                  <a:srgbClr val="002754"/>
                </a:solidFill>
              </a:rPr>
            </a:br>
            <a:endParaRPr lang="en-US" sz="800" dirty="0">
              <a:solidFill>
                <a:srgbClr val="002754"/>
              </a:solidFill>
            </a:endParaRPr>
          </a:p>
        </p:txBody>
      </p:sp>
      <p:sp>
        <p:nvSpPr>
          <p:cNvPr id="150" name="Textplatzhalter 3"/>
          <p:cNvSpPr txBox="1">
            <a:spLocks/>
          </p:cNvSpPr>
          <p:nvPr/>
        </p:nvSpPr>
        <p:spPr bwMode="auto">
          <a:xfrm>
            <a:off x="6516184" y="1851718"/>
            <a:ext cx="432000" cy="43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002754"/>
                </a:solidFill>
              </a:rPr>
              <a:t>196</a:t>
            </a:r>
            <a:br>
              <a:rPr lang="en-US" sz="800" dirty="0">
                <a:solidFill>
                  <a:srgbClr val="002754"/>
                </a:solidFill>
              </a:rPr>
            </a:br>
            <a:r>
              <a:rPr lang="en-US" sz="800" dirty="0">
                <a:solidFill>
                  <a:srgbClr val="002754"/>
                </a:solidFill>
              </a:rPr>
              <a:t>187</a:t>
            </a:r>
            <a:br>
              <a:rPr lang="en-US" sz="800" dirty="0">
                <a:solidFill>
                  <a:srgbClr val="002754"/>
                </a:solidFill>
              </a:rPr>
            </a:br>
            <a:r>
              <a:rPr lang="en-US" sz="800" dirty="0">
                <a:solidFill>
                  <a:srgbClr val="002754"/>
                </a:solidFill>
              </a:rPr>
              <a:t>222</a:t>
            </a:r>
          </a:p>
        </p:txBody>
      </p:sp>
      <p:sp>
        <p:nvSpPr>
          <p:cNvPr id="151" name="Textplatzhalter 3"/>
          <p:cNvSpPr txBox="1">
            <a:spLocks/>
          </p:cNvSpPr>
          <p:nvPr/>
        </p:nvSpPr>
        <p:spPr bwMode="auto">
          <a:xfrm>
            <a:off x="4139920" y="1851718"/>
            <a:ext cx="432000" cy="43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002754"/>
                </a:solidFill>
              </a:rPr>
              <a:t>249</a:t>
            </a:r>
            <a:br>
              <a:rPr lang="en-US" sz="800" dirty="0">
                <a:solidFill>
                  <a:srgbClr val="002754"/>
                </a:solidFill>
              </a:rPr>
            </a:br>
            <a:r>
              <a:rPr lang="en-US" sz="800" dirty="0">
                <a:solidFill>
                  <a:srgbClr val="002754"/>
                </a:solidFill>
              </a:rPr>
              <a:t>239</a:t>
            </a:r>
            <a:br>
              <a:rPr lang="en-US" sz="800" dirty="0">
                <a:solidFill>
                  <a:srgbClr val="002754"/>
                </a:solidFill>
              </a:rPr>
            </a:br>
            <a:r>
              <a:rPr lang="en-US" sz="800" dirty="0">
                <a:solidFill>
                  <a:srgbClr val="002754"/>
                </a:solidFill>
              </a:rPr>
              <a:t>165</a:t>
            </a:r>
          </a:p>
        </p:txBody>
      </p:sp>
      <p:sp>
        <p:nvSpPr>
          <p:cNvPr id="152" name="Textplatzhalter 3"/>
          <p:cNvSpPr txBox="1">
            <a:spLocks/>
          </p:cNvSpPr>
          <p:nvPr/>
        </p:nvSpPr>
        <p:spPr bwMode="auto">
          <a:xfrm>
            <a:off x="3347832" y="1851718"/>
            <a:ext cx="432000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eaLnBrk="0" hangingPunct="0"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002754"/>
                </a:solidFill>
              </a:rPr>
              <a:t>187</a:t>
            </a:r>
            <a:br>
              <a:rPr lang="en-US" sz="800" dirty="0">
                <a:solidFill>
                  <a:srgbClr val="002754"/>
                </a:solidFill>
              </a:rPr>
            </a:br>
            <a:r>
              <a:rPr lang="en-US" sz="800" dirty="0">
                <a:solidFill>
                  <a:srgbClr val="002754"/>
                </a:solidFill>
              </a:rPr>
              <a:t>233</a:t>
            </a:r>
            <a:br>
              <a:rPr lang="en-US" sz="800" dirty="0">
                <a:solidFill>
                  <a:srgbClr val="002754"/>
                </a:solidFill>
              </a:rPr>
            </a:br>
            <a:r>
              <a:rPr lang="en-US" sz="800" dirty="0">
                <a:solidFill>
                  <a:srgbClr val="002754"/>
                </a:solidFill>
              </a:rPr>
              <a:t>157</a:t>
            </a:r>
          </a:p>
        </p:txBody>
      </p:sp>
      <p:sp>
        <p:nvSpPr>
          <p:cNvPr id="153" name="Textplatzhalter 3"/>
          <p:cNvSpPr txBox="1">
            <a:spLocks/>
          </p:cNvSpPr>
          <p:nvPr/>
        </p:nvSpPr>
        <p:spPr bwMode="auto">
          <a:xfrm>
            <a:off x="1764700" y="1851718"/>
            <a:ext cx="432000" cy="432000"/>
          </a:xfrm>
          <a:prstGeom prst="rect">
            <a:avLst/>
          </a:prstGeom>
          <a:solidFill>
            <a:srgbClr val="99C5EE"/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002754"/>
                </a:solidFill>
              </a:rPr>
              <a:t>153</a:t>
            </a:r>
            <a:br>
              <a:rPr lang="en-US" sz="800" dirty="0">
                <a:solidFill>
                  <a:srgbClr val="002754"/>
                </a:solidFill>
              </a:rPr>
            </a:br>
            <a:r>
              <a:rPr lang="en-US" sz="800" dirty="0">
                <a:solidFill>
                  <a:srgbClr val="002754"/>
                </a:solidFill>
              </a:rPr>
              <a:t>197</a:t>
            </a:r>
            <a:br>
              <a:rPr lang="en-US" sz="800" dirty="0">
                <a:solidFill>
                  <a:srgbClr val="002754"/>
                </a:solidFill>
              </a:rPr>
            </a:br>
            <a:r>
              <a:rPr lang="en-US" sz="800" dirty="0">
                <a:solidFill>
                  <a:srgbClr val="002754"/>
                </a:solidFill>
              </a:rPr>
              <a:t>238</a:t>
            </a:r>
          </a:p>
        </p:txBody>
      </p:sp>
      <p:sp>
        <p:nvSpPr>
          <p:cNvPr id="154" name="Textplatzhalter 3"/>
          <p:cNvSpPr txBox="1">
            <a:spLocks/>
          </p:cNvSpPr>
          <p:nvPr/>
        </p:nvSpPr>
        <p:spPr bwMode="auto">
          <a:xfrm>
            <a:off x="4932008" y="2355790"/>
            <a:ext cx="432000" cy="43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002754"/>
                </a:solidFill>
              </a:rPr>
              <a:t>255</a:t>
            </a:r>
            <a:br>
              <a:rPr lang="en-US" sz="800" dirty="0">
                <a:solidFill>
                  <a:srgbClr val="002754"/>
                </a:solidFill>
              </a:rPr>
            </a:br>
            <a:r>
              <a:rPr lang="en-US" sz="800" dirty="0">
                <a:solidFill>
                  <a:srgbClr val="002754"/>
                </a:solidFill>
              </a:rPr>
              <a:t>211</a:t>
            </a:r>
            <a:br>
              <a:rPr lang="en-US" sz="800" dirty="0">
                <a:solidFill>
                  <a:srgbClr val="002754"/>
                </a:solidFill>
              </a:rPr>
            </a:br>
            <a:r>
              <a:rPr lang="en-US" sz="800" dirty="0">
                <a:solidFill>
                  <a:srgbClr val="002754"/>
                </a:solidFill>
              </a:rPr>
              <a:t>089</a:t>
            </a:r>
          </a:p>
        </p:txBody>
      </p:sp>
      <p:sp>
        <p:nvSpPr>
          <p:cNvPr id="155" name="Textplatzhalter 3"/>
          <p:cNvSpPr txBox="1">
            <a:spLocks/>
          </p:cNvSpPr>
          <p:nvPr/>
        </p:nvSpPr>
        <p:spPr bwMode="auto">
          <a:xfrm>
            <a:off x="2555744" y="2355790"/>
            <a:ext cx="432000" cy="43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002754"/>
                </a:solidFill>
              </a:rPr>
              <a:t>095</a:t>
            </a:r>
            <a:br>
              <a:rPr lang="en-US" sz="800" dirty="0">
                <a:solidFill>
                  <a:srgbClr val="002754"/>
                </a:solidFill>
              </a:rPr>
            </a:br>
            <a:r>
              <a:rPr lang="en-US" sz="800" dirty="0">
                <a:solidFill>
                  <a:srgbClr val="002754"/>
                </a:solidFill>
              </a:rPr>
              <a:t>226</a:t>
            </a:r>
            <a:br>
              <a:rPr lang="en-US" sz="800" dirty="0">
                <a:solidFill>
                  <a:srgbClr val="002754"/>
                </a:solidFill>
              </a:rPr>
            </a:br>
            <a:r>
              <a:rPr lang="en-US" sz="800" dirty="0">
                <a:solidFill>
                  <a:srgbClr val="002754"/>
                </a:solidFill>
              </a:rPr>
              <a:t>225</a:t>
            </a:r>
          </a:p>
        </p:txBody>
      </p:sp>
      <p:sp>
        <p:nvSpPr>
          <p:cNvPr id="156" name="Textplatzhalter 3"/>
          <p:cNvSpPr txBox="1">
            <a:spLocks/>
          </p:cNvSpPr>
          <p:nvPr/>
        </p:nvSpPr>
        <p:spPr bwMode="auto">
          <a:xfrm>
            <a:off x="971521" y="2355790"/>
            <a:ext cx="432000" cy="432000"/>
          </a:xfrm>
          <a:prstGeom prst="rect">
            <a:avLst/>
          </a:prstGeom>
          <a:solidFill>
            <a:srgbClr val="1B7DFF"/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FFFFFF"/>
                </a:solidFill>
              </a:rPr>
              <a:t>027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125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255</a:t>
            </a:r>
          </a:p>
        </p:txBody>
      </p:sp>
      <p:sp>
        <p:nvSpPr>
          <p:cNvPr id="157" name="Textplatzhalter 3"/>
          <p:cNvSpPr txBox="1">
            <a:spLocks/>
          </p:cNvSpPr>
          <p:nvPr/>
        </p:nvSpPr>
        <p:spPr bwMode="auto">
          <a:xfrm>
            <a:off x="7308272" y="2355790"/>
            <a:ext cx="432000" cy="43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002754"/>
                </a:solidFill>
              </a:rPr>
              <a:t>079</a:t>
            </a:r>
            <a:br>
              <a:rPr lang="en-US" sz="800" dirty="0">
                <a:solidFill>
                  <a:srgbClr val="002754"/>
                </a:solidFill>
              </a:rPr>
            </a:br>
            <a:r>
              <a:rPr lang="en-US" sz="800" dirty="0">
                <a:solidFill>
                  <a:srgbClr val="002754"/>
                </a:solidFill>
              </a:rPr>
              <a:t>200</a:t>
            </a:r>
            <a:br>
              <a:rPr lang="en-US" sz="800" dirty="0">
                <a:solidFill>
                  <a:srgbClr val="002754"/>
                </a:solidFill>
              </a:rPr>
            </a:br>
            <a:r>
              <a:rPr lang="en-US" sz="800" dirty="0">
                <a:solidFill>
                  <a:srgbClr val="002754"/>
                </a:solidFill>
              </a:rPr>
              <a:t>255</a:t>
            </a:r>
          </a:p>
        </p:txBody>
      </p:sp>
      <p:sp>
        <p:nvSpPr>
          <p:cNvPr id="158" name="Textplatzhalter 3"/>
          <p:cNvSpPr txBox="1">
            <a:spLocks/>
          </p:cNvSpPr>
          <p:nvPr/>
        </p:nvSpPr>
        <p:spPr bwMode="auto">
          <a:xfrm>
            <a:off x="5724096" y="2355790"/>
            <a:ext cx="432000" cy="43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chemeClr val="bg1"/>
                </a:solidFill>
              </a:rPr>
              <a:t>237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136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119</a:t>
            </a:r>
          </a:p>
        </p:txBody>
      </p:sp>
      <p:sp>
        <p:nvSpPr>
          <p:cNvPr id="159" name="Textplatzhalter 3"/>
          <p:cNvSpPr txBox="1">
            <a:spLocks/>
          </p:cNvSpPr>
          <p:nvPr/>
        </p:nvSpPr>
        <p:spPr bwMode="auto">
          <a:xfrm>
            <a:off x="6516184" y="2355790"/>
            <a:ext cx="432000" cy="43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FFFFFF"/>
                </a:solidFill>
              </a:rPr>
              <a:t>167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154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205</a:t>
            </a:r>
          </a:p>
        </p:txBody>
      </p:sp>
      <p:sp>
        <p:nvSpPr>
          <p:cNvPr id="160" name="Textplatzhalter 3"/>
          <p:cNvSpPr txBox="1">
            <a:spLocks/>
          </p:cNvSpPr>
          <p:nvPr/>
        </p:nvSpPr>
        <p:spPr bwMode="auto">
          <a:xfrm>
            <a:off x="4139920" y="2355790"/>
            <a:ext cx="432000" cy="43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002754"/>
                </a:solidFill>
              </a:rPr>
              <a:t>245</a:t>
            </a:r>
            <a:br>
              <a:rPr lang="en-US" sz="800" dirty="0">
                <a:solidFill>
                  <a:srgbClr val="002754"/>
                </a:solidFill>
              </a:rPr>
            </a:br>
            <a:r>
              <a:rPr lang="en-US" sz="800" dirty="0">
                <a:solidFill>
                  <a:srgbClr val="002754"/>
                </a:solidFill>
              </a:rPr>
              <a:t>230</a:t>
            </a:r>
            <a:br>
              <a:rPr lang="en-US" sz="800" dirty="0">
                <a:solidFill>
                  <a:srgbClr val="002754"/>
                </a:solidFill>
              </a:rPr>
            </a:br>
            <a:r>
              <a:rPr lang="en-US" sz="800" dirty="0">
                <a:solidFill>
                  <a:srgbClr val="002754"/>
                </a:solidFill>
              </a:rPr>
              <a:t>121</a:t>
            </a:r>
          </a:p>
        </p:txBody>
      </p:sp>
      <p:sp>
        <p:nvSpPr>
          <p:cNvPr id="161" name="Textplatzhalter 3"/>
          <p:cNvSpPr txBox="1">
            <a:spLocks/>
          </p:cNvSpPr>
          <p:nvPr/>
        </p:nvSpPr>
        <p:spPr bwMode="auto">
          <a:xfrm>
            <a:off x="3347832" y="2355790"/>
            <a:ext cx="4320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eaLnBrk="0" hangingPunct="0"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002754"/>
                </a:solidFill>
              </a:rPr>
              <a:t>153</a:t>
            </a:r>
            <a:br>
              <a:rPr lang="en-US" sz="800" dirty="0">
                <a:solidFill>
                  <a:srgbClr val="002754"/>
                </a:solidFill>
              </a:rPr>
            </a:br>
            <a:r>
              <a:rPr lang="en-US" sz="800" dirty="0">
                <a:solidFill>
                  <a:srgbClr val="002754"/>
                </a:solidFill>
              </a:rPr>
              <a:t>222</a:t>
            </a:r>
            <a:br>
              <a:rPr lang="en-US" sz="800" dirty="0">
                <a:solidFill>
                  <a:srgbClr val="002754"/>
                </a:solidFill>
              </a:rPr>
            </a:br>
            <a:r>
              <a:rPr lang="en-US" sz="800" dirty="0">
                <a:solidFill>
                  <a:srgbClr val="002754"/>
                </a:solidFill>
              </a:rPr>
              <a:t>108</a:t>
            </a:r>
          </a:p>
        </p:txBody>
      </p:sp>
      <p:sp>
        <p:nvSpPr>
          <p:cNvPr id="162" name="Textplatzhalter 3"/>
          <p:cNvSpPr txBox="1">
            <a:spLocks/>
          </p:cNvSpPr>
          <p:nvPr/>
        </p:nvSpPr>
        <p:spPr bwMode="auto">
          <a:xfrm>
            <a:off x="1764700" y="2355790"/>
            <a:ext cx="432000" cy="432000"/>
          </a:xfrm>
          <a:prstGeom prst="rect">
            <a:avLst/>
          </a:prstGeom>
          <a:solidFill>
            <a:srgbClr val="66A7E5"/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FFFFFF"/>
                </a:solidFill>
              </a:rPr>
              <a:t>102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167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229</a:t>
            </a:r>
          </a:p>
        </p:txBody>
      </p:sp>
      <p:sp>
        <p:nvSpPr>
          <p:cNvPr id="163" name="Textfeld 64"/>
          <p:cNvSpPr txBox="1">
            <a:spLocks noChangeArrowheads="1"/>
          </p:cNvSpPr>
          <p:nvPr/>
        </p:nvSpPr>
        <p:spPr bwMode="auto">
          <a:xfrm>
            <a:off x="364316" y="3795934"/>
            <a:ext cx="41838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1400" b="1" dirty="0">
                <a:solidFill>
                  <a:srgbClr val="1F497D"/>
                </a:solidFill>
              </a:rPr>
              <a:t>-25%</a:t>
            </a:r>
          </a:p>
        </p:txBody>
      </p:sp>
      <p:sp>
        <p:nvSpPr>
          <p:cNvPr id="164" name="Textfeld 64"/>
          <p:cNvSpPr txBox="1">
            <a:spLocks noChangeArrowheads="1"/>
          </p:cNvSpPr>
          <p:nvPr/>
        </p:nvSpPr>
        <p:spPr bwMode="auto">
          <a:xfrm>
            <a:off x="364316" y="4300522"/>
            <a:ext cx="41838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1400" b="1" dirty="0">
                <a:solidFill>
                  <a:srgbClr val="1F497D"/>
                </a:solidFill>
              </a:rPr>
              <a:t>-50%</a:t>
            </a:r>
          </a:p>
        </p:txBody>
      </p:sp>
      <p:sp>
        <p:nvSpPr>
          <p:cNvPr id="165" name="Textplatzhalter 3"/>
          <p:cNvSpPr txBox="1">
            <a:spLocks/>
          </p:cNvSpPr>
          <p:nvPr/>
        </p:nvSpPr>
        <p:spPr bwMode="auto">
          <a:xfrm>
            <a:off x="4932008" y="1347710"/>
            <a:ext cx="432000" cy="43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002754"/>
                </a:solidFill>
              </a:rPr>
              <a:t>245</a:t>
            </a:r>
            <a:br>
              <a:rPr lang="en-US" sz="800" dirty="0">
                <a:solidFill>
                  <a:srgbClr val="002754"/>
                </a:solidFill>
              </a:rPr>
            </a:br>
            <a:r>
              <a:rPr lang="en-US" sz="800" dirty="0">
                <a:solidFill>
                  <a:srgbClr val="002754"/>
                </a:solidFill>
              </a:rPr>
              <a:t>240</a:t>
            </a:r>
            <a:br>
              <a:rPr lang="en-US" sz="800" dirty="0">
                <a:solidFill>
                  <a:srgbClr val="002754"/>
                </a:solidFill>
              </a:rPr>
            </a:br>
            <a:r>
              <a:rPr lang="en-US" sz="800" dirty="0">
                <a:solidFill>
                  <a:srgbClr val="002754"/>
                </a:solidFill>
              </a:rPr>
              <a:t>200</a:t>
            </a:r>
          </a:p>
        </p:txBody>
      </p:sp>
      <p:sp>
        <p:nvSpPr>
          <p:cNvPr id="166" name="Textplatzhalter 3"/>
          <p:cNvSpPr txBox="1">
            <a:spLocks/>
          </p:cNvSpPr>
          <p:nvPr/>
        </p:nvSpPr>
        <p:spPr bwMode="auto">
          <a:xfrm>
            <a:off x="2555744" y="1347710"/>
            <a:ext cx="43200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002754"/>
                </a:solidFill>
              </a:rPr>
              <a:t>202</a:t>
            </a:r>
            <a:br>
              <a:rPr lang="en-US" sz="800" dirty="0">
                <a:solidFill>
                  <a:srgbClr val="002754"/>
                </a:solidFill>
              </a:rPr>
            </a:br>
            <a:r>
              <a:rPr lang="en-US" sz="800" dirty="0">
                <a:solidFill>
                  <a:srgbClr val="002754"/>
                </a:solidFill>
              </a:rPr>
              <a:t>245</a:t>
            </a:r>
            <a:br>
              <a:rPr lang="en-US" sz="800" dirty="0">
                <a:solidFill>
                  <a:srgbClr val="002754"/>
                </a:solidFill>
              </a:rPr>
            </a:br>
            <a:r>
              <a:rPr lang="en-US" sz="800" dirty="0">
                <a:solidFill>
                  <a:srgbClr val="002754"/>
                </a:solidFill>
              </a:rPr>
              <a:t>245</a:t>
            </a:r>
          </a:p>
          <a:p>
            <a:pPr>
              <a:spcBef>
                <a:spcPts val="163"/>
              </a:spcBef>
              <a:spcAft>
                <a:spcPts val="500"/>
              </a:spcAft>
              <a:buSzPct val="100000"/>
            </a:pPr>
            <a:endParaRPr lang="en-US" sz="800" dirty="0">
              <a:solidFill>
                <a:srgbClr val="002754"/>
              </a:solidFill>
            </a:endParaRPr>
          </a:p>
        </p:txBody>
      </p:sp>
      <p:sp>
        <p:nvSpPr>
          <p:cNvPr id="167" name="Textplatzhalter 3"/>
          <p:cNvSpPr txBox="1">
            <a:spLocks/>
          </p:cNvSpPr>
          <p:nvPr/>
        </p:nvSpPr>
        <p:spPr bwMode="auto">
          <a:xfrm>
            <a:off x="971521" y="1347710"/>
            <a:ext cx="432000" cy="432000"/>
          </a:xfrm>
          <a:prstGeom prst="rect">
            <a:avLst/>
          </a:prstGeom>
          <a:solidFill>
            <a:srgbClr val="B3D4FF"/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002754"/>
                </a:solidFill>
              </a:rPr>
              <a:t>179</a:t>
            </a:r>
            <a:br>
              <a:rPr lang="en-US" sz="800" dirty="0">
                <a:solidFill>
                  <a:srgbClr val="002754"/>
                </a:solidFill>
              </a:rPr>
            </a:br>
            <a:r>
              <a:rPr lang="en-US" sz="800" dirty="0">
                <a:solidFill>
                  <a:srgbClr val="002754"/>
                </a:solidFill>
              </a:rPr>
              <a:t>212</a:t>
            </a:r>
            <a:br>
              <a:rPr lang="en-US" sz="800" dirty="0">
                <a:solidFill>
                  <a:srgbClr val="002754"/>
                </a:solidFill>
              </a:rPr>
            </a:br>
            <a:r>
              <a:rPr lang="en-US" sz="800" dirty="0">
                <a:solidFill>
                  <a:srgbClr val="002754"/>
                </a:solidFill>
              </a:rPr>
              <a:t>255</a:t>
            </a:r>
          </a:p>
        </p:txBody>
      </p:sp>
      <p:sp>
        <p:nvSpPr>
          <p:cNvPr id="168" name="Textplatzhalter 3"/>
          <p:cNvSpPr txBox="1">
            <a:spLocks/>
          </p:cNvSpPr>
          <p:nvPr/>
        </p:nvSpPr>
        <p:spPr bwMode="auto">
          <a:xfrm>
            <a:off x="7308272" y="1347710"/>
            <a:ext cx="432000" cy="43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002754"/>
                </a:solidFill>
              </a:rPr>
              <a:t>196</a:t>
            </a:r>
            <a:br>
              <a:rPr lang="en-US" sz="800" dirty="0">
                <a:solidFill>
                  <a:srgbClr val="002754"/>
                </a:solidFill>
              </a:rPr>
            </a:br>
            <a:r>
              <a:rPr lang="en-US" sz="800" dirty="0">
                <a:solidFill>
                  <a:srgbClr val="002754"/>
                </a:solidFill>
              </a:rPr>
              <a:t>237</a:t>
            </a:r>
            <a:br>
              <a:rPr lang="en-US" sz="800" dirty="0">
                <a:solidFill>
                  <a:srgbClr val="002754"/>
                </a:solidFill>
              </a:rPr>
            </a:br>
            <a:r>
              <a:rPr lang="en-US" sz="800" dirty="0">
                <a:solidFill>
                  <a:srgbClr val="002754"/>
                </a:solidFill>
              </a:rPr>
              <a:t>255</a:t>
            </a:r>
          </a:p>
        </p:txBody>
      </p:sp>
      <p:sp>
        <p:nvSpPr>
          <p:cNvPr id="169" name="Textplatzhalter 3"/>
          <p:cNvSpPr txBox="1">
            <a:spLocks/>
          </p:cNvSpPr>
          <p:nvPr/>
        </p:nvSpPr>
        <p:spPr bwMode="auto">
          <a:xfrm>
            <a:off x="5724096" y="1347710"/>
            <a:ext cx="432000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002754"/>
                </a:solidFill>
              </a:rPr>
              <a:t>249</a:t>
            </a:r>
            <a:br>
              <a:rPr lang="en-US" sz="800" dirty="0">
                <a:solidFill>
                  <a:srgbClr val="002754"/>
                </a:solidFill>
              </a:rPr>
            </a:br>
            <a:r>
              <a:rPr lang="en-US" sz="800" dirty="0">
                <a:solidFill>
                  <a:srgbClr val="002754"/>
                </a:solidFill>
              </a:rPr>
              <a:t>215</a:t>
            </a:r>
            <a:br>
              <a:rPr lang="en-US" sz="800" dirty="0">
                <a:solidFill>
                  <a:srgbClr val="002754"/>
                </a:solidFill>
              </a:rPr>
            </a:br>
            <a:r>
              <a:rPr lang="en-US" sz="800" dirty="0">
                <a:solidFill>
                  <a:srgbClr val="002754"/>
                </a:solidFill>
              </a:rPr>
              <a:t>210</a:t>
            </a:r>
          </a:p>
        </p:txBody>
      </p:sp>
      <p:sp>
        <p:nvSpPr>
          <p:cNvPr id="170" name="Textplatzhalter 3"/>
          <p:cNvSpPr txBox="1">
            <a:spLocks/>
          </p:cNvSpPr>
          <p:nvPr/>
        </p:nvSpPr>
        <p:spPr bwMode="auto">
          <a:xfrm>
            <a:off x="6516184" y="1347710"/>
            <a:ext cx="432000" cy="43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002754"/>
                </a:solidFill>
              </a:rPr>
              <a:t>226</a:t>
            </a:r>
            <a:br>
              <a:rPr lang="en-US" sz="800" dirty="0">
                <a:solidFill>
                  <a:srgbClr val="002754"/>
                </a:solidFill>
              </a:rPr>
            </a:br>
            <a:r>
              <a:rPr lang="en-US" sz="800" dirty="0">
                <a:solidFill>
                  <a:srgbClr val="002754"/>
                </a:solidFill>
              </a:rPr>
              <a:t>221</a:t>
            </a:r>
            <a:br>
              <a:rPr lang="en-US" sz="800" dirty="0">
                <a:solidFill>
                  <a:srgbClr val="002754"/>
                </a:solidFill>
              </a:rPr>
            </a:br>
            <a:r>
              <a:rPr lang="en-US" sz="800" dirty="0">
                <a:solidFill>
                  <a:srgbClr val="002754"/>
                </a:solidFill>
              </a:rPr>
              <a:t>238</a:t>
            </a:r>
          </a:p>
        </p:txBody>
      </p:sp>
      <p:sp>
        <p:nvSpPr>
          <p:cNvPr id="171" name="Textplatzhalter 3"/>
          <p:cNvSpPr txBox="1">
            <a:spLocks/>
          </p:cNvSpPr>
          <p:nvPr/>
        </p:nvSpPr>
        <p:spPr bwMode="auto">
          <a:xfrm>
            <a:off x="4139920" y="1347710"/>
            <a:ext cx="432000" cy="43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002754"/>
                </a:solidFill>
              </a:rPr>
              <a:t>252</a:t>
            </a:r>
            <a:br>
              <a:rPr lang="en-US" sz="800" dirty="0">
                <a:solidFill>
                  <a:srgbClr val="002754"/>
                </a:solidFill>
              </a:rPr>
            </a:br>
            <a:r>
              <a:rPr lang="en-US" sz="800" dirty="0">
                <a:solidFill>
                  <a:srgbClr val="002754"/>
                </a:solidFill>
              </a:rPr>
              <a:t>247</a:t>
            </a:r>
            <a:br>
              <a:rPr lang="en-US" sz="800" dirty="0">
                <a:solidFill>
                  <a:srgbClr val="002754"/>
                </a:solidFill>
              </a:rPr>
            </a:br>
            <a:r>
              <a:rPr lang="en-US" sz="800" dirty="0">
                <a:solidFill>
                  <a:srgbClr val="002754"/>
                </a:solidFill>
              </a:rPr>
              <a:t>210</a:t>
            </a:r>
          </a:p>
        </p:txBody>
      </p:sp>
      <p:sp>
        <p:nvSpPr>
          <p:cNvPr id="172" name="Textplatzhalter 3"/>
          <p:cNvSpPr txBox="1">
            <a:spLocks/>
          </p:cNvSpPr>
          <p:nvPr/>
        </p:nvSpPr>
        <p:spPr bwMode="auto">
          <a:xfrm>
            <a:off x="3347832" y="1347710"/>
            <a:ext cx="43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eaLnBrk="0" hangingPunct="0"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002754"/>
                </a:solidFill>
              </a:rPr>
              <a:t>221</a:t>
            </a:r>
            <a:br>
              <a:rPr lang="en-US" sz="800" dirty="0">
                <a:solidFill>
                  <a:srgbClr val="002754"/>
                </a:solidFill>
              </a:rPr>
            </a:br>
            <a:r>
              <a:rPr lang="en-US" sz="800" dirty="0">
                <a:solidFill>
                  <a:srgbClr val="002754"/>
                </a:solidFill>
              </a:rPr>
              <a:t>244</a:t>
            </a:r>
            <a:br>
              <a:rPr lang="en-US" sz="800" dirty="0">
                <a:solidFill>
                  <a:srgbClr val="002754"/>
                </a:solidFill>
              </a:rPr>
            </a:br>
            <a:r>
              <a:rPr lang="en-US" sz="800" dirty="0">
                <a:solidFill>
                  <a:srgbClr val="002754"/>
                </a:solidFill>
              </a:rPr>
              <a:t>206</a:t>
            </a:r>
          </a:p>
        </p:txBody>
      </p:sp>
      <p:sp>
        <p:nvSpPr>
          <p:cNvPr id="173" name="Textplatzhalter 3"/>
          <p:cNvSpPr txBox="1">
            <a:spLocks/>
          </p:cNvSpPr>
          <p:nvPr/>
        </p:nvSpPr>
        <p:spPr bwMode="auto">
          <a:xfrm>
            <a:off x="1764700" y="1347710"/>
            <a:ext cx="432000" cy="432000"/>
          </a:xfrm>
          <a:prstGeom prst="rect">
            <a:avLst/>
          </a:prstGeom>
          <a:solidFill>
            <a:srgbClr val="CCE2F6"/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002754"/>
                </a:solidFill>
              </a:rPr>
              <a:t>204</a:t>
            </a:r>
            <a:br>
              <a:rPr lang="en-US" sz="800" dirty="0">
                <a:solidFill>
                  <a:srgbClr val="002754"/>
                </a:solidFill>
              </a:rPr>
            </a:br>
            <a:r>
              <a:rPr lang="en-US" sz="800" dirty="0">
                <a:solidFill>
                  <a:srgbClr val="002754"/>
                </a:solidFill>
              </a:rPr>
              <a:t>226</a:t>
            </a:r>
            <a:br>
              <a:rPr lang="en-US" sz="800" dirty="0">
                <a:solidFill>
                  <a:srgbClr val="002754"/>
                </a:solidFill>
              </a:rPr>
            </a:br>
            <a:r>
              <a:rPr lang="en-US" sz="800" dirty="0">
                <a:solidFill>
                  <a:srgbClr val="002754"/>
                </a:solidFill>
              </a:rPr>
              <a:t>246</a:t>
            </a:r>
          </a:p>
        </p:txBody>
      </p:sp>
      <p:sp>
        <p:nvSpPr>
          <p:cNvPr id="174" name="Textfeld 64"/>
          <p:cNvSpPr txBox="1">
            <a:spLocks noChangeArrowheads="1"/>
          </p:cNvSpPr>
          <p:nvPr/>
        </p:nvSpPr>
        <p:spPr bwMode="auto">
          <a:xfrm>
            <a:off x="364316" y="2427734"/>
            <a:ext cx="46326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1400" b="1" dirty="0">
                <a:solidFill>
                  <a:srgbClr val="1F497D"/>
                </a:solidFill>
              </a:rPr>
              <a:t>+40%</a:t>
            </a:r>
          </a:p>
        </p:txBody>
      </p:sp>
      <p:sp>
        <p:nvSpPr>
          <p:cNvPr id="175" name="Textfeld 64"/>
          <p:cNvSpPr txBox="1">
            <a:spLocks noChangeArrowheads="1"/>
          </p:cNvSpPr>
          <p:nvPr/>
        </p:nvSpPr>
        <p:spPr bwMode="auto">
          <a:xfrm>
            <a:off x="364316" y="1923678"/>
            <a:ext cx="46326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1400" b="1" dirty="0">
                <a:solidFill>
                  <a:srgbClr val="1F497D"/>
                </a:solidFill>
              </a:rPr>
              <a:t>+60%</a:t>
            </a:r>
          </a:p>
        </p:txBody>
      </p:sp>
      <p:sp>
        <p:nvSpPr>
          <p:cNvPr id="176" name="Textfeld 64"/>
          <p:cNvSpPr txBox="1">
            <a:spLocks noChangeArrowheads="1"/>
          </p:cNvSpPr>
          <p:nvPr/>
        </p:nvSpPr>
        <p:spPr bwMode="auto">
          <a:xfrm>
            <a:off x="364316" y="1419622"/>
            <a:ext cx="46326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1400" b="1" dirty="0">
                <a:solidFill>
                  <a:srgbClr val="1F497D"/>
                </a:solidFill>
              </a:rPr>
              <a:t>+80%</a:t>
            </a:r>
          </a:p>
        </p:txBody>
      </p:sp>
      <p:sp>
        <p:nvSpPr>
          <p:cNvPr id="177" name="Textplatzhalter 3"/>
          <p:cNvSpPr txBox="1">
            <a:spLocks/>
          </p:cNvSpPr>
          <p:nvPr/>
        </p:nvSpPr>
        <p:spPr bwMode="auto">
          <a:xfrm>
            <a:off x="8172399" y="1851670"/>
            <a:ext cx="432000" cy="432000"/>
          </a:xfrm>
          <a:prstGeom prst="rect">
            <a:avLst/>
          </a:prstGeom>
          <a:solidFill>
            <a:srgbClr val="BDC2DE"/>
          </a:solidFill>
          <a:ln w="9525">
            <a:noFill/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>
              <a:spcBef>
                <a:spcPts val="163"/>
              </a:spcBef>
              <a:buSzPct val="100000"/>
            </a:pPr>
            <a:r>
              <a:rPr lang="en-US" sz="800" dirty="0">
                <a:solidFill>
                  <a:srgbClr val="002754"/>
                </a:solidFill>
              </a:rPr>
              <a:t>189</a:t>
            </a:r>
            <a:br>
              <a:rPr lang="en-US" sz="800" dirty="0">
                <a:solidFill>
                  <a:srgbClr val="002754"/>
                </a:solidFill>
              </a:rPr>
            </a:br>
            <a:r>
              <a:rPr lang="en-US" sz="800" dirty="0">
                <a:solidFill>
                  <a:srgbClr val="002754"/>
                </a:solidFill>
              </a:rPr>
              <a:t>194</a:t>
            </a:r>
            <a:br>
              <a:rPr lang="en-US" sz="800" dirty="0">
                <a:solidFill>
                  <a:srgbClr val="002754"/>
                </a:solidFill>
              </a:rPr>
            </a:br>
            <a:r>
              <a:rPr lang="en-US" sz="800" dirty="0">
                <a:solidFill>
                  <a:srgbClr val="002754"/>
                </a:solidFill>
              </a:rPr>
              <a:t>222</a:t>
            </a:r>
          </a:p>
        </p:txBody>
      </p:sp>
      <p:sp>
        <p:nvSpPr>
          <p:cNvPr id="178" name="Textplatzhalter 3"/>
          <p:cNvSpPr txBox="1">
            <a:spLocks/>
          </p:cNvSpPr>
          <p:nvPr/>
        </p:nvSpPr>
        <p:spPr bwMode="auto">
          <a:xfrm>
            <a:off x="8172400" y="1347614"/>
            <a:ext cx="432000" cy="432000"/>
          </a:xfrm>
          <a:prstGeom prst="rect">
            <a:avLst/>
          </a:prstGeom>
          <a:solidFill>
            <a:srgbClr val="D4D6E8"/>
          </a:solidFill>
          <a:ln w="9525">
            <a:noFill/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002754"/>
                </a:solidFill>
              </a:rPr>
              <a:t>212 214 232</a:t>
            </a:r>
          </a:p>
        </p:txBody>
      </p:sp>
      <p:sp>
        <p:nvSpPr>
          <p:cNvPr id="179" name="Textplatzhalter 3"/>
          <p:cNvSpPr txBox="1">
            <a:spLocks/>
          </p:cNvSpPr>
          <p:nvPr/>
        </p:nvSpPr>
        <p:spPr bwMode="auto">
          <a:xfrm>
            <a:off x="8171605" y="2355726"/>
            <a:ext cx="432000" cy="432000"/>
          </a:xfrm>
          <a:prstGeom prst="rect">
            <a:avLst/>
          </a:prstGeom>
          <a:solidFill>
            <a:srgbClr val="94A6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>
              <a:buSzPct val="100000"/>
            </a:pPr>
            <a:r>
              <a:rPr lang="en-US" sz="800" dirty="0">
                <a:solidFill>
                  <a:srgbClr val="FFFFFF"/>
                </a:solidFill>
                <a:latin typeface="+mn-lt"/>
                <a:ea typeface="+mn-ea"/>
              </a:rPr>
              <a:t>148</a:t>
            </a:r>
            <a:br>
              <a:rPr lang="en-US" sz="800" dirty="0">
                <a:solidFill>
                  <a:srgbClr val="FFFFFF"/>
                </a:solidFill>
                <a:latin typeface="+mn-lt"/>
                <a:ea typeface="+mn-ea"/>
              </a:rPr>
            </a:br>
            <a:r>
              <a:rPr lang="en-US" sz="800" dirty="0">
                <a:solidFill>
                  <a:srgbClr val="FFFFFF"/>
                </a:solidFill>
                <a:latin typeface="+mn-lt"/>
                <a:ea typeface="+mn-ea"/>
              </a:rPr>
              <a:t>166</a:t>
            </a:r>
            <a:br>
              <a:rPr lang="en-US" sz="800" dirty="0">
                <a:solidFill>
                  <a:srgbClr val="FFFFFF"/>
                </a:solidFill>
                <a:latin typeface="+mn-lt"/>
                <a:ea typeface="+mn-ea"/>
              </a:rPr>
            </a:br>
            <a:r>
              <a:rPr lang="en-US" sz="800" dirty="0">
                <a:solidFill>
                  <a:srgbClr val="FFFFFF"/>
                </a:solidFill>
                <a:latin typeface="+mn-lt"/>
                <a:ea typeface="+mn-ea"/>
              </a:rPr>
              <a:t>204</a:t>
            </a:r>
          </a:p>
        </p:txBody>
      </p:sp>
      <p:sp>
        <p:nvSpPr>
          <p:cNvPr id="180" name="Textplatzhalter 3"/>
          <p:cNvSpPr txBox="1">
            <a:spLocks/>
          </p:cNvSpPr>
          <p:nvPr/>
        </p:nvSpPr>
        <p:spPr bwMode="auto">
          <a:xfrm>
            <a:off x="5580192" y="2859782"/>
            <a:ext cx="720000" cy="720000"/>
          </a:xfrm>
          <a:prstGeom prst="rect">
            <a:avLst/>
          </a:prstGeom>
          <a:solidFill>
            <a:srgbClr val="DF3A1E"/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en-US" sz="800" dirty="0">
                <a:solidFill>
                  <a:srgbClr val="FFFFFF"/>
                </a:solidFill>
              </a:rPr>
              <a:t>223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058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030</a:t>
            </a:r>
          </a:p>
        </p:txBody>
      </p:sp>
      <p:sp>
        <p:nvSpPr>
          <p:cNvPr id="181" name="Textplatzhalter 3"/>
          <p:cNvSpPr txBox="1">
            <a:spLocks/>
          </p:cNvSpPr>
          <p:nvPr/>
        </p:nvSpPr>
        <p:spPr bwMode="auto">
          <a:xfrm>
            <a:off x="8172400" y="2859782"/>
            <a:ext cx="432000" cy="432000"/>
          </a:xfrm>
          <a:prstGeom prst="rect">
            <a:avLst/>
          </a:prstGeom>
          <a:solidFill>
            <a:srgbClr val="5C76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>
              <a:buSzPct val="100000"/>
            </a:pPr>
            <a:r>
              <a:rPr lang="en-US" sz="800" dirty="0">
                <a:solidFill>
                  <a:srgbClr val="FFFFFF"/>
                </a:solidFill>
                <a:latin typeface="+mn-lt"/>
                <a:ea typeface="+mn-ea"/>
              </a:rPr>
              <a:t>092</a:t>
            </a:r>
            <a:br>
              <a:rPr lang="en-US" sz="800" dirty="0">
                <a:solidFill>
                  <a:srgbClr val="FFFFFF"/>
                </a:solidFill>
                <a:latin typeface="+mn-lt"/>
                <a:ea typeface="+mn-ea"/>
              </a:rPr>
            </a:br>
            <a:r>
              <a:rPr lang="en-US" sz="800" dirty="0">
                <a:solidFill>
                  <a:srgbClr val="FFFFFF"/>
                </a:solidFill>
                <a:latin typeface="+mn-lt"/>
                <a:ea typeface="+mn-ea"/>
              </a:rPr>
              <a:t>118</a:t>
            </a:r>
            <a:br>
              <a:rPr lang="en-US" sz="800" dirty="0">
                <a:solidFill>
                  <a:srgbClr val="FFFFFF"/>
                </a:solidFill>
                <a:latin typeface="+mn-lt"/>
                <a:ea typeface="+mn-ea"/>
              </a:rPr>
            </a:br>
            <a:r>
              <a:rPr lang="en-US" sz="800" dirty="0">
                <a:solidFill>
                  <a:srgbClr val="FFFFFF"/>
                </a:solidFill>
                <a:latin typeface="+mn-lt"/>
                <a:ea typeface="+mn-ea"/>
              </a:rPr>
              <a:t>148</a:t>
            </a:r>
          </a:p>
        </p:txBody>
      </p:sp>
      <p:sp>
        <p:nvSpPr>
          <p:cNvPr id="182" name="Textplatzhalter 3"/>
          <p:cNvSpPr txBox="1">
            <a:spLocks/>
          </p:cNvSpPr>
          <p:nvPr/>
        </p:nvSpPr>
        <p:spPr bwMode="auto">
          <a:xfrm>
            <a:off x="8172400" y="3363838"/>
            <a:ext cx="432000" cy="432000"/>
          </a:xfrm>
          <a:prstGeom prst="rect">
            <a:avLst/>
          </a:prstGeom>
          <a:solidFill>
            <a:srgbClr val="3452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>
              <a:buSzPct val="100000"/>
            </a:pPr>
            <a:r>
              <a:rPr lang="en-US" sz="800" dirty="0">
                <a:solidFill>
                  <a:srgbClr val="FFFFFF"/>
                </a:solidFill>
                <a:latin typeface="+mn-lt"/>
                <a:ea typeface="+mn-ea"/>
              </a:rPr>
              <a:t>052</a:t>
            </a:r>
            <a:br>
              <a:rPr lang="en-US" sz="800" dirty="0">
                <a:solidFill>
                  <a:srgbClr val="FFFFFF"/>
                </a:solidFill>
                <a:latin typeface="+mn-lt"/>
                <a:ea typeface="+mn-ea"/>
              </a:rPr>
            </a:br>
            <a:r>
              <a:rPr lang="en-US" sz="800" dirty="0">
                <a:solidFill>
                  <a:srgbClr val="FFFFFF"/>
                </a:solidFill>
                <a:latin typeface="+mn-lt"/>
                <a:ea typeface="+mn-ea"/>
              </a:rPr>
              <a:t>082</a:t>
            </a:r>
            <a:br>
              <a:rPr lang="en-US" sz="800" dirty="0">
                <a:solidFill>
                  <a:srgbClr val="FFFFFF"/>
                </a:solidFill>
                <a:latin typeface="+mn-lt"/>
                <a:ea typeface="+mn-ea"/>
              </a:rPr>
            </a:br>
            <a:r>
              <a:rPr lang="en-US" sz="800" dirty="0">
                <a:solidFill>
                  <a:srgbClr val="FFFFFF"/>
                </a:solidFill>
                <a:latin typeface="+mn-lt"/>
                <a:ea typeface="+mn-ea"/>
              </a:rPr>
              <a:t>124</a:t>
            </a:r>
          </a:p>
        </p:txBody>
      </p:sp>
      <p:sp>
        <p:nvSpPr>
          <p:cNvPr id="183" name="Textfeld 182"/>
          <p:cNvSpPr txBox="1"/>
          <p:nvPr/>
        </p:nvSpPr>
        <p:spPr>
          <a:xfrm>
            <a:off x="4932040" y="4371950"/>
            <a:ext cx="72008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</a:pPr>
            <a:endParaRPr lang="de-DE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21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4294967295"/>
          </p:nvPr>
        </p:nvSpPr>
        <p:spPr>
          <a:xfrm>
            <a:off x="395288" y="1131888"/>
            <a:ext cx="8353425" cy="360045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 err="1">
                <a:solidFill>
                  <a:srgbClr val="003882"/>
                </a:solidFill>
              </a:rPr>
              <a:t>Why</a:t>
            </a:r>
            <a:r>
              <a:rPr lang="de-DE" dirty="0">
                <a:solidFill>
                  <a:srgbClr val="003882"/>
                </a:solidFill>
              </a:rPr>
              <a:t> </a:t>
            </a:r>
            <a:r>
              <a:rPr lang="de-DE" dirty="0" err="1">
                <a:solidFill>
                  <a:srgbClr val="003882"/>
                </a:solidFill>
              </a:rPr>
              <a:t>use</a:t>
            </a:r>
            <a:r>
              <a:rPr lang="de-DE" dirty="0">
                <a:solidFill>
                  <a:srgbClr val="003882"/>
                </a:solidFill>
              </a:rPr>
              <a:t> Docker? 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003882"/>
                </a:solidFill>
              </a:rPr>
              <a:t>Dockerfile – Best Practices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>
                <a:solidFill>
                  <a:srgbClr val="003882"/>
                </a:solidFill>
              </a:rPr>
              <a:t>Why</a:t>
            </a:r>
            <a:r>
              <a:rPr lang="de-DE" dirty="0">
                <a:solidFill>
                  <a:srgbClr val="003882"/>
                </a:solidFill>
              </a:rPr>
              <a:t> Kubernetes?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003882"/>
                </a:solidFill>
              </a:rPr>
              <a:t>Kubernetes </a:t>
            </a:r>
            <a:r>
              <a:rPr lang="de-DE" dirty="0" err="1">
                <a:solidFill>
                  <a:srgbClr val="003882"/>
                </a:solidFill>
              </a:rPr>
              <a:t>components</a:t>
            </a:r>
            <a:r>
              <a:rPr lang="de-DE" dirty="0">
                <a:solidFill>
                  <a:srgbClr val="003882"/>
                </a:solidFill>
              </a:rPr>
              <a:t> and </a:t>
            </a:r>
            <a:r>
              <a:rPr lang="de-DE">
                <a:solidFill>
                  <a:srgbClr val="003882"/>
                </a:solidFill>
              </a:rPr>
              <a:t>features</a:t>
            </a:r>
            <a:endParaRPr lang="de-DE" dirty="0">
              <a:solidFill>
                <a:srgbClr val="00388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003882"/>
                </a:solidFill>
              </a:rPr>
              <a:t>Deployment </a:t>
            </a:r>
            <a:r>
              <a:rPr lang="de-DE" dirty="0" err="1">
                <a:solidFill>
                  <a:srgbClr val="003882"/>
                </a:solidFill>
              </a:rPr>
              <a:t>with</a:t>
            </a:r>
            <a:r>
              <a:rPr lang="de-DE" dirty="0">
                <a:solidFill>
                  <a:srgbClr val="003882"/>
                </a:solidFill>
              </a:rPr>
              <a:t> Kubernetes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003882"/>
                </a:solidFill>
              </a:rPr>
              <a:t>Helm – K8s package </a:t>
            </a:r>
            <a:r>
              <a:rPr lang="de-DE" dirty="0" err="1">
                <a:solidFill>
                  <a:srgbClr val="003882"/>
                </a:solidFill>
              </a:rPr>
              <a:t>manager</a:t>
            </a:r>
            <a:endParaRPr lang="de-DE" dirty="0">
              <a:solidFill>
                <a:srgbClr val="00388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003882"/>
                </a:solidFill>
              </a:rPr>
              <a:t>Deployment </a:t>
            </a:r>
            <a:r>
              <a:rPr lang="de-DE" dirty="0" err="1">
                <a:solidFill>
                  <a:srgbClr val="003882"/>
                </a:solidFill>
              </a:rPr>
              <a:t>with</a:t>
            </a:r>
            <a:r>
              <a:rPr lang="de-DE" dirty="0">
                <a:solidFill>
                  <a:srgbClr val="003882"/>
                </a:solidFill>
              </a:rPr>
              <a:t> </a:t>
            </a:r>
            <a:r>
              <a:rPr lang="de-DE" dirty="0" err="1">
                <a:solidFill>
                  <a:srgbClr val="003882"/>
                </a:solidFill>
              </a:rPr>
              <a:t>Continous</a:t>
            </a:r>
            <a:r>
              <a:rPr lang="de-DE" dirty="0">
                <a:solidFill>
                  <a:srgbClr val="003882"/>
                </a:solidFill>
              </a:rPr>
              <a:t> </a:t>
            </a:r>
            <a:r>
              <a:rPr lang="de-DE" dirty="0" err="1">
                <a:solidFill>
                  <a:srgbClr val="003882"/>
                </a:solidFill>
              </a:rPr>
              <a:t>Delivery</a:t>
            </a:r>
            <a:r>
              <a:rPr lang="de-DE" dirty="0">
                <a:solidFill>
                  <a:srgbClr val="003882"/>
                </a:solidFill>
              </a:rPr>
              <a:t> Pipeline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>
                <a:solidFill>
                  <a:srgbClr val="003882"/>
                </a:solidFill>
              </a:rPr>
              <a:t>Conclusion</a:t>
            </a:r>
            <a:endParaRPr lang="de-DE" dirty="0">
              <a:solidFill>
                <a:srgbClr val="00388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411087"/>
            <a:ext cx="1041018" cy="431614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411087"/>
            <a:ext cx="5580722" cy="431614"/>
          </a:xfrm>
        </p:spPr>
        <p:txBody>
          <a:bodyPr/>
          <a:lstStyle/>
          <a:p>
            <a:r>
              <a:rPr lang="de-DE" dirty="0"/>
              <a:t>Farbverläufe auf Basis der Haupt- und Standardfarben</a:t>
            </a:r>
          </a:p>
        </p:txBody>
      </p:sp>
      <p:sp>
        <p:nvSpPr>
          <p:cNvPr id="12" name="Rechteck 11"/>
          <p:cNvSpPr/>
          <p:nvPr/>
        </p:nvSpPr>
        <p:spPr>
          <a:xfrm>
            <a:off x="2987824" y="2355726"/>
            <a:ext cx="1656184" cy="1152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479812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4000" tIns="72000" rIns="144000" bIns="72000"/>
          <a:lstStyle/>
          <a:p>
            <a:r>
              <a:rPr lang="de-DE" sz="1200" dirty="0">
                <a:solidFill>
                  <a:schemeClr val="bg1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091/172/038</a:t>
            </a:r>
          </a:p>
          <a:p>
            <a:r>
              <a:rPr lang="de-DE" sz="1200" dirty="0">
                <a:solidFill>
                  <a:schemeClr val="bg1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071/152/018</a:t>
            </a:r>
          </a:p>
        </p:txBody>
      </p:sp>
      <p:sp>
        <p:nvSpPr>
          <p:cNvPr id="13" name="Rechteck 12"/>
          <p:cNvSpPr/>
          <p:nvPr/>
        </p:nvSpPr>
        <p:spPr>
          <a:xfrm>
            <a:off x="4716016" y="2355726"/>
            <a:ext cx="1656184" cy="1152000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0">
                <a:srgbClr val="DBC20B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4000" tIns="72000" rIns="144000" bIns="72000"/>
          <a:lstStyle/>
          <a:p>
            <a:r>
              <a:rPr lang="de-DE" sz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239/214/031</a:t>
            </a:r>
          </a:p>
          <a:p>
            <a:r>
              <a:rPr lang="de-DE" sz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219/194/011</a:t>
            </a:r>
          </a:p>
        </p:txBody>
      </p:sp>
      <p:sp>
        <p:nvSpPr>
          <p:cNvPr id="14" name="Rechteck 13"/>
          <p:cNvSpPr/>
          <p:nvPr/>
        </p:nvSpPr>
        <p:spPr>
          <a:xfrm>
            <a:off x="3851920" y="3579862"/>
            <a:ext cx="1656184" cy="1152000"/>
          </a:xfrm>
          <a:prstGeom prst="rect">
            <a:avLst/>
          </a:prstGeom>
          <a:gradFill flip="none" rotWithShape="1">
            <a:gsLst>
              <a:gs pos="100000">
                <a:schemeClr val="accent3"/>
              </a:gs>
              <a:gs pos="0">
                <a:srgbClr val="D59700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4000" tIns="72000" rIns="144000" bIns="72000"/>
          <a:lstStyle/>
          <a:p>
            <a:r>
              <a:rPr lang="de-DE" sz="1200" dirty="0">
                <a:solidFill>
                  <a:schemeClr val="bg1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233/171/000</a:t>
            </a:r>
          </a:p>
          <a:p>
            <a:r>
              <a:rPr lang="de-DE" sz="1200" dirty="0">
                <a:solidFill>
                  <a:schemeClr val="bg1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213/151/000</a:t>
            </a:r>
          </a:p>
        </p:txBody>
      </p:sp>
      <p:sp>
        <p:nvSpPr>
          <p:cNvPr id="16" name="Rechteck 15"/>
          <p:cNvSpPr/>
          <p:nvPr/>
        </p:nvSpPr>
        <p:spPr>
          <a:xfrm>
            <a:off x="5580112" y="3579862"/>
            <a:ext cx="1656184" cy="1152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rgbClr val="CB260A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4000" tIns="72000" rIns="144000" bIns="72000"/>
          <a:lstStyle/>
          <a:p>
            <a:r>
              <a:rPr lang="de-DE" sz="1200" dirty="0">
                <a:solidFill>
                  <a:schemeClr val="bg1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233/058/030</a:t>
            </a:r>
          </a:p>
          <a:p>
            <a:r>
              <a:rPr lang="de-DE" sz="1200" dirty="0">
                <a:solidFill>
                  <a:schemeClr val="bg1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213/038/010</a:t>
            </a:r>
          </a:p>
        </p:txBody>
      </p:sp>
      <p:sp>
        <p:nvSpPr>
          <p:cNvPr id="17" name="Rechteck 16"/>
          <p:cNvSpPr/>
          <p:nvPr/>
        </p:nvSpPr>
        <p:spPr>
          <a:xfrm>
            <a:off x="6444208" y="2355726"/>
            <a:ext cx="1656184" cy="1152000"/>
          </a:xfrm>
          <a:prstGeom prst="rect">
            <a:avLst/>
          </a:prstGeom>
          <a:gradFill flip="none" rotWithShape="1">
            <a:gsLst>
              <a:gs pos="100000">
                <a:schemeClr val="accent5"/>
              </a:gs>
              <a:gs pos="0">
                <a:srgbClr val="584298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4000" tIns="72000" rIns="144000" bIns="72000"/>
          <a:lstStyle/>
          <a:p>
            <a:r>
              <a:rPr lang="de-DE" sz="120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108/086/172</a:t>
            </a:r>
          </a:p>
          <a:p>
            <a:r>
              <a:rPr lang="de-DE" sz="120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088/066/152</a:t>
            </a:r>
          </a:p>
          <a:p>
            <a:endParaRPr lang="de-DE" sz="120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251520" y="3579862"/>
            <a:ext cx="1656184" cy="1152000"/>
          </a:xfrm>
          <a:prstGeom prst="rect">
            <a:avLst/>
          </a:prstGeom>
          <a:gradFill flip="none" rotWithShape="1">
            <a:gsLst>
              <a:gs pos="100000">
                <a:schemeClr val="accent6"/>
              </a:gs>
              <a:gs pos="0">
                <a:srgbClr val="0081C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4000" tIns="72000" rIns="144000" bIns="72000"/>
          <a:lstStyle/>
          <a:p>
            <a:r>
              <a:rPr lang="de-DE" sz="1200" dirty="0">
                <a:solidFill>
                  <a:schemeClr val="bg1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000/149/216</a:t>
            </a:r>
          </a:p>
          <a:p>
            <a:r>
              <a:rPr lang="de-DE" sz="1200" dirty="0">
                <a:solidFill>
                  <a:schemeClr val="bg1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000/129/196</a:t>
            </a:r>
          </a:p>
        </p:txBody>
      </p:sp>
      <p:sp>
        <p:nvSpPr>
          <p:cNvPr id="19" name="Rechteck 18"/>
          <p:cNvSpPr/>
          <p:nvPr/>
        </p:nvSpPr>
        <p:spPr>
          <a:xfrm>
            <a:off x="251520" y="2355854"/>
            <a:ext cx="1656184" cy="1152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00246E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4000" tIns="72000" rIns="144000" bIns="72000"/>
          <a:lstStyle/>
          <a:p>
            <a:r>
              <a:rPr lang="de-DE" sz="120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000/056/130</a:t>
            </a:r>
          </a:p>
          <a:p>
            <a:r>
              <a:rPr lang="de-DE" sz="120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000/036/110</a:t>
            </a:r>
          </a:p>
        </p:txBody>
      </p:sp>
      <p:sp>
        <p:nvSpPr>
          <p:cNvPr id="20" name="Rechteck 19"/>
          <p:cNvSpPr/>
          <p:nvPr/>
        </p:nvSpPr>
        <p:spPr>
          <a:xfrm>
            <a:off x="5580112" y="1131590"/>
            <a:ext cx="1656184" cy="1152000"/>
          </a:xfrm>
          <a:prstGeom prst="rect">
            <a:avLst/>
          </a:prstGeom>
          <a:gradFill flip="none" rotWithShape="1">
            <a:gsLst>
              <a:gs pos="100000">
                <a:schemeClr val="bg2"/>
              </a:gs>
              <a:gs pos="0">
                <a:srgbClr val="0B58A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4000" tIns="72000" rIns="144000" bIns="72000"/>
          <a:lstStyle/>
          <a:p>
            <a:r>
              <a:rPr lang="de-DE" sz="1200" dirty="0">
                <a:solidFill>
                  <a:schemeClr val="bg1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031/108/181</a:t>
            </a:r>
          </a:p>
          <a:p>
            <a:r>
              <a:rPr lang="de-DE" sz="1200" dirty="0">
                <a:solidFill>
                  <a:schemeClr val="bg1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011/088/161</a:t>
            </a:r>
          </a:p>
        </p:txBody>
      </p:sp>
      <p:sp>
        <p:nvSpPr>
          <p:cNvPr id="21" name="Rechteck 20"/>
          <p:cNvSpPr/>
          <p:nvPr/>
        </p:nvSpPr>
        <p:spPr>
          <a:xfrm>
            <a:off x="3851920" y="1131590"/>
            <a:ext cx="1656184" cy="1152000"/>
          </a:xfrm>
          <a:prstGeom prst="rect">
            <a:avLst/>
          </a:prstGeom>
          <a:gradFill flip="none" rotWithShape="1">
            <a:gsLst>
              <a:gs pos="100000">
                <a:srgbClr val="1EA6A5"/>
              </a:gs>
              <a:gs pos="0">
                <a:srgbClr val="0A929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4000" tIns="72000" rIns="144000" bIns="72000"/>
          <a:lstStyle/>
          <a:p>
            <a:r>
              <a:rPr lang="de-DE" sz="120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030/166/165</a:t>
            </a:r>
          </a:p>
          <a:p>
            <a:r>
              <a:rPr lang="de-DE" sz="120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010/146/145</a:t>
            </a:r>
          </a:p>
        </p:txBody>
      </p:sp>
      <p:sp>
        <p:nvSpPr>
          <p:cNvPr id="28" name="Rechteck 27"/>
          <p:cNvSpPr/>
          <p:nvPr/>
        </p:nvSpPr>
        <p:spPr>
          <a:xfrm>
            <a:off x="251520" y="1131718"/>
            <a:ext cx="1656184" cy="1152000"/>
          </a:xfrm>
          <a:prstGeom prst="rect">
            <a:avLst/>
          </a:prstGeom>
          <a:gradFill flip="none" rotWithShape="1">
            <a:gsLst>
              <a:gs pos="100000">
                <a:srgbClr val="002754"/>
              </a:gs>
              <a:gs pos="0">
                <a:srgbClr val="001340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4000" tIns="72000" rIns="144000" bIns="72000"/>
          <a:lstStyle/>
          <a:p>
            <a:r>
              <a:rPr lang="de-DE" sz="120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000/039/084</a:t>
            </a:r>
          </a:p>
          <a:p>
            <a:r>
              <a:rPr lang="de-DE" sz="120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000/019/064</a:t>
            </a:r>
          </a:p>
        </p:txBody>
      </p:sp>
      <p:pic>
        <p:nvPicPr>
          <p:cNvPr id="15" name="Bild 14" descr="INME_Schatten_bl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994" y="4826194"/>
            <a:ext cx="2866228" cy="18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Bild 14" descr="INME_Schatten_blu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" y="4845446"/>
            <a:ext cx="2045182" cy="133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006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71213E2-7555-4A67-8209-B3A61CBC2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78" y="1131570"/>
            <a:ext cx="8353044" cy="3600450"/>
          </a:xfrm>
        </p:spPr>
        <p:txBody>
          <a:bodyPr/>
          <a:lstStyle/>
          <a:p>
            <a:r>
              <a:rPr lang="en-GB" b="0" dirty="0">
                <a:solidFill>
                  <a:srgbClr val="003882"/>
                </a:solidFill>
              </a:rPr>
              <a:t>What is Docker?</a:t>
            </a:r>
          </a:p>
          <a:p>
            <a:r>
              <a:rPr lang="en-GB" b="0" dirty="0">
                <a:solidFill>
                  <a:srgbClr val="003882"/>
                </a:solidFill>
              </a:rPr>
              <a:t>What is a Docker Container?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0F4BFAF-69ED-406E-8B39-59261A42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411087"/>
            <a:ext cx="2010835" cy="431614"/>
          </a:xfrm>
        </p:spPr>
        <p:txBody>
          <a:bodyPr/>
          <a:lstStyle/>
          <a:p>
            <a:r>
              <a:rPr lang="en-GB" dirty="0"/>
              <a:t>Why use Docker?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1EE225-A234-4901-826F-5E084B15E6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283" y="3772662"/>
            <a:ext cx="1121239" cy="95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772C6B3-6501-42C3-B98B-AF9D448EE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344" y="1635646"/>
            <a:ext cx="3552394" cy="2664296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9E58821B-7845-45A9-B69F-C258828B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411087"/>
            <a:ext cx="2010835" cy="431614"/>
          </a:xfrm>
        </p:spPr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Docker?</a:t>
            </a:r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4F7EBAC8-3D9D-44D3-BFFC-8E3DA4B95767}"/>
              </a:ext>
            </a:extLst>
          </p:cNvPr>
          <p:cNvSpPr txBox="1">
            <a:spLocks/>
          </p:cNvSpPr>
          <p:nvPr/>
        </p:nvSpPr>
        <p:spPr bwMode="auto">
          <a:xfrm>
            <a:off x="395478" y="1131570"/>
            <a:ext cx="4704572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  <a:defRPr lang="de-DE" sz="1600" b="1" kern="120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defTabSz="1254125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  <a:defRPr sz="1600" kern="120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2pPr>
            <a:lvl3pPr marL="207963" indent="-207963"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10000"/>
              <a:buFontTx/>
              <a:buBlip>
                <a:blip r:embed="rId3"/>
              </a:buBlip>
              <a:defRPr sz="1600" b="1" kern="120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3pPr>
            <a:lvl4pPr marL="431800" indent="-215900"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10000"/>
              <a:buFontTx/>
              <a:buBlip>
                <a:blip r:embed="rId3"/>
              </a:buBlip>
              <a:defRPr sz="1600" kern="120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4pPr>
            <a:lvl5pPr marL="647700" indent="-215900"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10000"/>
              <a:buFontTx/>
              <a:buBlip>
                <a:blip r:embed="rId4"/>
              </a:buBlip>
              <a:defRPr sz="1400" kern="120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5pPr>
            <a:lvl6pPr marL="208800" indent="-208800" algn="l" defTabSz="914400" rtl="0" eaLnBrk="1" latinLnBrk="0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Font typeface="+mj-lt"/>
              <a:buAutoNum type="arabicPeriod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solidFill>
                <a:srgbClr val="00388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0" dirty="0">
                <a:solidFill>
                  <a:srgbClr val="003882"/>
                </a:solidFill>
              </a:rPr>
              <a:t>VM resources are set during setup and changing these require a complete restart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0" dirty="0">
                <a:solidFill>
                  <a:srgbClr val="003882"/>
                </a:solidFill>
              </a:rPr>
              <a:t>VM’s go through the whole boot process on every start-up, like any other 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b="0" dirty="0">
              <a:solidFill>
                <a:srgbClr val="00388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b="0" dirty="0">
              <a:solidFill>
                <a:srgbClr val="00388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0" dirty="0">
                <a:solidFill>
                  <a:srgbClr val="003882"/>
                </a:solidFill>
              </a:rPr>
              <a:t>Docker uses virtualization technology in the Linux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0" dirty="0">
                <a:solidFill>
                  <a:srgbClr val="003882"/>
                </a:solidFill>
              </a:rPr>
              <a:t>Containers abstract the OS, not the 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0" dirty="0">
                <a:solidFill>
                  <a:srgbClr val="003882"/>
                </a:solidFill>
              </a:rPr>
              <a:t>Every container using the exact same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8658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E75994-8E21-4252-8790-0A827096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411087"/>
            <a:ext cx="2010835" cy="431614"/>
          </a:xfrm>
        </p:spPr>
        <p:txBody>
          <a:bodyPr/>
          <a:lstStyle/>
          <a:p>
            <a:r>
              <a:rPr lang="en-GB" dirty="0"/>
              <a:t>Why use Docker?</a:t>
            </a:r>
          </a:p>
        </p:txBody>
      </p:sp>
      <p:sp>
        <p:nvSpPr>
          <p:cNvPr id="5" name="Flussdiagramm: Prozess 4">
            <a:extLst>
              <a:ext uri="{FF2B5EF4-FFF2-40B4-BE49-F238E27FC236}">
                <a16:creationId xmlns:a16="http://schemas.microsoft.com/office/drawing/2014/main" id="{53241269-4BC3-4A4F-AFB9-99051C82F49A}"/>
              </a:ext>
            </a:extLst>
          </p:cNvPr>
          <p:cNvSpPr/>
          <p:nvPr/>
        </p:nvSpPr>
        <p:spPr>
          <a:xfrm>
            <a:off x="5291682" y="3270302"/>
            <a:ext cx="1444536" cy="288907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/>
              <a:t>Server</a:t>
            </a:r>
          </a:p>
        </p:txBody>
      </p:sp>
      <p:sp>
        <p:nvSpPr>
          <p:cNvPr id="6" name="Flussdiagramm: Prozess 5">
            <a:extLst>
              <a:ext uri="{FF2B5EF4-FFF2-40B4-BE49-F238E27FC236}">
                <a16:creationId xmlns:a16="http://schemas.microsoft.com/office/drawing/2014/main" id="{D3446967-4365-4BD7-92BA-FA5A4B774702}"/>
              </a:ext>
            </a:extLst>
          </p:cNvPr>
          <p:cNvSpPr/>
          <p:nvPr/>
        </p:nvSpPr>
        <p:spPr>
          <a:xfrm>
            <a:off x="5291682" y="2922736"/>
            <a:ext cx="1444536" cy="288907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/>
              <a:t>Host OS</a:t>
            </a:r>
          </a:p>
        </p:txBody>
      </p:sp>
      <p:sp>
        <p:nvSpPr>
          <p:cNvPr id="7" name="Flussdiagramm: Prozess 6">
            <a:extLst>
              <a:ext uri="{FF2B5EF4-FFF2-40B4-BE49-F238E27FC236}">
                <a16:creationId xmlns:a16="http://schemas.microsoft.com/office/drawing/2014/main" id="{25C45E5B-E7FB-4667-89C9-022F1B07DC9E}"/>
              </a:ext>
            </a:extLst>
          </p:cNvPr>
          <p:cNvSpPr/>
          <p:nvPr/>
        </p:nvSpPr>
        <p:spPr>
          <a:xfrm>
            <a:off x="5291682" y="2575170"/>
            <a:ext cx="1444536" cy="288907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/>
              <a:t>Hypervisor</a:t>
            </a:r>
          </a:p>
        </p:txBody>
      </p:sp>
      <p:sp>
        <p:nvSpPr>
          <p:cNvPr id="8" name="Flussdiagramm: Prozess 7">
            <a:extLst>
              <a:ext uri="{FF2B5EF4-FFF2-40B4-BE49-F238E27FC236}">
                <a16:creationId xmlns:a16="http://schemas.microsoft.com/office/drawing/2014/main" id="{E7FAEE86-1537-4767-8902-8F611C5557B6}"/>
              </a:ext>
            </a:extLst>
          </p:cNvPr>
          <p:cNvSpPr/>
          <p:nvPr/>
        </p:nvSpPr>
        <p:spPr>
          <a:xfrm>
            <a:off x="6947866" y="3269280"/>
            <a:ext cx="1444536" cy="288907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/>
              <a:t>Server</a:t>
            </a:r>
          </a:p>
        </p:txBody>
      </p:sp>
      <p:sp>
        <p:nvSpPr>
          <p:cNvPr id="9" name="Flussdiagramm: Prozess 8">
            <a:extLst>
              <a:ext uri="{FF2B5EF4-FFF2-40B4-BE49-F238E27FC236}">
                <a16:creationId xmlns:a16="http://schemas.microsoft.com/office/drawing/2014/main" id="{D65C7197-D6DE-4050-85E8-8C0137C7743C}"/>
              </a:ext>
            </a:extLst>
          </p:cNvPr>
          <p:cNvSpPr/>
          <p:nvPr/>
        </p:nvSpPr>
        <p:spPr>
          <a:xfrm>
            <a:off x="6947866" y="2921714"/>
            <a:ext cx="1444536" cy="288907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/>
              <a:t>Host OS</a:t>
            </a:r>
          </a:p>
        </p:txBody>
      </p:sp>
      <p:sp>
        <p:nvSpPr>
          <p:cNvPr id="10" name="Flussdiagramm: Prozess 9">
            <a:extLst>
              <a:ext uri="{FF2B5EF4-FFF2-40B4-BE49-F238E27FC236}">
                <a16:creationId xmlns:a16="http://schemas.microsoft.com/office/drawing/2014/main" id="{6BC2568D-BD66-4B36-9D88-AB0D243B4C4A}"/>
              </a:ext>
            </a:extLst>
          </p:cNvPr>
          <p:cNvSpPr/>
          <p:nvPr/>
        </p:nvSpPr>
        <p:spPr>
          <a:xfrm>
            <a:off x="6947866" y="2574148"/>
            <a:ext cx="1444536" cy="288907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/>
              <a:t>Docker Engine</a:t>
            </a:r>
          </a:p>
        </p:txBody>
      </p:sp>
      <p:sp>
        <p:nvSpPr>
          <p:cNvPr id="18" name="Flussdiagramm: Prozess 17">
            <a:extLst>
              <a:ext uri="{FF2B5EF4-FFF2-40B4-BE49-F238E27FC236}">
                <a16:creationId xmlns:a16="http://schemas.microsoft.com/office/drawing/2014/main" id="{08D0EAF7-47C4-4881-9880-3DE706BA6FF5}"/>
              </a:ext>
            </a:extLst>
          </p:cNvPr>
          <p:cNvSpPr/>
          <p:nvPr/>
        </p:nvSpPr>
        <p:spPr>
          <a:xfrm>
            <a:off x="5294069" y="2175733"/>
            <a:ext cx="656607" cy="288907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/>
              <a:t>Guest OS</a:t>
            </a:r>
          </a:p>
        </p:txBody>
      </p:sp>
      <p:sp>
        <p:nvSpPr>
          <p:cNvPr id="22" name="Flussdiagramm: Prozess 21">
            <a:extLst>
              <a:ext uri="{FF2B5EF4-FFF2-40B4-BE49-F238E27FC236}">
                <a16:creationId xmlns:a16="http://schemas.microsoft.com/office/drawing/2014/main" id="{F6FC9239-3ABD-4D4A-B11E-A1C271CCAB6E}"/>
              </a:ext>
            </a:extLst>
          </p:cNvPr>
          <p:cNvSpPr/>
          <p:nvPr/>
        </p:nvSpPr>
        <p:spPr>
          <a:xfrm>
            <a:off x="6084168" y="2175733"/>
            <a:ext cx="656607" cy="288907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/>
              <a:t>Guest OS</a:t>
            </a:r>
          </a:p>
        </p:txBody>
      </p:sp>
      <p:sp>
        <p:nvSpPr>
          <p:cNvPr id="23" name="Flussdiagramm: Prozess 22">
            <a:extLst>
              <a:ext uri="{FF2B5EF4-FFF2-40B4-BE49-F238E27FC236}">
                <a16:creationId xmlns:a16="http://schemas.microsoft.com/office/drawing/2014/main" id="{22A536DE-32AD-40D2-9F2B-26C3D883906C}"/>
              </a:ext>
            </a:extLst>
          </p:cNvPr>
          <p:cNvSpPr/>
          <p:nvPr/>
        </p:nvSpPr>
        <p:spPr>
          <a:xfrm>
            <a:off x="5294069" y="1831635"/>
            <a:ext cx="656607" cy="288907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/>
              <a:t>Bins/Libs</a:t>
            </a:r>
          </a:p>
        </p:txBody>
      </p:sp>
      <p:sp>
        <p:nvSpPr>
          <p:cNvPr id="24" name="Flussdiagramm: Prozess 23">
            <a:extLst>
              <a:ext uri="{FF2B5EF4-FFF2-40B4-BE49-F238E27FC236}">
                <a16:creationId xmlns:a16="http://schemas.microsoft.com/office/drawing/2014/main" id="{21CB62E1-EC1C-44E6-9B6C-BD50343A7EB5}"/>
              </a:ext>
            </a:extLst>
          </p:cNvPr>
          <p:cNvSpPr/>
          <p:nvPr/>
        </p:nvSpPr>
        <p:spPr>
          <a:xfrm>
            <a:off x="6084168" y="1831635"/>
            <a:ext cx="656607" cy="288907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/>
              <a:t>Bins/Libs</a:t>
            </a:r>
          </a:p>
        </p:txBody>
      </p:sp>
      <p:sp>
        <p:nvSpPr>
          <p:cNvPr id="25" name="Flussdiagramm: Prozess 24">
            <a:extLst>
              <a:ext uri="{FF2B5EF4-FFF2-40B4-BE49-F238E27FC236}">
                <a16:creationId xmlns:a16="http://schemas.microsoft.com/office/drawing/2014/main" id="{3EAFF340-26C5-42B5-B42E-1263E40A3D19}"/>
              </a:ext>
            </a:extLst>
          </p:cNvPr>
          <p:cNvSpPr/>
          <p:nvPr/>
        </p:nvSpPr>
        <p:spPr>
          <a:xfrm>
            <a:off x="6084168" y="1491630"/>
            <a:ext cx="656607" cy="288907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/>
              <a:t>App B</a:t>
            </a:r>
          </a:p>
        </p:txBody>
      </p:sp>
      <p:sp>
        <p:nvSpPr>
          <p:cNvPr id="26" name="Flussdiagramm: Prozess 25">
            <a:extLst>
              <a:ext uri="{FF2B5EF4-FFF2-40B4-BE49-F238E27FC236}">
                <a16:creationId xmlns:a16="http://schemas.microsoft.com/office/drawing/2014/main" id="{DE4A5B46-9499-434A-AD44-C5625616BE36}"/>
              </a:ext>
            </a:extLst>
          </p:cNvPr>
          <p:cNvSpPr/>
          <p:nvPr/>
        </p:nvSpPr>
        <p:spPr>
          <a:xfrm>
            <a:off x="5294069" y="1491630"/>
            <a:ext cx="656607" cy="288907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/>
              <a:t>App A</a:t>
            </a:r>
          </a:p>
        </p:txBody>
      </p:sp>
      <p:sp>
        <p:nvSpPr>
          <p:cNvPr id="27" name="Flussdiagramm: Prozess 26">
            <a:extLst>
              <a:ext uri="{FF2B5EF4-FFF2-40B4-BE49-F238E27FC236}">
                <a16:creationId xmlns:a16="http://schemas.microsoft.com/office/drawing/2014/main" id="{54093CBB-9915-4498-9500-1BCB4BC36D74}"/>
              </a:ext>
            </a:extLst>
          </p:cNvPr>
          <p:cNvSpPr/>
          <p:nvPr/>
        </p:nvSpPr>
        <p:spPr>
          <a:xfrm>
            <a:off x="6950253" y="2171640"/>
            <a:ext cx="656607" cy="288907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/>
              <a:t>Bins/Libs</a:t>
            </a:r>
          </a:p>
        </p:txBody>
      </p:sp>
      <p:sp>
        <p:nvSpPr>
          <p:cNvPr id="28" name="Flussdiagramm: Prozess 27">
            <a:extLst>
              <a:ext uri="{FF2B5EF4-FFF2-40B4-BE49-F238E27FC236}">
                <a16:creationId xmlns:a16="http://schemas.microsoft.com/office/drawing/2014/main" id="{DF13E4DC-3098-492C-9996-D0DA6573340F}"/>
              </a:ext>
            </a:extLst>
          </p:cNvPr>
          <p:cNvSpPr/>
          <p:nvPr/>
        </p:nvSpPr>
        <p:spPr>
          <a:xfrm>
            <a:off x="6950253" y="1831635"/>
            <a:ext cx="656607" cy="288907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/>
              <a:t>App A</a:t>
            </a:r>
          </a:p>
        </p:txBody>
      </p:sp>
      <p:sp>
        <p:nvSpPr>
          <p:cNvPr id="29" name="Flussdiagramm: Prozess 28">
            <a:extLst>
              <a:ext uri="{FF2B5EF4-FFF2-40B4-BE49-F238E27FC236}">
                <a16:creationId xmlns:a16="http://schemas.microsoft.com/office/drawing/2014/main" id="{DC37CF17-4CE9-4102-A55E-7E9BC1BFE800}"/>
              </a:ext>
            </a:extLst>
          </p:cNvPr>
          <p:cNvSpPr/>
          <p:nvPr/>
        </p:nvSpPr>
        <p:spPr>
          <a:xfrm>
            <a:off x="7740352" y="2171640"/>
            <a:ext cx="656607" cy="288907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/>
              <a:t>Bins/Libs</a:t>
            </a:r>
          </a:p>
        </p:txBody>
      </p:sp>
      <p:sp>
        <p:nvSpPr>
          <p:cNvPr id="30" name="Flussdiagramm: Prozess 29">
            <a:extLst>
              <a:ext uri="{FF2B5EF4-FFF2-40B4-BE49-F238E27FC236}">
                <a16:creationId xmlns:a16="http://schemas.microsoft.com/office/drawing/2014/main" id="{B45DDBAC-D324-42BC-B6DA-96DF240AF0BB}"/>
              </a:ext>
            </a:extLst>
          </p:cNvPr>
          <p:cNvSpPr/>
          <p:nvPr/>
        </p:nvSpPr>
        <p:spPr>
          <a:xfrm>
            <a:off x="7740352" y="1831635"/>
            <a:ext cx="656607" cy="288907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/>
              <a:t>App B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CC52DCA-5B7F-4149-845D-B57243B09B0A}"/>
              </a:ext>
            </a:extLst>
          </p:cNvPr>
          <p:cNvSpPr/>
          <p:nvPr/>
        </p:nvSpPr>
        <p:spPr>
          <a:xfrm>
            <a:off x="6013706" y="1437262"/>
            <a:ext cx="803056" cy="1079249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D0EF9A2-1D21-4C88-819B-79DC7E7944B5}"/>
              </a:ext>
            </a:extLst>
          </p:cNvPr>
          <p:cNvSpPr/>
          <p:nvPr/>
        </p:nvSpPr>
        <p:spPr>
          <a:xfrm>
            <a:off x="7675317" y="1776303"/>
            <a:ext cx="803057" cy="739187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8C355F9-25EC-474D-995D-4C258CA50004}"/>
              </a:ext>
            </a:extLst>
          </p:cNvPr>
          <p:cNvSpPr txBox="1"/>
          <p:nvPr/>
        </p:nvSpPr>
        <p:spPr>
          <a:xfrm>
            <a:off x="6307025" y="1204892"/>
            <a:ext cx="212239" cy="205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</a:pPr>
            <a:r>
              <a:rPr lang="en-GB" sz="1100" dirty="0">
                <a:solidFill>
                  <a:schemeClr val="accent4"/>
                </a:solidFill>
              </a:rPr>
              <a:t>VM</a:t>
            </a:r>
            <a:endParaRPr lang="en-GB" sz="1400" dirty="0">
              <a:solidFill>
                <a:schemeClr val="accent4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30802CF-17E5-4C6A-8AE5-20146EB68A80}"/>
              </a:ext>
            </a:extLst>
          </p:cNvPr>
          <p:cNvSpPr txBox="1"/>
          <p:nvPr/>
        </p:nvSpPr>
        <p:spPr>
          <a:xfrm>
            <a:off x="7761616" y="1542271"/>
            <a:ext cx="614208" cy="205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</a:pPr>
            <a:r>
              <a:rPr lang="en-GB" sz="1100" dirty="0">
                <a:solidFill>
                  <a:schemeClr val="accent4"/>
                </a:solidFill>
              </a:rPr>
              <a:t>Container</a:t>
            </a:r>
          </a:p>
        </p:txBody>
      </p:sp>
      <p:graphicFrame>
        <p:nvGraphicFramePr>
          <p:cNvPr id="36" name="Tabelle 35">
            <a:extLst>
              <a:ext uri="{FF2B5EF4-FFF2-40B4-BE49-F238E27FC236}">
                <a16:creationId xmlns:a16="http://schemas.microsoft.com/office/drawing/2014/main" id="{7D86116D-21B6-43D8-A1BA-3006598BA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000412"/>
              </p:ext>
            </p:extLst>
          </p:nvPr>
        </p:nvGraphicFramePr>
        <p:xfrm>
          <a:off x="4056801" y="3773331"/>
          <a:ext cx="4335601" cy="7439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7855">
                  <a:extLst>
                    <a:ext uri="{9D8B030D-6E8A-4147-A177-3AD203B41FA5}">
                      <a16:colId xmlns:a16="http://schemas.microsoft.com/office/drawing/2014/main" val="4212891193"/>
                    </a:ext>
                  </a:extLst>
                </a:gridCol>
                <a:gridCol w="1588989">
                  <a:extLst>
                    <a:ext uri="{9D8B030D-6E8A-4147-A177-3AD203B41FA5}">
                      <a16:colId xmlns:a16="http://schemas.microsoft.com/office/drawing/2014/main" val="289425389"/>
                    </a:ext>
                  </a:extLst>
                </a:gridCol>
                <a:gridCol w="1518757">
                  <a:extLst>
                    <a:ext uri="{9D8B030D-6E8A-4147-A177-3AD203B41FA5}">
                      <a16:colId xmlns:a16="http://schemas.microsoft.com/office/drawing/2014/main" val="3180291504"/>
                    </a:ext>
                  </a:extLst>
                </a:gridCol>
              </a:tblGrid>
              <a:tr h="371967">
                <a:tc>
                  <a:txBody>
                    <a:bodyPr/>
                    <a:lstStyle/>
                    <a:p>
                      <a:pPr algn="r"/>
                      <a:r>
                        <a:rPr lang="en-GB" sz="1400" dirty="0"/>
                        <a:t>Start Time:</a:t>
                      </a:r>
                    </a:p>
                  </a:txBody>
                  <a:tcPr marL="91718" marR="91718" marT="45859" marB="458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30-45 sec</a:t>
                      </a:r>
                    </a:p>
                  </a:txBody>
                  <a:tcPr marL="91718" marR="91718" marT="45859" marB="458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&lt; 50 ms</a:t>
                      </a:r>
                    </a:p>
                  </a:txBody>
                  <a:tcPr marL="91718" marR="91718" marT="45859" marB="458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676702"/>
                  </a:ext>
                </a:extLst>
              </a:tr>
              <a:tr h="371967">
                <a:tc>
                  <a:txBody>
                    <a:bodyPr/>
                    <a:lstStyle/>
                    <a:p>
                      <a:pPr algn="r"/>
                      <a:r>
                        <a:rPr lang="en-GB" sz="1400" dirty="0"/>
                        <a:t>Stop Time:</a:t>
                      </a:r>
                    </a:p>
                  </a:txBody>
                  <a:tcPr marL="91718" marR="91718" marT="45859" marB="458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5-10 sec</a:t>
                      </a:r>
                    </a:p>
                  </a:txBody>
                  <a:tcPr marL="91718" marR="91718" marT="45859" marB="458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&lt; 50 ms</a:t>
                      </a:r>
                    </a:p>
                  </a:txBody>
                  <a:tcPr marL="91718" marR="91718" marT="45859" marB="458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206241"/>
                  </a:ext>
                </a:extLst>
              </a:tr>
            </a:tbl>
          </a:graphicData>
        </a:graphic>
      </p:graphicFrame>
      <p:sp>
        <p:nvSpPr>
          <p:cNvPr id="38" name="Inhaltsplatzhalter 1">
            <a:extLst>
              <a:ext uri="{FF2B5EF4-FFF2-40B4-BE49-F238E27FC236}">
                <a16:creationId xmlns:a16="http://schemas.microsoft.com/office/drawing/2014/main" id="{8A3BED92-1477-4914-9FDD-109EAA582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5" y="1131570"/>
            <a:ext cx="4759615" cy="3600450"/>
          </a:xfrm>
        </p:spPr>
        <p:txBody>
          <a:bodyPr/>
          <a:lstStyle/>
          <a:p>
            <a:endParaRPr lang="en-GB" b="0" dirty="0">
              <a:solidFill>
                <a:srgbClr val="003882"/>
              </a:solidFill>
            </a:endParaRPr>
          </a:p>
          <a:p>
            <a:r>
              <a:rPr lang="en-GB" b="0" dirty="0">
                <a:solidFill>
                  <a:srgbClr val="003882"/>
                </a:solidFill>
              </a:rPr>
              <a:t>Containers…</a:t>
            </a:r>
          </a:p>
          <a:p>
            <a:pPr marL="285750" indent="-285750">
              <a:buFont typeface="Arial" panose="020B0604020202020204" pitchFamily="34" charset="0"/>
              <a:buChar char="…"/>
            </a:pPr>
            <a:r>
              <a:rPr lang="en-GB" b="0" dirty="0">
                <a:solidFill>
                  <a:srgbClr val="003882"/>
                </a:solidFill>
              </a:rPr>
              <a:t>are lightweight</a:t>
            </a:r>
          </a:p>
          <a:p>
            <a:pPr marL="285750" indent="-285750">
              <a:buFont typeface="Arial" panose="020B0604020202020204" pitchFamily="34" charset="0"/>
              <a:buChar char="…"/>
            </a:pPr>
            <a:r>
              <a:rPr lang="en-GB" b="0" dirty="0">
                <a:solidFill>
                  <a:srgbClr val="003882"/>
                </a:solidFill>
              </a:rPr>
              <a:t>only include executables and its dependencies</a:t>
            </a:r>
          </a:p>
          <a:p>
            <a:pPr marL="285750" indent="-285750">
              <a:buFont typeface="Arial" panose="020B0604020202020204" pitchFamily="34" charset="0"/>
              <a:buChar char="…"/>
            </a:pPr>
            <a:r>
              <a:rPr lang="en-GB" b="0" dirty="0">
                <a:solidFill>
                  <a:srgbClr val="003882"/>
                </a:solidFill>
              </a:rPr>
              <a:t>always share the same OS</a:t>
            </a:r>
          </a:p>
          <a:p>
            <a:pPr marL="285750" indent="-285750">
              <a:buFont typeface="Arial" panose="020B0604020202020204" pitchFamily="34" charset="0"/>
              <a:buChar char="…"/>
            </a:pPr>
            <a:r>
              <a:rPr lang="en-GB" b="0" dirty="0">
                <a:solidFill>
                  <a:srgbClr val="003882"/>
                </a:solidFill>
              </a:rPr>
              <a:t>require no hypervisor</a:t>
            </a:r>
          </a:p>
          <a:p>
            <a:pPr marL="285750" indent="-285750">
              <a:buFont typeface="Arial" panose="020B0604020202020204" pitchFamily="34" charset="0"/>
              <a:buChar char="…"/>
            </a:pPr>
            <a:r>
              <a:rPr lang="en-GB" b="0" dirty="0">
                <a:solidFill>
                  <a:srgbClr val="003882"/>
                </a:solidFill>
              </a:rPr>
              <a:t>can share the some of their image files</a:t>
            </a:r>
          </a:p>
          <a:p>
            <a:pPr marL="285750" indent="-285750">
              <a:buFont typeface="Arial" panose="020B0604020202020204" pitchFamily="34" charset="0"/>
              <a:buChar char="…"/>
            </a:pPr>
            <a:r>
              <a:rPr lang="en-GB" b="0" dirty="0">
                <a:solidFill>
                  <a:srgbClr val="003882"/>
                </a:solidFill>
              </a:rPr>
              <a:t>are very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dirty="0">
              <a:solidFill>
                <a:srgbClr val="0038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42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CDF5A86-CA58-49C8-A7D2-927A2D069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744" y="1131963"/>
            <a:ext cx="6480778" cy="3600450"/>
          </a:xfrm>
        </p:spPr>
        <p:txBody>
          <a:bodyPr/>
          <a:lstStyle/>
          <a:p>
            <a:endParaRPr lang="en-GB" b="0" dirty="0">
              <a:solidFill>
                <a:srgbClr val="003882"/>
              </a:solidFill>
            </a:endParaRPr>
          </a:p>
          <a:p>
            <a:r>
              <a:rPr lang="en-GB" b="0" dirty="0">
                <a:ln w="0"/>
                <a:solidFill>
                  <a:srgbClr val="00388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Thinking in Layers: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3882"/>
                </a:solidFill>
              </a:rPr>
              <a:t>A Dockerfile is just a series of layers built on top of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3882"/>
                </a:solidFill>
              </a:rPr>
              <a:t>Every Layer is a command or a set of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3882"/>
                </a:solidFill>
              </a:rPr>
              <a:t>Starting from base image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1D1EDD4-694A-4C17-B550-EF4D19AD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411087"/>
            <a:ext cx="2926149" cy="431614"/>
          </a:xfrm>
        </p:spPr>
        <p:txBody>
          <a:bodyPr/>
          <a:lstStyle/>
          <a:p>
            <a:r>
              <a:rPr lang="en-GB" dirty="0"/>
              <a:t>Dockerfile – Best Practices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2332EB8-F875-488E-BFDE-8825F64400A3}"/>
              </a:ext>
            </a:extLst>
          </p:cNvPr>
          <p:cNvSpPr/>
          <p:nvPr/>
        </p:nvSpPr>
        <p:spPr>
          <a:xfrm>
            <a:off x="561771" y="1551272"/>
            <a:ext cx="1152128" cy="636105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/>
              <a:t>Dockerfile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B3CA6D1-ABE9-410F-AF44-B3997F3917E7}"/>
              </a:ext>
            </a:extLst>
          </p:cNvPr>
          <p:cNvSpPr/>
          <p:nvPr/>
        </p:nvSpPr>
        <p:spPr>
          <a:xfrm>
            <a:off x="561771" y="2614135"/>
            <a:ext cx="1152128" cy="63610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/>
              <a:t>Docker Image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1068D7D-2B20-47D5-B6D9-4FAFEBF793E1}"/>
              </a:ext>
            </a:extLst>
          </p:cNvPr>
          <p:cNvSpPr/>
          <p:nvPr/>
        </p:nvSpPr>
        <p:spPr>
          <a:xfrm>
            <a:off x="561771" y="3676998"/>
            <a:ext cx="1152128" cy="63610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/>
              <a:t>Docker Container</a:t>
            </a:r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04A3A0BE-6B58-434B-8B1A-84F1E4F1B1C1}"/>
              </a:ext>
            </a:extLst>
          </p:cNvPr>
          <p:cNvSpPr/>
          <p:nvPr/>
        </p:nvSpPr>
        <p:spPr>
          <a:xfrm>
            <a:off x="993819" y="2256740"/>
            <a:ext cx="288032" cy="288032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19050" cap="sq">
            <a:solidFill>
              <a:schemeClr val="bg2">
                <a:lumMod val="20000"/>
                <a:lumOff val="80000"/>
              </a:schemeClr>
            </a:solidFill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/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99DBCFFF-6E55-41BC-A765-2089DC0BB997}"/>
              </a:ext>
            </a:extLst>
          </p:cNvPr>
          <p:cNvSpPr/>
          <p:nvPr/>
        </p:nvSpPr>
        <p:spPr>
          <a:xfrm>
            <a:off x="993819" y="3328474"/>
            <a:ext cx="288032" cy="288032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19050" cap="sq">
            <a:solidFill>
              <a:schemeClr val="bg2">
                <a:lumMod val="20000"/>
                <a:lumOff val="80000"/>
              </a:schemeClr>
            </a:solidFill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/>
          </a:p>
        </p:txBody>
      </p:sp>
    </p:spTree>
    <p:extLst>
      <p:ext uri="{BB962C8B-B14F-4D97-AF65-F5344CB8AC3E}">
        <p14:creationId xmlns:p14="http://schemas.microsoft.com/office/powerpoint/2010/main" val="709757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82DDA56-B918-4578-B752-6BB70EEED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003882"/>
                </a:solidFill>
              </a:rPr>
              <a:t>Dockerfile Example:</a:t>
            </a:r>
          </a:p>
          <a:p>
            <a:endParaRPr lang="en-GB" b="0" dirty="0">
              <a:solidFill>
                <a:srgbClr val="003882"/>
              </a:solidFill>
            </a:endParaRPr>
          </a:p>
          <a:p>
            <a:endParaRPr lang="en-GB" b="0" dirty="0">
              <a:solidFill>
                <a:srgbClr val="003882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6121A80-DA6E-44DA-8C84-DD8F13C6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411087"/>
            <a:ext cx="2926149" cy="431614"/>
          </a:xfrm>
        </p:spPr>
        <p:txBody>
          <a:bodyPr/>
          <a:lstStyle/>
          <a:p>
            <a:r>
              <a:rPr lang="en-GB" dirty="0"/>
              <a:t>Dockerfile – Best Practices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1533F4D-1082-47DA-9128-AC9781C70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59" y="2115692"/>
            <a:ext cx="2464274" cy="158417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BDFEA03-859D-4360-A1D0-26F381BB9F4C}"/>
              </a:ext>
            </a:extLst>
          </p:cNvPr>
          <p:cNvSpPr txBox="1"/>
          <p:nvPr/>
        </p:nvSpPr>
        <p:spPr>
          <a:xfrm>
            <a:off x="4603197" y="2136447"/>
            <a:ext cx="3744416" cy="1542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12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900" dirty="0">
                <a:solidFill>
                  <a:srgbClr val="7030A0"/>
                </a:solidFill>
              </a:rPr>
              <a:t>FROM</a:t>
            </a:r>
            <a:r>
              <a:rPr lang="en-GB" sz="900" dirty="0">
                <a:solidFill>
                  <a:srgbClr val="003882"/>
                </a:solidFill>
              </a:rPr>
              <a:t> defines the base image and version</a:t>
            </a:r>
          </a:p>
          <a:p>
            <a:pPr>
              <a:lnSpc>
                <a:spcPts val="112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900" dirty="0">
                <a:solidFill>
                  <a:srgbClr val="7030A0"/>
                </a:solidFill>
              </a:rPr>
              <a:t>ENV</a:t>
            </a:r>
            <a:r>
              <a:rPr lang="en-GB" sz="900" dirty="0">
                <a:solidFill>
                  <a:srgbClr val="003882"/>
                </a:solidFill>
              </a:rPr>
              <a:t> defines the environment variables</a:t>
            </a:r>
          </a:p>
          <a:p>
            <a:pPr>
              <a:lnSpc>
                <a:spcPts val="1120"/>
              </a:lnSpc>
              <a:spcBef>
                <a:spcPts val="0"/>
              </a:spcBef>
              <a:spcAft>
                <a:spcPts val="0"/>
              </a:spcAft>
            </a:pPr>
            <a:endParaRPr lang="en-GB" sz="900" dirty="0">
              <a:solidFill>
                <a:srgbClr val="003882"/>
              </a:solidFill>
            </a:endParaRPr>
          </a:p>
          <a:p>
            <a:pPr>
              <a:lnSpc>
                <a:spcPts val="112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900" dirty="0">
                <a:solidFill>
                  <a:srgbClr val="7030A0"/>
                </a:solidFill>
              </a:rPr>
              <a:t>COPY</a:t>
            </a:r>
            <a:r>
              <a:rPr lang="en-GB" sz="900" dirty="0">
                <a:solidFill>
                  <a:srgbClr val="003882"/>
                </a:solidFill>
              </a:rPr>
              <a:t> and </a:t>
            </a:r>
            <a:r>
              <a:rPr lang="en-GB" sz="900" dirty="0">
                <a:solidFill>
                  <a:srgbClr val="7030A0"/>
                </a:solidFill>
              </a:rPr>
              <a:t>ADD</a:t>
            </a:r>
            <a:r>
              <a:rPr lang="en-GB" sz="900" dirty="0">
                <a:solidFill>
                  <a:srgbClr val="003882"/>
                </a:solidFill>
              </a:rPr>
              <a:t> basically do the same thing</a:t>
            </a:r>
          </a:p>
          <a:p>
            <a:pPr>
              <a:lnSpc>
                <a:spcPts val="112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900" dirty="0">
                <a:solidFill>
                  <a:srgbClr val="003882"/>
                </a:solidFill>
              </a:rPr>
              <a:t>Let you copy files from the host into the container</a:t>
            </a:r>
          </a:p>
          <a:p>
            <a:pPr>
              <a:lnSpc>
                <a:spcPts val="1120"/>
              </a:lnSpc>
              <a:spcBef>
                <a:spcPts val="0"/>
              </a:spcBef>
              <a:spcAft>
                <a:spcPts val="0"/>
              </a:spcAft>
            </a:pPr>
            <a:endParaRPr lang="en-GB" sz="900" dirty="0">
              <a:solidFill>
                <a:srgbClr val="003882"/>
              </a:solidFill>
            </a:endParaRPr>
          </a:p>
          <a:p>
            <a:pPr>
              <a:lnSpc>
                <a:spcPts val="112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900" dirty="0">
                <a:solidFill>
                  <a:srgbClr val="7030A0"/>
                </a:solidFill>
              </a:rPr>
              <a:t>RUN</a:t>
            </a:r>
            <a:r>
              <a:rPr lang="en-GB" sz="900" dirty="0">
                <a:solidFill>
                  <a:srgbClr val="003882"/>
                </a:solidFill>
              </a:rPr>
              <a:t> let’s you execute a command</a:t>
            </a:r>
          </a:p>
          <a:p>
            <a:pPr>
              <a:lnSpc>
                <a:spcPts val="112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900" dirty="0">
                <a:solidFill>
                  <a:srgbClr val="7030A0"/>
                </a:solidFill>
              </a:rPr>
              <a:t>WORKDIR</a:t>
            </a:r>
            <a:r>
              <a:rPr lang="en-GB" sz="900" dirty="0">
                <a:solidFill>
                  <a:srgbClr val="003882"/>
                </a:solidFill>
              </a:rPr>
              <a:t> sets the working directory</a:t>
            </a:r>
          </a:p>
          <a:p>
            <a:pPr>
              <a:lnSpc>
                <a:spcPts val="1120"/>
              </a:lnSpc>
              <a:spcBef>
                <a:spcPts val="0"/>
              </a:spcBef>
              <a:spcAft>
                <a:spcPts val="0"/>
              </a:spcAft>
            </a:pPr>
            <a:endParaRPr lang="en-GB" sz="900" dirty="0">
              <a:solidFill>
                <a:srgbClr val="003882"/>
              </a:solidFill>
            </a:endParaRPr>
          </a:p>
          <a:p>
            <a:pPr>
              <a:lnSpc>
                <a:spcPts val="112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900" dirty="0">
                <a:solidFill>
                  <a:srgbClr val="7030A0"/>
                </a:solidFill>
              </a:rPr>
              <a:t>EXPOSE</a:t>
            </a:r>
            <a:r>
              <a:rPr lang="en-GB" sz="900" dirty="0">
                <a:solidFill>
                  <a:srgbClr val="003882"/>
                </a:solidFill>
              </a:rPr>
              <a:t> forwards a port</a:t>
            </a:r>
          </a:p>
          <a:p>
            <a:pPr>
              <a:lnSpc>
                <a:spcPts val="112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900" dirty="0">
                <a:solidFill>
                  <a:srgbClr val="7030A0"/>
                </a:solidFill>
              </a:rPr>
              <a:t>ENTRYPOINT</a:t>
            </a:r>
            <a:r>
              <a:rPr lang="en-GB" sz="900" dirty="0">
                <a:solidFill>
                  <a:srgbClr val="003882"/>
                </a:solidFill>
              </a:rPr>
              <a:t> defines an command which will be bound to the container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4A4EADE-4657-4D87-90C4-2DDA51AE9F5D}"/>
              </a:ext>
            </a:extLst>
          </p:cNvPr>
          <p:cNvSpPr/>
          <p:nvPr/>
        </p:nvSpPr>
        <p:spPr>
          <a:xfrm>
            <a:off x="561771" y="1551272"/>
            <a:ext cx="1152128" cy="636105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/>
              <a:t>Dockerfile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E76305E-417B-4264-B7D7-DFDDD707BE31}"/>
              </a:ext>
            </a:extLst>
          </p:cNvPr>
          <p:cNvSpPr/>
          <p:nvPr/>
        </p:nvSpPr>
        <p:spPr>
          <a:xfrm>
            <a:off x="561771" y="2614135"/>
            <a:ext cx="1152128" cy="63610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/>
              <a:t>Docker Image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49A0538-E139-4E2A-8CE0-A11BAE1214C3}"/>
              </a:ext>
            </a:extLst>
          </p:cNvPr>
          <p:cNvSpPr/>
          <p:nvPr/>
        </p:nvSpPr>
        <p:spPr>
          <a:xfrm>
            <a:off x="561771" y="3676998"/>
            <a:ext cx="1152128" cy="63610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/>
              <a:t>Docker Container</a:t>
            </a:r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B5402679-840A-4A6D-AC35-03070F9D91F3}"/>
              </a:ext>
            </a:extLst>
          </p:cNvPr>
          <p:cNvSpPr/>
          <p:nvPr/>
        </p:nvSpPr>
        <p:spPr>
          <a:xfrm>
            <a:off x="993819" y="2256740"/>
            <a:ext cx="288032" cy="288032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19050" cap="sq">
            <a:solidFill>
              <a:schemeClr val="bg2">
                <a:lumMod val="20000"/>
                <a:lumOff val="80000"/>
              </a:schemeClr>
            </a:solidFill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A7F3FEE2-5301-411E-A781-17934F9D14BF}"/>
              </a:ext>
            </a:extLst>
          </p:cNvPr>
          <p:cNvSpPr/>
          <p:nvPr/>
        </p:nvSpPr>
        <p:spPr>
          <a:xfrm>
            <a:off x="993819" y="3328474"/>
            <a:ext cx="288032" cy="288032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19050" cap="sq">
            <a:solidFill>
              <a:schemeClr val="bg2">
                <a:lumMod val="20000"/>
                <a:lumOff val="80000"/>
              </a:schemeClr>
            </a:solidFill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/>
          </a:p>
        </p:txBody>
      </p:sp>
    </p:spTree>
    <p:extLst>
      <p:ext uri="{BB962C8B-B14F-4D97-AF65-F5344CB8AC3E}">
        <p14:creationId xmlns:p14="http://schemas.microsoft.com/office/powerpoint/2010/main" val="223288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CDF5A86-CA58-49C8-A7D2-927A2D069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744" y="1131963"/>
            <a:ext cx="6480778" cy="3600450"/>
          </a:xfrm>
        </p:spPr>
        <p:txBody>
          <a:bodyPr/>
          <a:lstStyle/>
          <a:p>
            <a:endParaRPr lang="en-GB" b="0" dirty="0">
              <a:solidFill>
                <a:srgbClr val="00388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3882"/>
                </a:solidFill>
              </a:rPr>
              <a:t>Building a Dockerfile will result in a Docker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3882"/>
                </a:solidFill>
              </a:rPr>
              <a:t>Every layer builds in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3882"/>
                </a:solidFill>
              </a:rPr>
              <a:t>Every layer will be attached to the last layer image and create a new image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dirty="0">
              <a:solidFill>
                <a:srgbClr val="00388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dirty="0">
              <a:solidFill>
                <a:srgbClr val="003882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1D1EDD4-694A-4C17-B550-EF4D19AD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411087"/>
            <a:ext cx="2926149" cy="431614"/>
          </a:xfrm>
        </p:spPr>
        <p:txBody>
          <a:bodyPr/>
          <a:lstStyle/>
          <a:p>
            <a:r>
              <a:rPr lang="en-GB" dirty="0"/>
              <a:t>Dockerfile – Best Practices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2332EB8-F875-488E-BFDE-8825F64400A3}"/>
              </a:ext>
            </a:extLst>
          </p:cNvPr>
          <p:cNvSpPr/>
          <p:nvPr/>
        </p:nvSpPr>
        <p:spPr>
          <a:xfrm>
            <a:off x="561771" y="1551272"/>
            <a:ext cx="1152128" cy="63610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/>
              <a:t>Dockerfile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B3CA6D1-ABE9-410F-AF44-B3997F3917E7}"/>
              </a:ext>
            </a:extLst>
          </p:cNvPr>
          <p:cNvSpPr/>
          <p:nvPr/>
        </p:nvSpPr>
        <p:spPr>
          <a:xfrm>
            <a:off x="561771" y="2614135"/>
            <a:ext cx="1152128" cy="636105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/>
              <a:t>Docker Image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1068D7D-2B20-47D5-B6D9-4FAFEBF793E1}"/>
              </a:ext>
            </a:extLst>
          </p:cNvPr>
          <p:cNvSpPr/>
          <p:nvPr/>
        </p:nvSpPr>
        <p:spPr>
          <a:xfrm>
            <a:off x="561771" y="3676998"/>
            <a:ext cx="1152128" cy="63610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/>
              <a:t>Docker Container</a:t>
            </a:r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04A3A0BE-6B58-434B-8B1A-84F1E4F1B1C1}"/>
              </a:ext>
            </a:extLst>
          </p:cNvPr>
          <p:cNvSpPr/>
          <p:nvPr/>
        </p:nvSpPr>
        <p:spPr>
          <a:xfrm>
            <a:off x="993819" y="2256740"/>
            <a:ext cx="288032" cy="288032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19050" cap="sq">
            <a:solidFill>
              <a:schemeClr val="bg2">
                <a:lumMod val="20000"/>
                <a:lumOff val="80000"/>
              </a:schemeClr>
            </a:solidFill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/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99DBCFFF-6E55-41BC-A765-2089DC0BB997}"/>
              </a:ext>
            </a:extLst>
          </p:cNvPr>
          <p:cNvSpPr/>
          <p:nvPr/>
        </p:nvSpPr>
        <p:spPr>
          <a:xfrm>
            <a:off x="993819" y="3328474"/>
            <a:ext cx="288032" cy="288032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19050" cap="sq">
            <a:solidFill>
              <a:schemeClr val="bg2">
                <a:lumMod val="20000"/>
                <a:lumOff val="80000"/>
              </a:schemeClr>
            </a:solidFill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/>
          </a:p>
        </p:txBody>
      </p:sp>
    </p:spTree>
    <p:extLst>
      <p:ext uri="{BB962C8B-B14F-4D97-AF65-F5344CB8AC3E}">
        <p14:creationId xmlns:p14="http://schemas.microsoft.com/office/powerpoint/2010/main" val="2204035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CDF5A86-CA58-49C8-A7D2-927A2D069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744" y="1131963"/>
            <a:ext cx="6480778" cy="3600450"/>
          </a:xfrm>
        </p:spPr>
        <p:txBody>
          <a:bodyPr/>
          <a:lstStyle/>
          <a:p>
            <a:endParaRPr lang="en-GB" b="0" dirty="0">
              <a:solidFill>
                <a:srgbClr val="003882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1D1EDD4-694A-4C17-B550-EF4D19AD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411087"/>
            <a:ext cx="2926149" cy="431614"/>
          </a:xfrm>
        </p:spPr>
        <p:txBody>
          <a:bodyPr/>
          <a:lstStyle/>
          <a:p>
            <a:r>
              <a:rPr lang="en-GB" dirty="0"/>
              <a:t>Dockerfile – Best Practices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2332EB8-F875-488E-BFDE-8825F64400A3}"/>
              </a:ext>
            </a:extLst>
          </p:cNvPr>
          <p:cNvSpPr/>
          <p:nvPr/>
        </p:nvSpPr>
        <p:spPr>
          <a:xfrm>
            <a:off x="561771" y="1551272"/>
            <a:ext cx="1152128" cy="63610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/>
              <a:t>Dockerfile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B3CA6D1-ABE9-410F-AF44-B3997F3917E7}"/>
              </a:ext>
            </a:extLst>
          </p:cNvPr>
          <p:cNvSpPr/>
          <p:nvPr/>
        </p:nvSpPr>
        <p:spPr>
          <a:xfrm>
            <a:off x="561771" y="2614135"/>
            <a:ext cx="1152128" cy="63610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/>
              <a:t>Docker Image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1068D7D-2B20-47D5-B6D9-4FAFEBF793E1}"/>
              </a:ext>
            </a:extLst>
          </p:cNvPr>
          <p:cNvSpPr/>
          <p:nvPr/>
        </p:nvSpPr>
        <p:spPr>
          <a:xfrm>
            <a:off x="561771" y="3676998"/>
            <a:ext cx="1152128" cy="636105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/>
              <a:t>Docker Container</a:t>
            </a:r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04A3A0BE-6B58-434B-8B1A-84F1E4F1B1C1}"/>
              </a:ext>
            </a:extLst>
          </p:cNvPr>
          <p:cNvSpPr/>
          <p:nvPr/>
        </p:nvSpPr>
        <p:spPr>
          <a:xfrm>
            <a:off x="993819" y="2256740"/>
            <a:ext cx="288032" cy="288032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19050" cap="sq">
            <a:solidFill>
              <a:schemeClr val="bg2">
                <a:lumMod val="20000"/>
                <a:lumOff val="80000"/>
              </a:schemeClr>
            </a:solidFill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/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99DBCFFF-6E55-41BC-A765-2089DC0BB997}"/>
              </a:ext>
            </a:extLst>
          </p:cNvPr>
          <p:cNvSpPr/>
          <p:nvPr/>
        </p:nvSpPr>
        <p:spPr>
          <a:xfrm>
            <a:off x="993819" y="3328474"/>
            <a:ext cx="288032" cy="288032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19050" cap="sq">
            <a:solidFill>
              <a:schemeClr val="bg2">
                <a:lumMod val="20000"/>
                <a:lumOff val="80000"/>
              </a:schemeClr>
            </a:solidFill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/>
          </a:p>
        </p:txBody>
      </p:sp>
    </p:spTree>
    <p:extLst>
      <p:ext uri="{BB962C8B-B14F-4D97-AF65-F5344CB8AC3E}">
        <p14:creationId xmlns:p14="http://schemas.microsoft.com/office/powerpoint/2010/main" val="4136130995"/>
      </p:ext>
    </p:extLst>
  </p:cSld>
  <p:clrMapOvr>
    <a:masterClrMapping/>
  </p:clrMapOvr>
</p:sld>
</file>

<file path=ppt/theme/theme1.xml><?xml version="1.0" encoding="utf-8"?>
<a:theme xmlns:a="http://schemas.openxmlformats.org/drawingml/2006/main" name="InMediasP_PPT-Master_ohne-Gestaltungsvorlagen">
  <a:themeElements>
    <a:clrScheme name="InMediasP">
      <a:dk1>
        <a:srgbClr val="003882"/>
      </a:dk1>
      <a:lt1>
        <a:srgbClr val="FFFFFF"/>
      </a:lt1>
      <a:dk2>
        <a:srgbClr val="1EA6A5"/>
      </a:dk2>
      <a:lt2>
        <a:srgbClr val="1F6CB5"/>
      </a:lt2>
      <a:accent1>
        <a:srgbClr val="5BAC26"/>
      </a:accent1>
      <a:accent2>
        <a:srgbClr val="EFD61F"/>
      </a:accent2>
      <a:accent3>
        <a:srgbClr val="E9AB00"/>
      </a:accent3>
      <a:accent4>
        <a:srgbClr val="DF3A1E"/>
      </a:accent4>
      <a:accent5>
        <a:srgbClr val="6C56AC"/>
      </a:accent5>
      <a:accent6>
        <a:srgbClr val="0095D8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882"/>
        </a:solidFill>
        <a:ln w="19050" cap="sq">
          <a:solidFill>
            <a:srgbClr val="003882"/>
          </a:solidFill>
          <a:bevel/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ap="rnd" cmpd="sng">
          <a:solidFill>
            <a:srgbClr val="003882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ts val="1800"/>
          </a:lnSpc>
          <a:spcBef>
            <a:spcPts val="163"/>
          </a:spcBef>
          <a:spcAft>
            <a:spcPts val="500"/>
          </a:spcAft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ED0FE2F8-DE5C-487E-BAE2-87DB348AE75D}" vid="{CCEC1417-6676-4E5D-B3FD-F458970ABFA0}"/>
    </a:ext>
  </a:extLst>
</a:theme>
</file>

<file path=ppt/theme/theme2.xml><?xml version="1.0" encoding="utf-8"?>
<a:theme xmlns:a="http://schemas.openxmlformats.org/drawingml/2006/main" name="InMediasP_PPT-Master_ohne-Vorlagen_Wolken">
  <a:themeElements>
    <a:clrScheme name="InMediasP">
      <a:dk1>
        <a:srgbClr val="003882"/>
      </a:dk1>
      <a:lt1>
        <a:srgbClr val="FFFFFF"/>
      </a:lt1>
      <a:dk2>
        <a:srgbClr val="1EA6A5"/>
      </a:dk2>
      <a:lt2>
        <a:srgbClr val="1F6CB5"/>
      </a:lt2>
      <a:accent1>
        <a:srgbClr val="5BAC26"/>
      </a:accent1>
      <a:accent2>
        <a:srgbClr val="EFD61F"/>
      </a:accent2>
      <a:accent3>
        <a:srgbClr val="E9AB00"/>
      </a:accent3>
      <a:accent4>
        <a:srgbClr val="DF3A1E"/>
      </a:accent4>
      <a:accent5>
        <a:srgbClr val="6C56AC"/>
      </a:accent5>
      <a:accent6>
        <a:srgbClr val="0095D8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882"/>
        </a:solidFill>
        <a:ln>
          <a:noFill/>
        </a:ln>
        <a:effectLst/>
      </a:spPr>
      <a:bodyPr lIns="36000" tIns="36000" rIns="36000" bIns="36000" rtlCol="0" anchor="ctr"/>
      <a:lstStyle>
        <a:defPPr algn="ctr">
          <a:defRPr sz="1600" b="0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ap="sq" cmpd="sng">
          <a:solidFill>
            <a:srgbClr val="003882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ts val="1800"/>
          </a:lnSpc>
          <a:spcBef>
            <a:spcPts val="163"/>
          </a:spcBef>
          <a:spcAft>
            <a:spcPts val="500"/>
          </a:spcAft>
          <a:defRPr sz="15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ED0FE2F8-DE5C-487E-BAE2-87DB348AE75D}" vid="{54AFC87D-A588-4D72-A470-8BCA02DB169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InMediasP_PPTX-Master</Template>
  <TotalTime>0</TotalTime>
  <Words>799</Words>
  <Application>Microsoft Office PowerPoint</Application>
  <PresentationFormat>Bildschirmpräsentation (16:9)</PresentationFormat>
  <Paragraphs>247</Paragraphs>
  <Slides>20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InMediasP_PPT-Master_ohne-Gestaltungsvorlagen</vt:lpstr>
      <vt:lpstr>InMediasP_PPT-Master_ohne-Vorlagen_Wolken</vt:lpstr>
      <vt:lpstr>PowerPoint-Präsentation</vt:lpstr>
      <vt:lpstr>Agenda</vt:lpstr>
      <vt:lpstr>Why use Docker?</vt:lpstr>
      <vt:lpstr>Why use Docker?</vt:lpstr>
      <vt:lpstr>Why use Docker?</vt:lpstr>
      <vt:lpstr>Dockerfile – Best Practices</vt:lpstr>
      <vt:lpstr>Dockerfile – Best Practices</vt:lpstr>
      <vt:lpstr>Dockerfile – Best Practices</vt:lpstr>
      <vt:lpstr>Dockerfile – Best Practices</vt:lpstr>
      <vt:lpstr>Why Kubernetes?</vt:lpstr>
      <vt:lpstr>Kubernetes Components</vt:lpstr>
      <vt:lpstr>Kubernetes Components</vt:lpstr>
      <vt:lpstr>Kubernetes Components</vt:lpstr>
      <vt:lpstr>Kubernetes Components</vt:lpstr>
      <vt:lpstr>Kubernetes Features</vt:lpstr>
      <vt:lpstr>Kubernetes Features</vt:lpstr>
      <vt:lpstr>PowerPoint-Präsentation</vt:lpstr>
      <vt:lpstr>PowerPoint-Präsentation</vt:lpstr>
      <vt:lpstr>Farben!</vt:lpstr>
      <vt:lpstr>Farbverläufe auf Basis der Haupt- und Standardfarben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2019-12-03T07:21:06Z</dcterms:created>
  <dcterms:modified xsi:type="dcterms:W3CDTF">2019-12-04T08:21:48Z</dcterms:modified>
</cp:coreProperties>
</file>