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BA4730-CCA6-462E-8FFC-DC9A1A8D3D94}">
          <p14:sldIdLst>
            <p14:sldId id="256"/>
            <p14:sldId id="257"/>
          </p14:sldIdLst>
        </p14:section>
        <p14:section name="Untitled Section" id="{D1C02B56-01FB-45CF-B4B4-07FC7B3A5B15}">
          <p14:sldIdLst>
            <p14:sldId id="264"/>
            <p14:sldId id="258"/>
            <p14:sldId id="263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7AF"/>
    <a:srgbClr val="FFD41D"/>
    <a:srgbClr val="13A2A5"/>
    <a:srgbClr val="15AFB3"/>
    <a:srgbClr val="16B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0996-BB0E-4A75-9200-95D79570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51268-9092-4C39-A1D8-9FE9B862D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980B-232A-4AC3-BBAE-C9532849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1409-53B8-48B1-8C90-9B4091FD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A192-A0A6-4EA1-9CC5-8EB42583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5C84-A75F-4399-A8AF-AB316DFD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053B-FFF2-4717-BD90-F37410C43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2D5B-0105-4E65-BD99-6B53E194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3B24-60FD-4A3A-B127-C9841F5D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0CF1-40F1-4E3F-B7FE-88B9E48D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3CE63-F290-4DBB-B8DC-D912111BB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D8BE1-F1B4-46AE-83E7-9267B8E4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795F-AFD4-41E8-BCB8-81DDCF6D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1800-51EB-4CE9-ACF4-A3990B3F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3A53-FF4E-446A-BCD6-17AC6024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15F4-E451-40EB-B6E6-E8429E24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677C-FF10-4E3F-8EB3-AACEB599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818D-899E-4313-98DA-32CBE05C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62F5-29E8-44F1-B908-DBDF59CC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DD7A-9B30-411F-AD18-86E6AE9E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49-E4E3-414A-ADB3-C874344E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856D7-1C0D-4491-837C-EED522A6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E8F5-5688-42C9-80F6-34A53909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B503-BE36-4D4A-B1FC-B99A29CE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BBB2-9396-4541-898C-6FDF75C8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5645-65EA-4A5D-AFEF-46E1D376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9860-A259-4A0C-9C03-A76BFB335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B7FB-6748-4893-8690-342ACD02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7728-8D22-450F-9960-F035DB49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755E-CF11-4EE6-95D6-AC44899A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B30E-787B-472A-8DBF-1A1E7A84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B1AE-D73F-44AC-8747-34FB7D78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6FFC9-8BBF-4108-B022-FFD14F5BC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3B43F-DE0A-4C75-BC0D-EAB54605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C1E6A-B9C5-476F-99B1-34165B9EC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9641-70C3-4BFD-B8C1-2ADE708C6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1A2BB-3EBA-43AC-BBEB-FD718382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65A32-5178-418F-AC6D-489BA0E9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211A5-AB82-4E65-931C-D87D0AD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95A2-CF0F-4450-AA9B-27E1A37B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0A046-5740-407C-A177-C620C3F8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DB5AD-DA06-4290-BABC-DAE943B0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383D5-AC68-48E2-BE31-A2BB6A91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1C234-DD55-48C1-BF8B-0C941E40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77ECB-4544-4094-886D-A2EE9E47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50B7-AE5C-4543-B4D4-7A1058AF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4BC6-CF10-4886-A7F5-330B2BD6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DE0A-82EB-44AD-80FB-14437FED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65596-4B61-48F6-B699-AFCE40B2C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AF762-CCCD-46B8-B05C-51790605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2953-B5B2-4579-80AA-33BD9554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536A3-2C63-4336-AB93-53FFD96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E9B4-1ABD-4074-903D-DB94A03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1EC94-E8CD-4F70-9664-CC22D3B01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B3330-1CCF-4A22-B968-4B292A2E7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CD5B1-34FA-44E3-BDDF-53A1807C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49A0F-11BA-4329-AE7F-4BD5A79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B949-D4F7-4577-9F5B-F8C92F56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2D8B-FE56-4B7E-B852-4D4BDCF8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8B00E-597C-45BB-AF79-0E5577C7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83E1-5980-4575-AAA6-9A3BC0D74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A5BE-835F-4214-9060-4767C34A9A11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4018-FA95-443C-9006-83F75FDAC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5B63-7672-4AD1-AA10-E7EE7C5E9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016-B55B-45E3-BD2D-9036E80EB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F6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INDOOR MALL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074A-6245-4363-A64F-1C901D3E3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61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F67AF"/>
                </a:solidFill>
              </a:rPr>
              <a:t>BRUTE FORCE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1BCBBF-D460-4628-AC6E-32C0C6A01563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4CBC8C8-A4BC-4D25-9463-C762D091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61" y="204898"/>
            <a:ext cx="1618298" cy="1087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80C44-F093-44FD-8E96-EC5020F2D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67" y="4108174"/>
            <a:ext cx="4396527" cy="247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61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D74A-A6B0-4D22-90E2-7E2A8C8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F6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OF TEAM MEMBERS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14B5B-BD8E-4C4E-B217-885862BE5C99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A80C8AA-93D0-4B89-B6AD-A7D62C7161B7}"/>
              </a:ext>
            </a:extLst>
          </p:cNvPr>
          <p:cNvSpPr/>
          <p:nvPr/>
        </p:nvSpPr>
        <p:spPr>
          <a:xfrm>
            <a:off x="977853" y="1985377"/>
            <a:ext cx="3607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F67AF"/>
                </a:solidFill>
              </a:rPr>
              <a:t>THOMAS HONIBALL (Group Leader)</a:t>
            </a:r>
            <a:r>
              <a:rPr lang="en-ZA" b="1" dirty="0">
                <a:solidFill>
                  <a:srgbClr val="0F67AF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Unit testing 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Integration testing</a:t>
            </a:r>
          </a:p>
          <a:p>
            <a:r>
              <a:rPr lang="en-ZA" dirty="0">
                <a:solidFill>
                  <a:srgbClr val="0F67AF"/>
                </a:solidFill>
              </a:rPr>
              <a:t>-    Database setup</a:t>
            </a:r>
          </a:p>
          <a:p>
            <a:pPr marL="285750" indent="-285750">
              <a:buFontTx/>
              <a:buChar char="-"/>
            </a:pPr>
            <a:endParaRPr lang="en-ZA" dirty="0">
              <a:solidFill>
                <a:srgbClr val="0F67AF"/>
              </a:solidFill>
            </a:endParaRPr>
          </a:p>
          <a:p>
            <a:r>
              <a:rPr lang="en-ZA" b="1" dirty="0">
                <a:solidFill>
                  <a:srgbClr val="0F67AF"/>
                </a:solidFill>
              </a:rPr>
              <a:t>THABO NTSOANE: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Development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Documentation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Expo Setup (UI)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921A47-20E0-4098-9A16-C3E31F76DBA1}"/>
              </a:ext>
            </a:extLst>
          </p:cNvPr>
          <p:cNvSpPr/>
          <p:nvPr/>
        </p:nvSpPr>
        <p:spPr>
          <a:xfrm>
            <a:off x="6364862" y="1933617"/>
            <a:ext cx="3607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F67AF"/>
                </a:solidFill>
              </a:rPr>
              <a:t>MPHO MASHABA</a:t>
            </a:r>
            <a:r>
              <a:rPr lang="en-ZA" b="1" dirty="0">
                <a:solidFill>
                  <a:srgbClr val="0F67AF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Development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Documentation</a:t>
            </a:r>
          </a:p>
          <a:p>
            <a:r>
              <a:rPr lang="en-ZA" dirty="0">
                <a:solidFill>
                  <a:srgbClr val="0F67AF"/>
                </a:solidFill>
              </a:rPr>
              <a:t>-    Project Management (</a:t>
            </a:r>
            <a:r>
              <a:rPr lang="en-ZA" dirty="0" err="1">
                <a:solidFill>
                  <a:srgbClr val="0F67AF"/>
                </a:solidFill>
              </a:rPr>
              <a:t>Zenhub</a:t>
            </a:r>
            <a:r>
              <a:rPr lang="en-ZA" dirty="0">
                <a:solidFill>
                  <a:srgbClr val="0F67AF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ZA" dirty="0">
              <a:solidFill>
                <a:srgbClr val="0F67AF"/>
              </a:solidFill>
            </a:endParaRPr>
          </a:p>
          <a:p>
            <a:r>
              <a:rPr lang="en-ZA" b="1" dirty="0">
                <a:solidFill>
                  <a:srgbClr val="0F67AF"/>
                </a:solidFill>
              </a:rPr>
              <a:t>MUNYADZIWA TSHISIMBA</a:t>
            </a:r>
            <a:r>
              <a:rPr lang="en-ZA" dirty="0">
                <a:solidFill>
                  <a:srgbClr val="0F67AF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Development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Documentation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Research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2C7DF-3B86-42D4-A889-FD3531DB774D}"/>
              </a:ext>
            </a:extLst>
          </p:cNvPr>
          <p:cNvSpPr/>
          <p:nvPr/>
        </p:nvSpPr>
        <p:spPr>
          <a:xfrm>
            <a:off x="977853" y="4880482"/>
            <a:ext cx="36073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F67AF"/>
                </a:solidFill>
              </a:rPr>
              <a:t>BANDILE DLAMINI</a:t>
            </a:r>
            <a:r>
              <a:rPr lang="en-ZA" b="1" dirty="0">
                <a:solidFill>
                  <a:srgbClr val="0F67AF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Documentation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Development</a:t>
            </a:r>
          </a:p>
          <a:p>
            <a:pPr marL="285750" indent="-285750">
              <a:buFontTx/>
              <a:buChar char="-"/>
            </a:pPr>
            <a:r>
              <a:rPr lang="en-ZA" dirty="0">
                <a:solidFill>
                  <a:srgbClr val="0F67AF"/>
                </a:solidFill>
              </a:rPr>
              <a:t>Research</a:t>
            </a:r>
          </a:p>
          <a:p>
            <a:pPr marL="285750" indent="-285750">
              <a:buFontTx/>
              <a:buChar char="-"/>
            </a:pPr>
            <a:endParaRPr lang="en-ZA" dirty="0">
              <a:solidFill>
                <a:srgbClr val="0F67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7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D74A-A6B0-4D22-90E2-7E2A8C8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F6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14B5B-BD8E-4C4E-B217-885862BE5C99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E1C65E2-A4D9-4AD5-AEAD-D1152E9ADE37}"/>
              </a:ext>
            </a:extLst>
          </p:cNvPr>
          <p:cNvSpPr/>
          <p:nvPr/>
        </p:nvSpPr>
        <p:spPr>
          <a:xfrm>
            <a:off x="1577008" y="2341097"/>
            <a:ext cx="95813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rgbClr val="0F67AF"/>
                </a:solidFill>
                <a:latin typeface="Nunito"/>
              </a:rPr>
              <a:t>Create a fully interactive mall guide of sorts which will allow users to easily find shops as well as act as a shopping companion, providing a list of available specials within a store based on location as well as allowing users to add items to a shopping cart to purchase and have delivered later. This system also aims to replace electronic maps using augmented reality to guide users to a selected store.</a:t>
            </a:r>
            <a:endParaRPr lang="en-ZA" sz="2800" i="1" dirty="0">
              <a:solidFill>
                <a:srgbClr val="0F67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6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en-US" dirty="0">
              <a:solidFill>
                <a:srgbClr val="0F67A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B07154-264C-4630-8137-E9390BC4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204938" cy="39523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F67AF"/>
                </a:solidFill>
              </a:rPr>
              <a:t>SQLITE - Database</a:t>
            </a:r>
          </a:p>
          <a:p>
            <a:r>
              <a:rPr lang="en-US" dirty="0">
                <a:solidFill>
                  <a:srgbClr val="0F67AF"/>
                </a:solidFill>
              </a:rPr>
              <a:t>EXPO – Testing implementation</a:t>
            </a:r>
          </a:p>
          <a:p>
            <a:r>
              <a:rPr lang="en-US" dirty="0">
                <a:solidFill>
                  <a:srgbClr val="0F67AF"/>
                </a:solidFill>
              </a:rPr>
              <a:t>REACT NATIVE - implementation</a:t>
            </a:r>
          </a:p>
          <a:p>
            <a:r>
              <a:rPr lang="en-US" dirty="0">
                <a:solidFill>
                  <a:srgbClr val="0F67AF"/>
                </a:solidFill>
              </a:rPr>
              <a:t>ZENHUB – Project Management tool</a:t>
            </a:r>
          </a:p>
          <a:p>
            <a:r>
              <a:rPr lang="en-US" dirty="0">
                <a:solidFill>
                  <a:srgbClr val="0F67AF"/>
                </a:solidFill>
              </a:rPr>
              <a:t>JEST – Integration testing</a:t>
            </a:r>
          </a:p>
          <a:p>
            <a:r>
              <a:rPr lang="en-US" dirty="0">
                <a:solidFill>
                  <a:srgbClr val="0F67AF"/>
                </a:solidFill>
              </a:rPr>
              <a:t>TRAVIS-CI – integration testing</a:t>
            </a:r>
          </a:p>
          <a:p>
            <a:pPr marL="0" indent="0">
              <a:buNone/>
            </a:pPr>
            <a:endParaRPr lang="en-US" dirty="0">
              <a:solidFill>
                <a:srgbClr val="0F67A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9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6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 TOOL</a:t>
            </a:r>
            <a:endParaRPr lang="en-US" dirty="0">
              <a:solidFill>
                <a:srgbClr val="0F67A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B07154-264C-4630-8137-E9390BC4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204938" cy="1086387"/>
          </a:xfrm>
        </p:spPr>
        <p:txBody>
          <a:bodyPr/>
          <a:lstStyle/>
          <a:p>
            <a:r>
              <a:rPr lang="en-US" dirty="0">
                <a:solidFill>
                  <a:srgbClr val="0F67AF"/>
                </a:solidFill>
              </a:rPr>
              <a:t>WE USED ZENHUB AS OUR PMT BY CREATING ISSUES THAT NEED TO BE RESOLVED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C4606F6-2FF1-4764-AEE3-425B9264A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70" y="2787584"/>
            <a:ext cx="7997499" cy="3705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07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6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STRUCTURE</a:t>
            </a:r>
            <a:endParaRPr lang="en-US" dirty="0">
              <a:solidFill>
                <a:srgbClr val="0F67A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1EC43C-9696-47AB-A62A-39548E18A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22" y="2288719"/>
            <a:ext cx="7432738" cy="2906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590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6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>
              <a:solidFill>
                <a:srgbClr val="0F67A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CD3E2-F1C9-409F-B705-953AC410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F67AF"/>
                </a:solidFill>
              </a:rPr>
              <a:t>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180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Office Theme</vt:lpstr>
      <vt:lpstr>INDOOR MALL NAVIGATION</vt:lpstr>
      <vt:lpstr>ROLES OF TEAM MEMBERS</vt:lpstr>
      <vt:lpstr>PROJECT DESCRIPTION</vt:lpstr>
      <vt:lpstr>TECHNOLOGIES USED</vt:lpstr>
      <vt:lpstr>PROJECT MANAGEMENT TOOL</vt:lpstr>
      <vt:lpstr>GIT STRUCTURE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ACCOUNT SYSTEM</dc:title>
  <dc:creator>Mr. T Ntsoane</dc:creator>
  <cp:lastModifiedBy>Thabo Ntsoane</cp:lastModifiedBy>
  <cp:revision>29</cp:revision>
  <dcterms:created xsi:type="dcterms:W3CDTF">2019-03-15T05:34:21Z</dcterms:created>
  <dcterms:modified xsi:type="dcterms:W3CDTF">2019-05-02T21:52:07Z</dcterms:modified>
</cp:coreProperties>
</file>