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F36B9A-1B14-4618-A8E9-FDBA02EA5973}" type="datetime">
              <a:rPr b="0" lang="en-ZA" sz="1200" spc="-1" strike="noStrike">
                <a:solidFill>
                  <a:srgbClr val="8b8b8b"/>
                </a:solidFill>
                <a:latin typeface="Calibri"/>
              </a:rPr>
              <a:t>19/05/03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C46995-F623-4E83-AFA4-324B7785C513}" type="slidenum">
              <a:rPr b="0" lang="en-ZA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9477D1-1A9C-401E-B013-25B80F1E80D6}" type="datetime">
              <a:rPr b="0" lang="en-ZA" sz="1200" spc="-1" strike="noStrike">
                <a:solidFill>
                  <a:srgbClr val="8b8b8b"/>
                </a:solidFill>
                <a:latin typeface="Calibri"/>
              </a:rPr>
              <a:t>19/05/03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8DCE2-972A-4645-9976-6CBABDA0265D}" type="slidenum">
              <a:rPr b="0" lang="en-ZA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1984627-3A9C-4718-B54B-0DF704C34248}" type="datetime">
              <a:rPr b="0" lang="en-ZA" sz="1200" spc="-1" strike="noStrike">
                <a:solidFill>
                  <a:srgbClr val="8b8b8b"/>
                </a:solidFill>
                <a:latin typeface="Calibri"/>
              </a:rPr>
              <a:t>19/05/03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CF18FE-5E6B-4CB6-BC65-980CBCF3131E}" type="slidenum">
              <a:rPr b="0" lang="en-ZA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0f67af"/>
                </a:solidFill>
                <a:latin typeface="Arial"/>
              </a:rPr>
              <a:t>INDOOR MALL NAVIGATION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5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800" spc="-1" strike="noStrike">
                <a:solidFill>
                  <a:srgbClr val="0f67af"/>
                </a:solidFill>
                <a:latin typeface="Calibri"/>
              </a:rPr>
              <a:t>BRUTE FORCE</a:t>
            </a:r>
            <a:endParaRPr b="0" lang="en-ZA" sz="2800" spc="-1" strike="noStrike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 descr=""/>
          <p:cNvPicPr/>
          <p:nvPr/>
        </p:nvPicPr>
        <p:blipFill>
          <a:blip r:embed="rId2"/>
          <a:stretch/>
        </p:blipFill>
        <p:spPr>
          <a:xfrm>
            <a:off x="9601560" y="204840"/>
            <a:ext cx="1617840" cy="1086840"/>
          </a:xfrm>
          <a:prstGeom prst="rect">
            <a:avLst/>
          </a:prstGeom>
          <a:ln>
            <a:noFill/>
          </a:ln>
        </p:spPr>
      </p:pic>
      <p:pic>
        <p:nvPicPr>
          <p:cNvPr id="127" name="Picture 10" descr=""/>
          <p:cNvPicPr/>
          <p:nvPr/>
        </p:nvPicPr>
        <p:blipFill>
          <a:blip r:embed="rId3"/>
          <a:stretch/>
        </p:blipFill>
        <p:spPr>
          <a:xfrm>
            <a:off x="3806640" y="4108320"/>
            <a:ext cx="4396320" cy="24728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ROLES OF TEAM MEMBERS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977760" y="1985400"/>
            <a:ext cx="36072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0f67af"/>
                </a:solidFill>
                <a:latin typeface="Calibri"/>
              </a:rPr>
              <a:t>THOMAS HONIBALL (Group Leader):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Unit testing 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Integration testing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-    Database setup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0f67af"/>
                </a:solidFill>
                <a:latin typeface="Calibri"/>
              </a:rPr>
              <a:t>THABO NTSOANE: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Development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Documentation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Expo Setup (UI)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364800" y="1933560"/>
            <a:ext cx="36072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0f67af"/>
                </a:solidFill>
                <a:latin typeface="Calibri"/>
              </a:rPr>
              <a:t>MPHO MASHABA: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Development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Documentation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-    Project Management (Zenhub)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0f67af"/>
                </a:solidFill>
                <a:latin typeface="Calibri"/>
              </a:rPr>
              <a:t>MUNYADZIWA TSHISIMBA</a:t>
            </a: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: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Development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Documentation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Research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977760" y="4880520"/>
            <a:ext cx="36072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solidFill>
                  <a:srgbClr val="0f67af"/>
                </a:solidFill>
                <a:latin typeface="Calibri"/>
              </a:rPr>
              <a:t>BANDILE DLAMINI: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Documentation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Development</a:t>
            </a:r>
            <a:endParaRPr b="0" lang="en-Z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f67af"/>
              </a:buClr>
              <a:buFont typeface="StarSymbol"/>
              <a:buChar char="-"/>
            </a:pPr>
            <a:r>
              <a:rPr b="0" lang="en-ZA" sz="1800" spc="-1" strike="noStrike">
                <a:solidFill>
                  <a:srgbClr val="0f67af"/>
                </a:solidFill>
                <a:latin typeface="Calibri"/>
              </a:rPr>
              <a:t>Research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TEAM SCHEDULING AND PLANNING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74520" y="2209320"/>
            <a:ext cx="1208304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ZA" sz="2800" spc="-1" strike="noStrike">
                <a:solidFill>
                  <a:srgbClr val="0f67af"/>
                </a:solidFill>
                <a:latin typeface="Nunito"/>
              </a:rPr>
              <a:t>Planning and Admin Meetings – twice a week Monday (14:30-15:00) and Friday (16:30 – 17:00)</a:t>
            </a:r>
            <a:endParaRPr b="0" lang="en-ZA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ZA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ZA" sz="2800" spc="-1" strike="noStrike">
                <a:solidFill>
                  <a:srgbClr val="0f67af"/>
                </a:solidFill>
                <a:latin typeface="Nunito"/>
              </a:rPr>
              <a:t>Team Coding Sessions – Monday (15:00-16:30) and Friday (14:00 – 15:30)</a:t>
            </a:r>
            <a:endParaRPr b="0" lang="en-ZA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ZA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ZA" sz="2800" spc="-1" strike="noStrike">
                <a:solidFill>
                  <a:srgbClr val="0f67af"/>
                </a:solidFill>
                <a:latin typeface="Nunito"/>
              </a:rPr>
              <a:t>The team has resolved to this solution to assist in collaboration and general team problem solving </a:t>
            </a:r>
            <a:endParaRPr b="0" lang="en-ZA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Z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PROJECT DESCRIPTION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ZA" sz="2800" spc="-1" strike="noStrike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b="0" lang="en-Z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TECHNOLOGIES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18280" y="181548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EXPO – Testing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REACT NATIVE -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ZENHUB – Project Management tool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JEST – Integration testing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TRAVIS-CI – integration testing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SQLite – Database Manager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System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Interactive System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 – User Application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Event-Driven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 – Change in beacon ranges provide state changes that alter the system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System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Client-Server - 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Main System 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(Client: Indoor Mall Navigation Application, Server: Database Management System)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Micro-services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 – Each Client (Application)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MVC – 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icro-services Provided by Each Client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f67af"/>
                </a:solidFill>
                <a:latin typeface="Calibri"/>
              </a:rPr>
              <a:t>Object-Persistence Framework</a:t>
            </a: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 – Database Management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PROJECT MANAGEMENT TOOL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204560" cy="108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f67af"/>
                </a:solidFill>
                <a:latin typeface="Calibri"/>
              </a:rPr>
              <a:t>WE USED ZENHUB AS OUR PMT BY CREATING ISSUES THAT NEED TO BE RESOLVED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4" descr=""/>
          <p:cNvPicPr/>
          <p:nvPr/>
        </p:nvPicPr>
        <p:blipFill>
          <a:blip r:embed="rId2"/>
          <a:stretch/>
        </p:blipFill>
        <p:spPr>
          <a:xfrm>
            <a:off x="2178360" y="2787480"/>
            <a:ext cx="7997040" cy="37047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f67af"/>
                </a:solidFill>
                <a:latin typeface="Arial"/>
              </a:rPr>
              <a:t>GIT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5" descr=""/>
          <p:cNvPicPr/>
          <p:nvPr/>
        </p:nvPicPr>
        <p:blipFill>
          <a:blip r:embed="rId2"/>
          <a:stretch/>
        </p:blipFill>
        <p:spPr>
          <a:xfrm>
            <a:off x="2378160" y="2288880"/>
            <a:ext cx="7432200" cy="29059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LibreOffice/6.1.3.2$Windows_X86_64 LibreOffice_project/86daf60bf00efa86ad547e59e09d6bb77c699acb</Application>
  <Words>180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2019-03-15T05:34:21Z</dcterms:created>
  <dc:creator>Mr. T Ntsoane</dc:creator>
  <dc:description/>
  <dc:language>en-ZA</dc:language>
  <cp:lastModifiedBy/>
  <dcterms:modified xsi:type="dcterms:W3CDTF">2019-05-03T12:12:41Z</dcterms:modified>
  <cp:revision>32</cp:revision>
  <dc:subject/>
  <dc:title>CLIENT ACCOUNT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