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54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7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9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0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0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02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7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510A-4DEF-474E-8EA1-BD0A5C31B56A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FA68-9F65-44CA-BAFF-FFE56F51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Nope </a:t>
            </a:r>
            <a:r>
              <a:rPr lang="en-US" smtClean="0"/>
              <a:t>try again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Nope try again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Nope try again</dc:title>
  <dc:creator>Tom Hoskins</dc:creator>
  <cp:lastModifiedBy>Tom Hoskins</cp:lastModifiedBy>
  <cp:revision>1</cp:revision>
  <dcterms:created xsi:type="dcterms:W3CDTF">2017-05-12T14:56:01Z</dcterms:created>
  <dcterms:modified xsi:type="dcterms:W3CDTF">2017-05-12T14:56:08Z</dcterms:modified>
</cp:coreProperties>
</file>