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7" r:id="rId8"/>
    <p:sldId id="273" r:id="rId9"/>
    <p:sldId id="280" r:id="rId10"/>
    <p:sldId id="274" r:id="rId11"/>
    <p:sldId id="279" r:id="rId12"/>
    <p:sldId id="275" r:id="rId13"/>
    <p:sldId id="27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B337-BF4D-4C62-988E-850CA94FBFCB}" type="datetime1">
              <a:rPr lang="en-US" smtClean="0"/>
              <a:t>4/3/2023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6723-DD72-4C93-99D3-C9E91C9F5541}" type="datetime1">
              <a:rPr lang="en-US" smtClean="0"/>
              <a:t>4/3/2023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D3F4-0569-4BF1-A178-7C32662732D6}" type="datetime1">
              <a:rPr lang="en-US" smtClean="0"/>
              <a:t>4/3/2023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FE95-6ADE-4157-AE81-B162EB857451}" type="datetime1">
              <a:rPr lang="en-US" smtClean="0"/>
              <a:t>4/3/2023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B06-6148-46DB-B425-81A78C61E637}" type="datetime1">
              <a:rPr lang="en-US" smtClean="0"/>
              <a:t>4/3/2023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395-4F1F-40BA-9299-295C7979A0A6}" type="datetime1">
              <a:rPr lang="en-US" smtClean="0"/>
              <a:t>4/3/2023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DC3-5409-4656-9AEE-4BF7D3AC1A97}" type="datetime1">
              <a:rPr lang="en-US" smtClean="0"/>
              <a:t>4/3/2023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25DC-CB99-432E-B5EF-D0FD93151DA3}" type="datetime1">
              <a:rPr lang="en-US" smtClean="0"/>
              <a:t>4/3/2023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6ED-1DED-4B24-80DC-1D48F6965BF2}" type="datetime1">
              <a:rPr lang="en-US" smtClean="0"/>
              <a:t>4/3/2023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EC00-D88E-4451-A666-3C58DF82291A}" type="datetime1">
              <a:rPr lang="en-US" smtClean="0"/>
              <a:t>4/3/2023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36C-FEE6-4782-86DB-BA8859324D82}" type="datetime1">
              <a:rPr lang="en-US" smtClean="0"/>
              <a:t>4/3/2023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1F6E-264C-4CCB-A083-257C41C96DDD}" type="datetime1">
              <a:rPr lang="en-US" smtClean="0"/>
              <a:t>4/3/2023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313109"/>
            <a:ext cx="8735325" cy="955651"/>
          </a:xfrm>
        </p:spPr>
        <p:txBody>
          <a:bodyPr>
            <a:normAutofit/>
          </a:bodyPr>
          <a:lstStyle/>
          <a:p>
            <a:r>
              <a:rPr lang="en-US" sz="6000" dirty="0"/>
              <a:t>PIXEL WAR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63543" y="1196752"/>
            <a:ext cx="8735325" cy="57606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PROJET Réseau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F52D2D-C591-68E2-7378-ADD0EE8B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40" y="1988840"/>
            <a:ext cx="6696744" cy="37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E40E7B-7DC7-AF72-3DD8-95B9369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1</a:t>
            </a:fld>
            <a:endParaRPr lang="fr-FR" sz="2000" dirty="0"/>
          </a:p>
        </p:txBody>
      </p:sp>
      <p:pic>
        <p:nvPicPr>
          <p:cNvPr id="4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2A1646-F7CF-2C34-657B-E841E879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E40E7B-7DC7-AF72-3DD8-95B9369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10</a:t>
            </a:fld>
            <a:endParaRPr lang="fr-FR" sz="20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90567CE4-0EF7-3D23-5D50-42735134ED9D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/>
              <a:t>DEMONSTRATION</a:t>
            </a:r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C100E3-DA43-75F1-D19A-17B1DFB3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C9FC57D-3613-D76F-BE30-71BCB346D078}"/>
              </a:ext>
            </a:extLst>
          </p:cNvPr>
          <p:cNvSpPr txBox="1">
            <a:spLocks/>
          </p:cNvSpPr>
          <p:nvPr/>
        </p:nvSpPr>
        <p:spPr>
          <a:xfrm>
            <a:off x="1218882" y="1701800"/>
            <a:ext cx="7251793" cy="91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PASSONS A LA DEMONSTRATION</a:t>
            </a:r>
          </a:p>
        </p:txBody>
      </p:sp>
      <p:pic>
        <p:nvPicPr>
          <p:cNvPr id="4102" name="Picture 6" descr="Demo icon PNG and SVG Vector Free Download">
            <a:extLst>
              <a:ext uri="{FF2B5EF4-FFF2-40B4-BE49-F238E27FC236}">
                <a16:creationId xmlns:a16="http://schemas.microsoft.com/office/drawing/2014/main" id="{08FEC137-37CB-6C38-EF33-179B5FA6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6" y="2348880"/>
            <a:ext cx="5688632" cy="342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2" y="2061837"/>
            <a:ext cx="10360501" cy="331137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INTRODUCTION ET PRÉSENTATION</a:t>
            </a:r>
          </a:p>
          <a:p>
            <a:r>
              <a:rPr lang="fr-FR" b="1" dirty="0"/>
              <a:t>DÉCOUPAGE FONCTIONNEL</a:t>
            </a:r>
          </a:p>
          <a:p>
            <a:r>
              <a:rPr lang="fr-FR" b="1" dirty="0"/>
              <a:t>LE SERVEUR</a:t>
            </a:r>
          </a:p>
          <a:p>
            <a:r>
              <a:rPr lang="fr-FR" b="1" dirty="0"/>
              <a:t>LE CLIENT</a:t>
            </a:r>
          </a:p>
          <a:p>
            <a:r>
              <a:rPr lang="fr-FR" b="1" dirty="0"/>
              <a:t>LES FONCTIONNALITÉS DU JEU</a:t>
            </a:r>
          </a:p>
          <a:p>
            <a:r>
              <a:rPr lang="fr-FR" b="1" dirty="0"/>
              <a:t>DEMONSTRATION</a:t>
            </a:r>
          </a:p>
          <a:p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E5426D0C-2B4B-551C-4163-194FE71455CF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/>
              <a:t>SOMMAIRE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FD3B9A4E-727B-5F21-C62F-2982BA3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2</a:t>
            </a:fld>
            <a:endParaRPr lang="fr-FR" sz="2000" dirty="0"/>
          </a:p>
        </p:txBody>
      </p:sp>
      <p:pic>
        <p:nvPicPr>
          <p:cNvPr id="7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718B5E-9385-7788-CB9B-71F68B0A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INTRODUCTION ET PRÉSENTATION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L’équipe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996952"/>
            <a:ext cx="5078677" cy="3454400"/>
          </a:xfrm>
        </p:spPr>
        <p:txBody>
          <a:bodyPr/>
          <a:lstStyle/>
          <a:p>
            <a:r>
              <a:rPr lang="en-US" dirty="0"/>
              <a:t>MASSARD Remi</a:t>
            </a:r>
          </a:p>
          <a:p>
            <a:r>
              <a:rPr lang="en-US" dirty="0"/>
              <a:t>DENIS Thomas</a:t>
            </a:r>
          </a:p>
          <a:p>
            <a:r>
              <a:rPr lang="en-US" dirty="0"/>
              <a:t>ARRAHMANI Mohamed-Amin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3BA4A94D-1767-DA56-577B-CD768DC836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17682" y="1701800"/>
            <a:ext cx="4461702" cy="4470400"/>
          </a:xfr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0A1BC341-1C56-F17F-9997-DC1235AE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6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560DA2-1D68-8331-37E1-C9362F50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0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0F1F1F6-502A-FAC8-2428-2501F0D842D7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/>
              <a:t>DÉCOUPAGE FONCTIONNEL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BE71A1-17C5-8693-FAC4-7F87BCA0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701801"/>
            <a:ext cx="8906284" cy="4175472"/>
          </a:xfrm>
          <a:prstGeom prst="rect">
            <a:avLst/>
          </a:prstGeom>
        </p:spPr>
      </p:pic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7010A47A-603D-87AC-08A5-FF3B8E37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16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7D5F2C-B33A-790D-C0D9-C187D26B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0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0F1F1F6-502A-FAC8-2428-2501F0D842D7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/>
              <a:t>SERVEUR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FF0DAF-83F2-1004-9DCB-DDF54E53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>
            <a:normAutofit/>
          </a:bodyPr>
          <a:lstStyle/>
          <a:p>
            <a:r>
              <a:rPr lang="en-US" sz="3600" dirty="0"/>
              <a:t>LES CONTRAINTES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8F2E6DEF-A0E9-388A-3D48-19862FF9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924944"/>
            <a:ext cx="5078677" cy="3713163"/>
          </a:xfrm>
        </p:spPr>
        <p:txBody>
          <a:bodyPr/>
          <a:lstStyle/>
          <a:p>
            <a:r>
              <a:rPr lang="en-US" dirty="0"/>
              <a:t>Respect du </a:t>
            </a:r>
            <a:r>
              <a:rPr lang="fr-FR" dirty="0"/>
              <a:t>Protocole</a:t>
            </a:r>
            <a:endParaRPr lang="en-US" dirty="0"/>
          </a:p>
          <a:p>
            <a:r>
              <a:rPr lang="en-US" dirty="0"/>
              <a:t>Structure et Gestion des </a:t>
            </a:r>
            <a:r>
              <a:rPr lang="fr-FR" dirty="0"/>
              <a:t>Evénement</a:t>
            </a:r>
            <a:r>
              <a:rPr lang="en-US" dirty="0"/>
              <a:t> </a:t>
            </a:r>
          </a:p>
          <a:p>
            <a:r>
              <a:rPr lang="en-US" dirty="0"/>
              <a:t>Options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endParaRPr lang="en-US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82E279DF-C58C-AF57-7609-6D0A677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5</a:t>
            </a:fld>
            <a:endParaRPr lang="fr-FR" sz="2000" dirty="0"/>
          </a:p>
        </p:txBody>
      </p:sp>
      <p:pic>
        <p:nvPicPr>
          <p:cNvPr id="21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CA98BD-3F7C-059E-AE0E-2BB8F0B1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A38172-315B-6389-DF84-1A1A6B9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88" y="1651000"/>
            <a:ext cx="4539235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0F1F1F6-502A-FAC8-2428-2501F0D842D7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/>
              <a:t>SERVEUR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82E279DF-C58C-AF57-7609-6D0A677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21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CA98BD-3F7C-059E-AE0E-2BB8F0B1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DAB114E-A21A-4396-16DD-0161B0EB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83" y="2060848"/>
            <a:ext cx="997227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6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LES CONTRAINTES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1287264"/>
          </a:xfrm>
        </p:spPr>
        <p:txBody>
          <a:bodyPr/>
          <a:lstStyle/>
          <a:p>
            <a:r>
              <a:rPr lang="fr-FR" dirty="0"/>
              <a:t>Structure et CLI de base</a:t>
            </a:r>
          </a:p>
          <a:p>
            <a:r>
              <a:rPr lang="fr-FR" dirty="0"/>
              <a:t>Options en ligne de commande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1214820" y="3933056"/>
            <a:ext cx="5082740" cy="720080"/>
          </a:xfrm>
        </p:spPr>
        <p:txBody>
          <a:bodyPr>
            <a:normAutofit/>
          </a:bodyPr>
          <a:lstStyle/>
          <a:p>
            <a:r>
              <a:rPr lang="en-US" sz="3600" dirty="0"/>
              <a:t>LES Plus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216851" y="4719240"/>
            <a:ext cx="5078677" cy="1590080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rétro</a:t>
            </a:r>
            <a:endParaRPr lang="en-US" dirty="0"/>
          </a:p>
          <a:p>
            <a:r>
              <a:rPr lang="en-US" dirty="0" err="1"/>
              <a:t>Facilité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F5EE6502-6FD7-B33A-1F4E-5CF093C4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fr-FR" sz="4400" b="1" dirty="0"/>
              <a:t>CLIENT</a:t>
            </a:r>
          </a:p>
        </p:txBody>
      </p:sp>
      <p:sp>
        <p:nvSpPr>
          <p:cNvPr id="13" name="Espace réservé du numéro de diapositive 2">
            <a:extLst>
              <a:ext uri="{FF2B5EF4-FFF2-40B4-BE49-F238E27FC236}">
                <a16:creationId xmlns:a16="http://schemas.microsoft.com/office/drawing/2014/main" id="{5F5E0898-A4F0-6155-74CF-87C4517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7</a:t>
            </a:fld>
            <a:endParaRPr lang="fr-FR" sz="2000" dirty="0"/>
          </a:p>
        </p:txBody>
      </p:sp>
      <p:pic>
        <p:nvPicPr>
          <p:cNvPr id="14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65A43C-C80A-0D32-7FFA-84517296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640E938-E8D6-4C05-939F-6FC4E9BD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15" y="1701800"/>
            <a:ext cx="4533708" cy="36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F5EE6502-6FD7-B33A-1F4E-5CF093C4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fr-FR" sz="4400" b="1" dirty="0"/>
              <a:t>CLIENT (NCURSES)</a:t>
            </a:r>
          </a:p>
        </p:txBody>
      </p:sp>
      <p:sp>
        <p:nvSpPr>
          <p:cNvPr id="13" name="Espace réservé du numéro de diapositive 2">
            <a:extLst>
              <a:ext uri="{FF2B5EF4-FFF2-40B4-BE49-F238E27FC236}">
                <a16:creationId xmlns:a16="http://schemas.microsoft.com/office/drawing/2014/main" id="{5F5E0898-A4F0-6155-74CF-87C4517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14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65A43C-C80A-0D32-7FFA-84517296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82118D-600C-9F84-091F-536B6ED2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22" y="1628800"/>
            <a:ext cx="9261678" cy="39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F2D7-7D4B-4CCD-C805-1D052D9F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1143248"/>
          </a:xfrm>
        </p:spPr>
        <p:txBody>
          <a:bodyPr/>
          <a:lstStyle/>
          <a:p>
            <a:r>
              <a:rPr lang="fr-FR" dirty="0"/>
              <a:t>Le jeu devais être Joueur contre Joueur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7E950414-9FB5-411B-9D9C-53FCD4873403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400" b="1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7A14C21-5255-ED5A-1E02-ED1638EB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fr-FR" sz="3600" b="1" dirty="0"/>
              <a:t>LES FONCTIONNALITÉS DU JEU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F7A5910-0185-10AD-E4A5-7BEE429A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>
            <a:normAutofit/>
          </a:bodyPr>
          <a:lstStyle/>
          <a:p>
            <a:r>
              <a:rPr lang="en-US" sz="3600" dirty="0"/>
              <a:t>LES CONTRAINTES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EF60F1D-0315-17C3-7B0A-563AD9061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14820" y="3933056"/>
            <a:ext cx="5082740" cy="720080"/>
          </a:xfrm>
        </p:spPr>
        <p:txBody>
          <a:bodyPr>
            <a:normAutofit/>
          </a:bodyPr>
          <a:lstStyle/>
          <a:p>
            <a:r>
              <a:rPr lang="en-US" sz="3600" dirty="0"/>
              <a:t>EN Plus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96CB877-A9C2-153F-C504-3D2EBA06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6851" y="4719240"/>
            <a:ext cx="5078677" cy="870000"/>
          </a:xfrm>
        </p:spPr>
        <p:txBody>
          <a:bodyPr/>
          <a:lstStyle/>
          <a:p>
            <a:r>
              <a:rPr lang="fr-FR" dirty="0"/>
              <a:t>Affichage dans une Fenêtre</a:t>
            </a:r>
            <a:r>
              <a:rPr lang="en-US" dirty="0"/>
              <a:t> </a:t>
            </a:r>
            <a:r>
              <a:rPr lang="en-US" dirty="0" err="1"/>
              <a:t>Ncurses</a:t>
            </a:r>
            <a:endParaRPr lang="en-US" dirty="0"/>
          </a:p>
        </p:txBody>
      </p: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6BA52EB2-C228-361E-96BB-BB422F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956" y="6356352"/>
            <a:ext cx="1015735" cy="365125"/>
          </a:xfrm>
        </p:spPr>
        <p:txBody>
          <a:bodyPr/>
          <a:lstStyle/>
          <a:p>
            <a:fld id="{C014DD1E-5D91-48A3-AD6D-45FBA980D106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18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AE0AF3-FCBF-591A-A0E4-9A9F0111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5877272"/>
            <a:ext cx="1842662" cy="849587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BF841F5-8738-81A7-AF76-E8C581F4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82" y="4263872"/>
            <a:ext cx="4872160" cy="1829424"/>
          </a:xfrm>
          <a:prstGeom prst="rect">
            <a:avLst/>
          </a:prstGeom>
        </p:spPr>
      </p:pic>
      <p:pic>
        <p:nvPicPr>
          <p:cNvPr id="7170" name="Picture 2" descr="Versus fondo de batalla de pantalla | Vector Premium">
            <a:extLst>
              <a:ext uri="{FF2B5EF4-FFF2-40B4-BE49-F238E27FC236}">
                <a16:creationId xmlns:a16="http://schemas.microsoft.com/office/drawing/2014/main" id="{0CEB02EA-85DA-8664-7E85-5C46479A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17" y="1942419"/>
            <a:ext cx="4872160" cy="20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106</Words>
  <Application>Microsoft Office PowerPoint</Application>
  <PresentationFormat>Personnalisé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PIXEL WAR</vt:lpstr>
      <vt:lpstr>Présentation PowerPoint</vt:lpstr>
      <vt:lpstr>INTRODUCTION ET PRÉSENTATION</vt:lpstr>
      <vt:lpstr>Présentation PowerPoint</vt:lpstr>
      <vt:lpstr>Présentation PowerPoint</vt:lpstr>
      <vt:lpstr>Présentation PowerPoint</vt:lpstr>
      <vt:lpstr>CLIENT</vt:lpstr>
      <vt:lpstr>CLIENT (NCURSES)</vt:lpstr>
      <vt:lpstr>LES FONCTIONNALITÉS DU JEU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WAR</dc:title>
  <dc:creator>Thomas Denis</dc:creator>
  <cp:lastModifiedBy>Mohamed-Amin ARRAHMANI</cp:lastModifiedBy>
  <cp:revision>8</cp:revision>
  <dcterms:created xsi:type="dcterms:W3CDTF">2023-03-31T11:32:10Z</dcterms:created>
  <dcterms:modified xsi:type="dcterms:W3CDTF">2023-04-03T21:06:10Z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