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8" r:id="rId5"/>
    <p:sldId id="257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CFDE-F906-4973-967C-D71E2319273B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6523-81FB-4E21-9DF1-70974429D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A6523-81FB-4E21-9DF1-70974429DF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7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Project</a:t>
            </a:r>
            <a:br>
              <a:rPr lang="en-GB" dirty="0" smtClean="0"/>
            </a:br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Elliot Page, Michael Curtis, Thomas Barret, Anastazia Hunt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Vellichor -</a:t>
            </a:r>
            <a:br>
              <a:rPr lang="en-GB" dirty="0" smtClean="0"/>
            </a:br>
            <a:r>
              <a:rPr lang="en-GB" dirty="0" smtClean="0"/>
              <a:t>The Strange Wistfulness of used Book Shops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whole game is set within a used book store, the strange wistfulness of the game is derived from the atmosphere.</a:t>
            </a:r>
          </a:p>
          <a:p>
            <a:r>
              <a:rPr lang="en-GB" dirty="0" smtClean="0"/>
              <a:t>These sounds- (Elliots Sounds)</a:t>
            </a:r>
          </a:p>
          <a:p>
            <a:r>
              <a:rPr lang="en-GB" dirty="0" smtClean="0"/>
              <a:t>These Visuals- Various Moodboards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Adronitis -</a:t>
            </a:r>
            <a:br>
              <a:rPr lang="en-GB" dirty="0" smtClean="0"/>
            </a:br>
            <a:r>
              <a:rPr lang="en-GB" dirty="0" smtClean="0"/>
              <a:t>Frustration with how long it takes to get to know someone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aim of the game is to give people books they enjoy reading</a:t>
            </a:r>
          </a:p>
          <a:p>
            <a:r>
              <a:rPr lang="en-GB" dirty="0" smtClean="0"/>
              <a:t>For the player to know what sort of books to sell they must get to know the characters</a:t>
            </a:r>
          </a:p>
          <a:p>
            <a:r>
              <a:rPr lang="en-GB" dirty="0" smtClean="0"/>
              <a:t>This in itself will take a little while and the player will become frustrated when they cant get the right match of character </a:t>
            </a:r>
            <a:r>
              <a:rPr lang="en-GB" smtClean="0"/>
              <a:t>and book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the player do?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must decide what books to sell to their customers</a:t>
            </a:r>
          </a:p>
          <a:p>
            <a:r>
              <a:rPr lang="en-GB" dirty="0" smtClean="0"/>
              <a:t>They base these decisions on what they learn about the characters throughout the game</a:t>
            </a:r>
          </a:p>
          <a:p>
            <a:r>
              <a:rPr lang="en-GB" dirty="0" smtClean="0"/>
              <a:t>When they sell books people want they reward the player with ........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13774" y="522553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detail on what the player is physically doing</a:t>
            </a:r>
            <a:endParaRPr lang="en-GB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player character is a young woman who has recently inherited a book shop </a:t>
            </a:r>
            <a:r>
              <a:rPr lang="en-GB" dirty="0" smtClean="0"/>
              <a:t>from </a:t>
            </a:r>
            <a:r>
              <a:rPr lang="en-GB" dirty="0" smtClean="0"/>
              <a:t>their now deceased grand parents.</a:t>
            </a:r>
          </a:p>
          <a:p>
            <a:r>
              <a:rPr lang="en-GB" dirty="0" smtClean="0"/>
              <a:t>The outside world is bleak and the player character is trying to give books to people to brighten their miserable lives.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 Up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Lvl 4/5 Group Project Group 7</vt:lpstr>
      <vt:lpstr>Vellichor - The Strange Wistfulness of used Book Shops</vt:lpstr>
      <vt:lpstr>Adronitis - Frustration with how long it takes to get to know someone</vt:lpstr>
      <vt:lpstr>Target Audience</vt:lpstr>
      <vt:lpstr>What does the player do?</vt:lpstr>
      <vt:lpstr>Synopsis</vt:lpstr>
      <vt:lpstr>Mock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Project Group 7</dc:title>
  <dc:creator>Games</dc:creator>
  <cp:lastModifiedBy>Michael Curtis (s176514)</cp:lastModifiedBy>
  <cp:revision>5</cp:revision>
  <dcterms:created xsi:type="dcterms:W3CDTF">2006-08-16T00:00:00Z</dcterms:created>
  <dcterms:modified xsi:type="dcterms:W3CDTF">2016-10-16T12:17:29Z</dcterms:modified>
</cp:coreProperties>
</file>