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89" r:id="rId2"/>
    <p:sldMasterId id="2147483706" r:id="rId3"/>
  </p:sldMasterIdLst>
  <p:sldIdLst>
    <p:sldId id="256" r:id="rId4"/>
    <p:sldId id="257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71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92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794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942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380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806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949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629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285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172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61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680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73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168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755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3513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30297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7356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0853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989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4CFFCC4-4EDC-41E5-9504-A34843980629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297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52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8344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892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7622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8146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3666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6821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5531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1340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4720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62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45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3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92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53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CC4-4EDC-41E5-9504-A34843980629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65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4CFFCC4-4EDC-41E5-9504-A34843980629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75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FFCC4-4EDC-41E5-9504-A34843980629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80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FFCC4-4EDC-41E5-9504-A34843980629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40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4CFFCC4-4EDC-41E5-9504-A34843980629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D68F7AF-D37E-4FAC-BD84-DAC703E6673D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82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D84AB-47C2-4B50-8450-76A5CB50E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/>
              <a:t>Temas Scripts SQL</a:t>
            </a:r>
            <a:br>
              <a:rPr lang="pt-BR" dirty="0"/>
            </a:br>
            <a:r>
              <a:rPr lang="pt-BR" dirty="0"/>
              <a:t>MER e DER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7B98CC-C650-4168-8547-3897DC3A1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Faculdade de Engenharia de Sorocaba – FACENS, Sorocaba – SP</a:t>
            </a:r>
          </a:p>
          <a:p>
            <a:r>
              <a:rPr lang="pt-BR" dirty="0"/>
              <a:t>Thomas Soares da Silveira</a:t>
            </a:r>
            <a:br>
              <a:rPr lang="pt-BR" dirty="0"/>
            </a:br>
            <a:r>
              <a:rPr lang="pt-BR" b="1" dirty="0"/>
              <a:t>RA: </a:t>
            </a:r>
            <a:r>
              <a:rPr lang="pt-BR" dirty="0"/>
              <a:t>235751</a:t>
            </a:r>
          </a:p>
        </p:txBody>
      </p:sp>
    </p:spTree>
    <p:extLst>
      <p:ext uri="{BB962C8B-B14F-4D97-AF65-F5344CB8AC3E}">
        <p14:creationId xmlns:p14="http://schemas.microsoft.com/office/powerpoint/2010/main" val="169863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E8101-E7F0-407B-8A7D-5619231D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Modelo Entidade-Relacionamento</a:t>
            </a:r>
            <a:br>
              <a:rPr lang="pt-BR" b="1" dirty="0"/>
            </a:br>
            <a:r>
              <a:rPr lang="pt-BR" b="1" dirty="0"/>
              <a:t>Animais e Espécies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6FFE12-989C-4D7B-B76E-F0EF7600D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100" b="1" dirty="0"/>
              <a:t>Enunciado: </a:t>
            </a:r>
            <a:r>
              <a:rPr lang="pt-BR" sz="1050" b="0" i="0" dirty="0">
                <a:solidFill>
                  <a:srgbClr val="2D3B45"/>
                </a:solidFill>
                <a:effectLst/>
                <a:latin typeface="LatoWeb"/>
              </a:rPr>
              <a:t>Crie um banco de dados para armazenar dados de Animais e Espécies. Um animal tem seu nome, </a:t>
            </a:r>
            <a:r>
              <a:rPr lang="pt-BR" sz="1050" b="0" i="0" dirty="0" err="1">
                <a:solidFill>
                  <a:srgbClr val="2D3B45"/>
                </a:solidFill>
                <a:effectLst/>
                <a:latin typeface="LatoWeb"/>
              </a:rPr>
              <a:t>data_nasc</a:t>
            </a:r>
            <a:r>
              <a:rPr lang="pt-BR" sz="1050" b="0" i="0" dirty="0">
                <a:solidFill>
                  <a:srgbClr val="2D3B45"/>
                </a:solidFill>
                <a:effectLst/>
                <a:latin typeface="LatoWeb"/>
              </a:rPr>
              <a:t> e peso. Uma espécie tem um nome e uma descrição.</a:t>
            </a:r>
          </a:p>
          <a:p>
            <a:pPr marL="0" indent="0">
              <a:buNone/>
            </a:pPr>
            <a:r>
              <a:rPr lang="pt-BR" sz="1100" dirty="0"/>
              <a:t>Possui duas entidades principais:</a:t>
            </a:r>
          </a:p>
          <a:p>
            <a:pPr marL="0" indent="0">
              <a:buNone/>
            </a:pPr>
            <a:r>
              <a:rPr lang="pt-BR" sz="1100" b="1" dirty="0"/>
              <a:t>Animais: </a:t>
            </a:r>
            <a:r>
              <a:rPr lang="pt-BR" sz="1100" dirty="0"/>
              <a:t>Representa os animais.</a:t>
            </a:r>
          </a:p>
          <a:p>
            <a:pPr marL="0" indent="0">
              <a:buNone/>
            </a:pPr>
            <a:r>
              <a:rPr lang="pt-BR" sz="1100" dirty="0"/>
              <a:t>- Atributos: Nome, data de nascimento e peso.</a:t>
            </a:r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r>
              <a:rPr lang="pt-BR" sz="1100" b="1" dirty="0"/>
              <a:t>Espécie:</a:t>
            </a:r>
            <a:r>
              <a:rPr lang="pt-BR" sz="1100" dirty="0"/>
              <a:t> Representa as espécies que os animais pertencem.</a:t>
            </a:r>
          </a:p>
          <a:p>
            <a:pPr marL="0" indent="0">
              <a:buNone/>
            </a:pPr>
            <a:r>
              <a:rPr lang="pt-BR" sz="1100" dirty="0"/>
              <a:t>- Atributos: Nome e descrição.</a:t>
            </a:r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r>
              <a:rPr lang="pt-BR" sz="1100" b="1" dirty="0"/>
              <a:t>Relacionamentos:</a:t>
            </a:r>
          </a:p>
          <a:p>
            <a:pPr marL="0" indent="0">
              <a:buNone/>
            </a:pPr>
            <a:r>
              <a:rPr lang="pt-BR" sz="1100" dirty="0"/>
              <a:t>- Um animal terá apenas uma espécie;</a:t>
            </a:r>
          </a:p>
          <a:p>
            <a:pPr marL="0" indent="0">
              <a:buNone/>
            </a:pPr>
            <a:r>
              <a:rPr lang="pt-BR" sz="1100" dirty="0"/>
              <a:t>- Uma espécie pode ter vários animais.</a:t>
            </a:r>
          </a:p>
        </p:txBody>
      </p:sp>
    </p:spTree>
    <p:extLst>
      <p:ext uri="{BB962C8B-B14F-4D97-AF65-F5344CB8AC3E}">
        <p14:creationId xmlns:p14="http://schemas.microsoft.com/office/powerpoint/2010/main" val="125708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580BD-A73E-462B-B993-206A1F26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Diagrama Entidade-Relacionamento</a:t>
            </a:r>
            <a:br>
              <a:rPr lang="pt-BR" b="1" dirty="0"/>
            </a:br>
            <a:r>
              <a:rPr lang="pt-BR" b="1" dirty="0"/>
              <a:t>Animais e espécies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B10749-94D7-4228-BBC6-DFC84400B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7289" y="2666075"/>
            <a:ext cx="8452999" cy="285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7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E8101-E7F0-407B-8A7D-5619231D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Modelo Entidade-Relacionamento</a:t>
            </a:r>
            <a:br>
              <a:rPr lang="pt-BR" b="1" dirty="0"/>
            </a:br>
            <a:r>
              <a:rPr lang="pt-BR" b="1" dirty="0"/>
              <a:t>Produtos e Marcas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6FFE12-989C-4D7B-B76E-F0EF7600D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100" b="1" dirty="0"/>
              <a:t>Enunciado: </a:t>
            </a:r>
            <a:r>
              <a:rPr lang="pt-BR" sz="1050" b="0" i="0" dirty="0">
                <a:effectLst/>
                <a:latin typeface="LatoWeb"/>
              </a:rPr>
              <a:t>Crie um banco de dados para registrar dados de Produtos e Marcas. Um produto deve ter nome, preço de custo, preço de venda, data de validade e marca. Uma marca deve ter, nome, site oficial e telefone.</a:t>
            </a:r>
          </a:p>
          <a:p>
            <a:pPr marL="0" indent="0">
              <a:buNone/>
            </a:pPr>
            <a:r>
              <a:rPr lang="pt-BR" sz="1100" dirty="0"/>
              <a:t>Possui duas entidades principais:</a:t>
            </a:r>
          </a:p>
          <a:p>
            <a:pPr marL="0" indent="0">
              <a:buNone/>
            </a:pPr>
            <a:r>
              <a:rPr lang="pt-BR" sz="1100" b="1" dirty="0"/>
              <a:t>Produtos: </a:t>
            </a:r>
            <a:r>
              <a:rPr lang="pt-BR" sz="1100" dirty="0"/>
              <a:t>Representa os produtos cadastrados.</a:t>
            </a:r>
          </a:p>
          <a:p>
            <a:pPr marL="0" indent="0">
              <a:buNone/>
            </a:pPr>
            <a:r>
              <a:rPr lang="pt-BR" sz="1100" dirty="0"/>
              <a:t>- Atributos: Nome, preço de custo, preço de venda, data de validade e marca.</a:t>
            </a:r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r>
              <a:rPr lang="pt-BR" sz="1100" b="1" dirty="0"/>
              <a:t>Marcas: </a:t>
            </a:r>
            <a:r>
              <a:rPr lang="pt-BR" sz="1100" dirty="0"/>
              <a:t>Representa as marcas que produzem os produtos.</a:t>
            </a:r>
          </a:p>
          <a:p>
            <a:pPr marL="0" indent="0">
              <a:buNone/>
            </a:pPr>
            <a:r>
              <a:rPr lang="pt-BR" sz="1100" dirty="0"/>
              <a:t>- Atributos: Nome, site oficial e telefone.</a:t>
            </a:r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r>
              <a:rPr lang="pt-BR" sz="1100" b="1" dirty="0"/>
              <a:t>Relacionamentos:</a:t>
            </a:r>
          </a:p>
          <a:p>
            <a:pPr marL="0" indent="0">
              <a:buNone/>
            </a:pPr>
            <a:r>
              <a:rPr lang="pt-BR" sz="1100" dirty="0"/>
              <a:t>- Um produto terá apenas uma marca;</a:t>
            </a:r>
          </a:p>
          <a:p>
            <a:pPr marL="0" indent="0">
              <a:buNone/>
            </a:pPr>
            <a:r>
              <a:rPr lang="pt-BR" sz="1100" dirty="0"/>
              <a:t>- Uma marca pode ter vários produtos.</a:t>
            </a:r>
          </a:p>
        </p:txBody>
      </p:sp>
    </p:spTree>
    <p:extLst>
      <p:ext uri="{BB962C8B-B14F-4D97-AF65-F5344CB8AC3E}">
        <p14:creationId xmlns:p14="http://schemas.microsoft.com/office/powerpoint/2010/main" val="199063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580BD-A73E-462B-B993-206A1F26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Diagrama Entidade-Relacionamento</a:t>
            </a:r>
            <a:br>
              <a:rPr lang="pt-BR" b="1" dirty="0"/>
            </a:br>
            <a:r>
              <a:rPr lang="pt-BR" b="1" dirty="0"/>
              <a:t>Produtos e Marcas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B10749-94D7-4228-BBC6-DFC84400B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7289" y="2048125"/>
            <a:ext cx="8452999" cy="409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1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E8101-E7F0-407B-8A7D-5619231D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Modelo Entidade-Relacionamento</a:t>
            </a:r>
            <a:br>
              <a:rPr lang="pt-BR" b="1" dirty="0"/>
            </a:br>
            <a:r>
              <a:rPr lang="pt-BR" b="1" dirty="0"/>
              <a:t>Filmes e Categorias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6FFE12-989C-4D7B-B76E-F0EF7600D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100" b="1" dirty="0"/>
              <a:t>Enunciado: </a:t>
            </a:r>
            <a:r>
              <a:rPr lang="pt-BR" sz="1000" b="0" i="0" dirty="0">
                <a:solidFill>
                  <a:srgbClr val="2D3B45"/>
                </a:solidFill>
                <a:effectLst/>
                <a:latin typeface="LatoWeb"/>
              </a:rPr>
              <a:t>Crie um banco de dados para registrar dados de Filmes e Categorias. Um filme tem seu título, sinopse, estúdio e categoria. Uma categoria deve ter nome e público alvo. </a:t>
            </a:r>
            <a:r>
              <a:rPr lang="pt-BR" sz="1100" dirty="0"/>
              <a:t>Possui duas entidades principais:</a:t>
            </a:r>
          </a:p>
          <a:p>
            <a:pPr marL="0" indent="0">
              <a:buNone/>
            </a:pPr>
            <a:r>
              <a:rPr lang="pt-BR" sz="1100" b="1" dirty="0"/>
              <a:t>Filmes: </a:t>
            </a:r>
            <a:r>
              <a:rPr lang="pt-BR" sz="1100" dirty="0"/>
              <a:t>Representa os filmes.</a:t>
            </a:r>
          </a:p>
          <a:p>
            <a:pPr marL="0" indent="0">
              <a:buNone/>
            </a:pPr>
            <a:r>
              <a:rPr lang="pt-BR" sz="1100" dirty="0"/>
              <a:t>- Atributos: Título, sinopse, estúdio e categoria.</a:t>
            </a:r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r>
              <a:rPr lang="pt-BR" sz="1100" b="1" dirty="0"/>
              <a:t>Categorias:</a:t>
            </a:r>
            <a:r>
              <a:rPr lang="pt-BR" sz="1100" dirty="0"/>
              <a:t> Representa as categorias que os filmes pertencem.</a:t>
            </a:r>
          </a:p>
          <a:p>
            <a:pPr marL="0" indent="0">
              <a:buNone/>
            </a:pPr>
            <a:r>
              <a:rPr lang="pt-BR" sz="1100" dirty="0"/>
              <a:t>- Atributos: Nome e público alvo.</a:t>
            </a:r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r>
              <a:rPr lang="pt-BR" sz="1100" b="1" dirty="0"/>
              <a:t>Relacionamentos:</a:t>
            </a:r>
          </a:p>
          <a:p>
            <a:pPr marL="0" indent="0">
              <a:buNone/>
            </a:pPr>
            <a:r>
              <a:rPr lang="pt-BR" sz="1100" dirty="0"/>
              <a:t>- Um filme pode ter várias categorias;</a:t>
            </a:r>
          </a:p>
          <a:p>
            <a:pPr marL="0" indent="0">
              <a:buNone/>
            </a:pPr>
            <a:r>
              <a:rPr lang="pt-BR" sz="1100" dirty="0"/>
              <a:t>- Uma categorias pode ser atribuída a vários filmes.</a:t>
            </a:r>
          </a:p>
        </p:txBody>
      </p:sp>
    </p:spTree>
    <p:extLst>
      <p:ext uri="{BB962C8B-B14F-4D97-AF65-F5344CB8AC3E}">
        <p14:creationId xmlns:p14="http://schemas.microsoft.com/office/powerpoint/2010/main" val="134199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580BD-A73E-462B-B993-206A1F26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Diagrama Entidade-Relacionamento</a:t>
            </a:r>
            <a:br>
              <a:rPr lang="pt-BR" b="1" dirty="0"/>
            </a:br>
            <a:r>
              <a:rPr lang="pt-BR" b="1" dirty="0"/>
              <a:t>Filmes e Categorias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B10749-94D7-4228-BBC6-DFC84400B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7289" y="2310151"/>
            <a:ext cx="8452999" cy="356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52540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384</TotalTime>
  <Words>368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7</vt:i4>
      </vt:variant>
    </vt:vector>
  </HeadingPairs>
  <TitlesOfParts>
    <vt:vector size="17" baseType="lpstr">
      <vt:lpstr>Arial</vt:lpstr>
      <vt:lpstr>Century Gothic</vt:lpstr>
      <vt:lpstr>Gill Sans MT</vt:lpstr>
      <vt:lpstr>LatoWeb</vt:lpstr>
      <vt:lpstr>Tw Cen MT</vt:lpstr>
      <vt:lpstr>Tw Cen MT Condensed</vt:lpstr>
      <vt:lpstr>Wingdings 3</vt:lpstr>
      <vt:lpstr>Galeria</vt:lpstr>
      <vt:lpstr>Cacho</vt:lpstr>
      <vt:lpstr>Integral</vt:lpstr>
      <vt:lpstr> Temas Scripts SQL MER e DER</vt:lpstr>
      <vt:lpstr>Modelo Entidade-Relacionamento Animais e Espécies</vt:lpstr>
      <vt:lpstr>Diagrama Entidade-Relacionamento Animais e espécies</vt:lpstr>
      <vt:lpstr>Modelo Entidade-Relacionamento Produtos e Marcas</vt:lpstr>
      <vt:lpstr>Diagrama Entidade-Relacionamento Produtos e Marcas</vt:lpstr>
      <vt:lpstr>Modelo Entidade-Relacionamento Filmes e Categorias</vt:lpstr>
      <vt:lpstr>Diagrama Entidade-Relacionamento Filmes e Categorias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Banco de Dados MEI e DER</dc:title>
  <dc:creator>Thomas Janoski</dc:creator>
  <cp:lastModifiedBy>Thomas Janoski</cp:lastModifiedBy>
  <cp:revision>27</cp:revision>
  <dcterms:created xsi:type="dcterms:W3CDTF">2024-02-27T00:28:02Z</dcterms:created>
  <dcterms:modified xsi:type="dcterms:W3CDTF">2024-03-19T01:30:52Z</dcterms:modified>
</cp:coreProperties>
</file>