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68" d="100"/>
          <a:sy n="68" d="100"/>
        </p:scale>
        <p:origin x="643" y="-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8271-4DBA-760D-7D6F-967DBBB7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294C-FB98-C26E-9D0C-36E2D317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7B5ED-BE8C-33D6-1973-A07CAF53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6C01-F924-4B9D-51E1-C028667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7454-D253-7AD7-175E-D11D6E67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7516-3561-4838-F3ED-E23D798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83ED6-9A7A-1016-323E-494D11ED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11BE8-B070-2DDE-F3EA-258A186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0E3DB-DCD8-1223-1389-949BE79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C2123-F8B4-8664-58B8-44272ED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2A22A0-C0FA-911D-CBEE-D198F40B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E578E9-4E7A-D8C7-23C5-1FC60C94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CD9E4-3B25-EF4C-68D5-7D2FFAE7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33EB5-AB71-3FE1-F7A9-C71A041F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684E-B629-13CF-FD0B-FF8674C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26CB-72A6-6104-4FA6-9FCD45A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7AC00-330B-6D90-4C21-FD4407E9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8EAA5-8E49-0051-1D78-5DE43AB8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A4558-A65C-AA32-9779-1DDE96B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EA23B-E174-2948-6617-192684A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602F-3032-7D71-5348-453721C7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B8D0C-47EF-92B8-2B88-A271D6EE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4DAEF-B626-2AF2-011B-EA220C32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06629-3C6B-F7DF-53BA-58F99F30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0669B-0C1E-71D8-1964-D34B80C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1967-5C04-D1D7-0550-23BC8147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8A44-FA03-73B3-98F0-5B99598A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CAC7A-ED67-AFCC-45C0-FE4EF472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69B49-0E6A-268F-E46A-28A62838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40D62-9FAE-13D0-2853-86B33B6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3E88-966C-EC09-7D75-D80FC01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F33F5-C83D-2BAE-8F6A-BB5F5D1A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7ABF6-5524-2073-64AB-E1D1064C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78194-0815-E0D9-3734-3AC31559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7E13A0-FE15-9BF3-97C8-378C7863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3DD0BA-3553-6A8B-FC8A-8C2AC41FB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947856-F3B8-8C3E-5654-63433B31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FCA3E9-128D-34C9-F166-6CF9D89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4F858-901E-8DD5-E89A-A77027C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BA17A-81E4-B572-8342-F5FE138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11A12E-7BF3-6711-B944-9AAAF98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DFBFE9-A71E-2076-835C-0AF222C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560CCF-29A7-9C52-FF53-C2494F1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5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8FD9B3-1DC8-BC34-3DEA-E640188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F3E68D-5B23-D965-4004-BDE79EA4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08A0E-0C62-3BE5-A39D-A32CECC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63B2-0585-4EB4-FB1D-8F4E7535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44DFD-1544-DFD1-C6C8-C0D46F0B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502FD1-4D57-C18F-62D6-334A01CF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7FF93-86AC-33FF-3671-C198C56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55CDF-4BA5-0036-5A61-6B7C7CC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A4C74-CF05-155A-C142-AAE6FE9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C8AB-5510-35F7-43EC-1CCC33E5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EFA6D-91B4-243D-6FC7-3D65C2A4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30F14-BD9E-2280-8CA4-79D06BC4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E6FB5-98F2-6838-30E4-F01F146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C3F94-967C-A92E-3C15-5B63BEB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E1768-D97C-128B-0228-A8931A5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43407-C080-8777-6D05-4C7F43D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801BE-D75D-DED1-2216-B589F4E7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B183F-B9C5-EFC3-CB71-4D69526F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5783-9D8E-4C38-9F3D-D75EDA3EC936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3158B-1BA9-580B-01F9-62D385CA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C4147-CCD1-93E4-D814-B876FF36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1465-6F4E-4432-8928-17E711AF3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68" descr="Padrão do plano de fundo&#10;&#10;Descrição gerada automaticamente">
            <a:extLst>
              <a:ext uri="{FF2B5EF4-FFF2-40B4-BE49-F238E27FC236}">
                <a16:creationId xmlns:a16="http://schemas.microsoft.com/office/drawing/2014/main" id="{EB414070-B46E-05B9-2790-7BCEB3A4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5273676" y="-5273674"/>
            <a:ext cx="457199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C4BDAF-0F6D-DA5B-9B15-0ACD305AA007}"/>
              </a:ext>
            </a:extLst>
          </p:cNvPr>
          <p:cNvSpPr txBox="1"/>
          <p:nvPr/>
        </p:nvSpPr>
        <p:spPr>
          <a:xfrm>
            <a:off x="823166" y="320462"/>
            <a:ext cx="13473018" cy="1328023"/>
          </a:xfrm>
          <a:prstGeom prst="round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chemeClr val="bg1"/>
                </a:solidFill>
              </a:rPr>
              <a:t>AquaMonitor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C27772-EBB3-1306-9A19-9B3184CCFC12}"/>
              </a:ext>
            </a:extLst>
          </p:cNvPr>
          <p:cNvSpPr txBox="1"/>
          <p:nvPr/>
        </p:nvSpPr>
        <p:spPr>
          <a:xfrm>
            <a:off x="897943" y="1706261"/>
            <a:ext cx="5941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NOME DO GRUPO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Gabriel Rosa da Silva            RA 237069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Guilherme Augusto E. Souza RA 237306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Lucas Marcone O. Freitas      RA 121708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Milena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Mazzei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Barcia             RA 237291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Thomas Soares da Silveira    RA 235751 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Wesley Matheus Silva           RA 236896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C2B50-4E4C-9C17-783D-9602E5474EB5}"/>
              </a:ext>
            </a:extLst>
          </p:cNvPr>
          <p:cNvSpPr txBox="1"/>
          <p:nvPr/>
        </p:nvSpPr>
        <p:spPr>
          <a:xfrm>
            <a:off x="7696200" y="3579164"/>
            <a:ext cx="6599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Prof. . Hadassa </a:t>
            </a:r>
            <a:r>
              <a:rPr lang="pt-BR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Harumi</a:t>
            </a:r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Castelo </a:t>
            </a:r>
            <a:r>
              <a:rPr lang="pt-BR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Onisaki</a:t>
            </a:r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Pinto  </a:t>
            </a:r>
          </a:p>
          <a:p>
            <a:pPr algn="r"/>
            <a:r>
              <a:rPr lang="pt-B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Turma SPAS033TSN1</a:t>
            </a:r>
            <a:endParaRPr lang="pt-BR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A63B3-1DF5-4FC4-7380-F035BC63B888}"/>
              </a:ext>
            </a:extLst>
          </p:cNvPr>
          <p:cNvSpPr txBox="1"/>
          <p:nvPr/>
        </p:nvSpPr>
        <p:spPr>
          <a:xfrm>
            <a:off x="863018" y="4939529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E558A3-B2A3-1E58-443A-431A4865741D}"/>
              </a:ext>
            </a:extLst>
          </p:cNvPr>
          <p:cNvSpPr txBox="1"/>
          <p:nvPr/>
        </p:nvSpPr>
        <p:spPr>
          <a:xfrm>
            <a:off x="8334269" y="4975940"/>
            <a:ext cx="5902324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MATERIAIS E MÉTODOS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5B10BD-DC45-3EE8-9747-738D2D0B84F2}"/>
              </a:ext>
            </a:extLst>
          </p:cNvPr>
          <p:cNvSpPr txBox="1"/>
          <p:nvPr/>
        </p:nvSpPr>
        <p:spPr>
          <a:xfrm>
            <a:off x="863018" y="10395773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JUSTIFICATIVA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DC1B23-0332-3467-AA29-C5DB15CDE273}"/>
              </a:ext>
            </a:extLst>
          </p:cNvPr>
          <p:cNvSpPr txBox="1"/>
          <p:nvPr/>
        </p:nvSpPr>
        <p:spPr>
          <a:xfrm>
            <a:off x="8493776" y="13301334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CONCLUSÃO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AB04ED-DB92-AFA9-1002-19549A3F136A}"/>
              </a:ext>
            </a:extLst>
          </p:cNvPr>
          <p:cNvSpPr txBox="1"/>
          <p:nvPr/>
        </p:nvSpPr>
        <p:spPr>
          <a:xfrm>
            <a:off x="853538" y="12370402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9D4F7C-53CA-F279-21D1-E9AD6A9AB2E0}"/>
              </a:ext>
            </a:extLst>
          </p:cNvPr>
          <p:cNvSpPr txBox="1"/>
          <p:nvPr/>
        </p:nvSpPr>
        <p:spPr>
          <a:xfrm>
            <a:off x="863018" y="14804011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ORÇAMENTOS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14B6D2-CC56-BF4E-25A0-CAB1A4C77B37}"/>
              </a:ext>
            </a:extLst>
          </p:cNvPr>
          <p:cNvSpPr txBox="1"/>
          <p:nvPr/>
        </p:nvSpPr>
        <p:spPr>
          <a:xfrm>
            <a:off x="8546248" y="14821142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PERSPECTIVAS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84B088-8BB7-D547-86D6-74F4E7972419}"/>
              </a:ext>
            </a:extLst>
          </p:cNvPr>
          <p:cNvSpPr txBox="1"/>
          <p:nvPr/>
        </p:nvSpPr>
        <p:spPr>
          <a:xfrm>
            <a:off x="8546248" y="17794106"/>
            <a:ext cx="5901948" cy="6129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1">
                    <a:lumMod val="50000"/>
                  </a:schemeClr>
                </a:solidFill>
              </a:rPr>
              <a:t>AGRADECIMENTOS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D72B67-39B4-0EDB-E754-233DF606A4AE}"/>
              </a:ext>
            </a:extLst>
          </p:cNvPr>
          <p:cNvSpPr txBox="1"/>
          <p:nvPr/>
        </p:nvSpPr>
        <p:spPr>
          <a:xfrm>
            <a:off x="858091" y="5605095"/>
            <a:ext cx="594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contexto global atual, a gestão sustentável dos recursos naturais, especialmente da água, é uma prioridade emergente. Nossa proposta é desenvolver um aplicativo que permita aos os usuários monitorarem seu consumo de água, de forma prática e inteligente, assim incentivando práticas sustentáveis, evitando desperdícios e assim economizando água e dinheiro.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0EA9E71-381D-238D-E9A1-90093922D01F}"/>
              </a:ext>
            </a:extLst>
          </p:cNvPr>
          <p:cNvSpPr txBox="1"/>
          <p:nvPr/>
        </p:nvSpPr>
        <p:spPr>
          <a:xfrm>
            <a:off x="783315" y="11027279"/>
            <a:ext cx="594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escolha desse projeto foi motivada pela sua relevância na promoção da sustentabilidade ambiental, na conscientização individual e coletiva sobre o uso da água, no combate à escassez hídrica em diversas regiões do mundo e na inovação tecnológica que ele representa.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1B88F12-A853-DC48-2491-BCBA6103B437}"/>
              </a:ext>
            </a:extLst>
          </p:cNvPr>
          <p:cNvSpPr txBox="1"/>
          <p:nvPr/>
        </p:nvSpPr>
        <p:spPr>
          <a:xfrm>
            <a:off x="8566988" y="15485782"/>
            <a:ext cx="594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perspectiva é de que no futuro possamos desenvolver parcerias estratégicas com empresas de tratamento de água e esgotos, assim como programas educacionais, visando atingir a total capacidade de auxilio ao desenvolvimento sustentável do nosso projeto. Por fim, também pode ser estudada a possibilidade de integração com outros sistemas para auxiliar na economia de energia e outros campos da sustentabilidade, fornecendo dicas e ferramentas práticas para diversos aspectos da vida.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8B8D36-73FA-E3CE-DDDC-874047A5D5A3}"/>
              </a:ext>
            </a:extLst>
          </p:cNvPr>
          <p:cNvSpPr txBox="1"/>
          <p:nvPr/>
        </p:nvSpPr>
        <p:spPr>
          <a:xfrm>
            <a:off x="843092" y="13061102"/>
            <a:ext cx="59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projeto tem como objetivo desenvolver e implementar um sistema capaz de oferecer aos usuários uma maneira de acompanharem todas as etapas do seu consumo de água, mostrando comparativos entre os dias através de um aplicativo, incentivando a economia e as práticas sustentáveis do uso da água.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BA29AFE-C9E5-076F-A0B8-A841DDCF7B63}"/>
              </a:ext>
            </a:extLst>
          </p:cNvPr>
          <p:cNvSpPr txBox="1"/>
          <p:nvPr/>
        </p:nvSpPr>
        <p:spPr>
          <a:xfrm>
            <a:off x="8506396" y="13898665"/>
            <a:ext cx="594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nosso projeto é de interesse econômico e social, e que além de ser viável se encaixa nas perspectivas  da agenda 2030.  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6E60F66-7438-E98A-5A17-B5D32622CB9B}"/>
              </a:ext>
            </a:extLst>
          </p:cNvPr>
          <p:cNvSpPr txBox="1"/>
          <p:nvPr/>
        </p:nvSpPr>
        <p:spPr>
          <a:xfrm>
            <a:off x="8499992" y="18479843"/>
            <a:ext cx="594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agradecimentos a nossa orientadora Prof. Hadassa por nos guiar por esse projeto, ao Prof. Daniel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Ohata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pelo auxilio no desenvolvimento do banco de dados e  a FACENS por nos proporcionar a oportunidade de desenvolver esse projeto.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EB2DD7-FD33-993C-FF71-E8EF6EDB4841}"/>
              </a:ext>
            </a:extLst>
          </p:cNvPr>
          <p:cNvSpPr txBox="1"/>
          <p:nvPr/>
        </p:nvSpPr>
        <p:spPr>
          <a:xfrm>
            <a:off x="687304" y="18910730"/>
            <a:ext cx="59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1 -  Itens necessários para produção do protótipo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 valores em Reais R$)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68D580-03F7-4DEF-BA4B-F59F3C3EA712}"/>
              </a:ext>
            </a:extLst>
          </p:cNvPr>
          <p:cNvSpPr txBox="1"/>
          <p:nvPr/>
        </p:nvSpPr>
        <p:spPr>
          <a:xfrm>
            <a:off x="783315" y="9913567"/>
            <a:ext cx="601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1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Exemplo de medidor existente no mercado.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0" name="Imagem 69" descr="Padrão do plano de fundo&#10;&#10;Descrição gerada automaticamente">
            <a:extLst>
              <a:ext uri="{FF2B5EF4-FFF2-40B4-BE49-F238E27FC236}">
                <a16:creationId xmlns:a16="http://schemas.microsoft.com/office/drawing/2014/main" id="{353E37C5-64DF-93D3-947A-77F104AE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27645"/>
          <a:stretch>
            <a:fillRect/>
          </a:stretch>
        </p:blipFill>
        <p:spPr>
          <a:xfrm rot="5400000">
            <a:off x="6900891" y="13197467"/>
            <a:ext cx="1317568" cy="15119350"/>
          </a:xfrm>
          <a:custGeom>
            <a:avLst/>
            <a:gdLst>
              <a:gd name="connsiteX0" fmla="*/ 0 w 5981700"/>
              <a:gd name="connsiteY0" fmla="*/ 15119350 h 15119350"/>
              <a:gd name="connsiteX1" fmla="*/ 0 w 5981700"/>
              <a:gd name="connsiteY1" fmla="*/ 0 h 15119350"/>
              <a:gd name="connsiteX2" fmla="*/ 5981700 w 5981700"/>
              <a:gd name="connsiteY2" fmla="*/ 0 h 15119350"/>
              <a:gd name="connsiteX3" fmla="*/ 5981700 w 5981700"/>
              <a:gd name="connsiteY3" fmla="*/ 15119350 h 15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1700" h="15119350">
                <a:moveTo>
                  <a:pt x="0" y="15119350"/>
                </a:moveTo>
                <a:lnTo>
                  <a:pt x="0" y="0"/>
                </a:lnTo>
                <a:lnTo>
                  <a:pt x="5981700" y="0"/>
                </a:lnTo>
                <a:lnTo>
                  <a:pt x="5981700" y="15119350"/>
                </a:lnTo>
                <a:close/>
              </a:path>
            </a:pathLst>
          </a:cu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CFC81B16-CD12-0250-B57B-4389977E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4373" y="20393605"/>
            <a:ext cx="2810603" cy="733201"/>
          </a:xfrm>
          <a:prstGeom prst="rect">
            <a:avLst/>
          </a:prstGeom>
        </p:spPr>
      </p:pic>
      <p:pic>
        <p:nvPicPr>
          <p:cNvPr id="5" name="Imagem 4" descr="Logotipo">
            <a:extLst>
              <a:ext uri="{FF2B5EF4-FFF2-40B4-BE49-F238E27FC236}">
                <a16:creationId xmlns:a16="http://schemas.microsoft.com/office/drawing/2014/main" id="{5F5D359D-1BE8-6DB0-1054-8EECD2AEA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48" y="1595551"/>
            <a:ext cx="2739184" cy="1658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5FF562-1B95-B636-FB89-52C201713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091" y="7660874"/>
            <a:ext cx="3860800" cy="21224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2A44F0-6228-1FBD-9AC6-60162BCBD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18" y="15583870"/>
            <a:ext cx="5918486" cy="31673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83A7A03-21FF-CD7A-1432-68B0A1F6BB3C}"/>
              </a:ext>
            </a:extLst>
          </p:cNvPr>
          <p:cNvSpPr txBox="1"/>
          <p:nvPr/>
        </p:nvSpPr>
        <p:spPr>
          <a:xfrm>
            <a:off x="8314532" y="5679119"/>
            <a:ext cx="594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do aplicativo para monitoramento de água envolve o desenvolvimento de um sistema que permita aos usuários monitorar o consumo de água de forma eficiente. Para isso precisamos de alguns componentes-chave do projeto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pt-B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	Um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Dispositivo de Medição e controle, ele medirá a água consumida diariamente na residência do usuário.</a:t>
            </a:r>
          </a:p>
          <a:p>
            <a:pPr algn="just"/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Um aplicativo móvel para servir de interface do usuário para monitorar o consumo de água.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C74BF3-055B-4700-D506-32C7C6802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2053" y="9252438"/>
            <a:ext cx="5226755" cy="28248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4B79EB2-AF73-1B35-35AC-80B19027D2E5}"/>
              </a:ext>
            </a:extLst>
          </p:cNvPr>
          <p:cNvSpPr txBox="1"/>
          <p:nvPr/>
        </p:nvSpPr>
        <p:spPr>
          <a:xfrm>
            <a:off x="8483594" y="12234246"/>
            <a:ext cx="597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2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Exemplo de interface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Hidroweb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(Aplicativo do governo que  monitora reservatórios de água no Brasil)</a:t>
            </a:r>
          </a:p>
        </p:txBody>
      </p:sp>
    </p:spTree>
    <p:extLst>
      <p:ext uri="{BB962C8B-B14F-4D97-AF65-F5344CB8AC3E}">
        <p14:creationId xmlns:p14="http://schemas.microsoft.com/office/powerpoint/2010/main" val="2967147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474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MOREIRA SANTOS</dc:creator>
  <cp:lastModifiedBy>Milena Barcia</cp:lastModifiedBy>
  <cp:revision>7</cp:revision>
  <dcterms:created xsi:type="dcterms:W3CDTF">2023-11-03T14:08:47Z</dcterms:created>
  <dcterms:modified xsi:type="dcterms:W3CDTF">2024-06-16T20:46:41Z</dcterms:modified>
</cp:coreProperties>
</file>