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FFDA37-068D-4787-BBDC-055766473850}">
  <a:tblStyle styleId="{19FFDA37-068D-4787-BBDC-0557664738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fe0dae8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fe0dae8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fe0dae8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fe0dae8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fe0dae8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fe0dae8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fe0dae8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fe0dae8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fe0dae88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fe0dae88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fe0dae88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fe0dae88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fe0dae8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fe0dae8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0b4546e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0b4546e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0b4546e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0b4546e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fa43abe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fa43abe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fe0dae8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fe0dae8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fe0dae8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fe0dae8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fe0dae8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fe0dae8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0b4546e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0b4546e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0b4546e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0b4546e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0b4546e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0b4546e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31100"/>
            <a:ext cx="197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Lato"/>
                <a:ea typeface="Lato"/>
                <a:cs typeface="Lato"/>
                <a:sym typeface="Lato"/>
              </a:rPr>
              <a:t>20.10.2022</a:t>
            </a:r>
            <a:br>
              <a:rPr lang="de" sz="800">
                <a:latin typeface="Lato"/>
                <a:ea typeface="Lato"/>
                <a:cs typeface="Lato"/>
                <a:sym typeface="Lato"/>
              </a:rPr>
            </a:br>
            <a:r>
              <a:rPr lang="de" sz="800">
                <a:latin typeface="Lato"/>
                <a:ea typeface="Lato"/>
                <a:cs typeface="Lato"/>
                <a:sym typeface="Lato"/>
              </a:rPr>
              <a:t>T. Jonas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Docker Networking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Overlay networks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Connect multiple Docker </a:t>
            </a:r>
            <a:r>
              <a:rPr lang="de"/>
              <a:t>deamons (on different hosts/machines)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Enable swarm services - Swarm distributed control plane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covered next week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IPvlan networks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de" sz="1305"/>
              <a:t>Control</a:t>
            </a:r>
            <a:r>
              <a:rPr lang="de" sz="1305"/>
              <a:t> over IPv4 &amp; IPv6 addressing (inside host network)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de" sz="1305"/>
              <a:t>Control of layer 2 VLAN tagging &amp; IPvlan layer 3 routing ??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i="1" lang="de" sz="1305"/>
              <a:t>Commands:</a:t>
            </a:r>
            <a:endParaRPr i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de" sz="1305"/>
              <a:t>$ </a:t>
            </a:r>
            <a:r>
              <a:rPr lang="de" sz="1305">
                <a:highlight>
                  <a:schemeClr val="accent6"/>
                </a:highlight>
              </a:rPr>
              <a:t>docker network create -d ipvlan </a:t>
            </a:r>
            <a:r>
              <a:rPr lang="de" sz="1305">
                <a:highlight>
                  <a:schemeClr val="accent6"/>
                </a:highlight>
              </a:rPr>
              <a:t>--subnet 192.168.1.0/24 \</a:t>
            </a:r>
            <a:br>
              <a:rPr lang="de" sz="1305">
                <a:highlight>
                  <a:schemeClr val="accent6"/>
                </a:highlight>
              </a:rPr>
            </a:br>
            <a:r>
              <a:rPr lang="de" sz="1305">
                <a:highlight>
                  <a:schemeClr val="accent6"/>
                </a:highlight>
              </a:rPr>
              <a:t>	--gateway 192.168.1.1 -o ipvlan_mode=l2 -o parent=eth0 ip_net</a:t>
            </a:r>
            <a:br>
              <a:rPr lang="de" sz="1305"/>
            </a:br>
            <a:br>
              <a:rPr lang="de" sz="1305"/>
            </a:br>
            <a:r>
              <a:rPr lang="de" sz="1305"/>
              <a:t>$ docker run </a:t>
            </a:r>
            <a:r>
              <a:rPr lang="de" sz="1305">
                <a:highlight>
                  <a:schemeClr val="accent6"/>
                </a:highlight>
              </a:rPr>
              <a:t>--net ip_net</a:t>
            </a:r>
            <a:r>
              <a:rPr lang="de" sz="1305"/>
              <a:t> miniserver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Macvlan networks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Assign MAC address to container. Simulate physical device (inside host network)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Used to deal with legacy applications which expect direct connection to physical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de"/>
              <a:t>Commands: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highlight>
                  <a:schemeClr val="accent6"/>
                </a:highlight>
              </a:rPr>
              <a:t>$ </a:t>
            </a:r>
            <a:r>
              <a:rPr lang="de">
                <a:highlight>
                  <a:schemeClr val="accent6"/>
                </a:highlight>
              </a:rPr>
              <a:t>docker network create -d macvlan --subnet=172.16.86.0/24 \</a:t>
            </a:r>
            <a:br>
              <a:rPr lang="de">
                <a:highlight>
                  <a:schemeClr val="accent6"/>
                </a:highlight>
              </a:rPr>
            </a:br>
            <a:r>
              <a:rPr lang="de">
                <a:highlight>
                  <a:schemeClr val="accent6"/>
                </a:highlight>
              </a:rPr>
              <a:t>	--gateway=172.16.86.1 -o parent=eth0 pub_net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highlight>
                  <a:schemeClr val="accent6"/>
                </a:highlight>
              </a:rPr>
              <a:t>$ docker run </a:t>
            </a:r>
            <a:r>
              <a:rPr lang="de">
                <a:highlight>
                  <a:schemeClr val="accent6"/>
                </a:highlight>
              </a:rPr>
              <a:t>--net pub_net --ip 172.16.86.10  -p 5000:80 miniserver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Which network driver to use?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952500" y="129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{19FFDA37-068D-4787-BBDC-055766473850}</a:tableStyleId>
              </a:tblPr>
              <a:tblGrid>
                <a:gridCol w="3624550"/>
                <a:gridCol w="3624550"/>
              </a:tblGrid>
              <a:tr h="161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Bridge networks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Communication between </a:t>
                      </a:r>
                      <a:r>
                        <a:rPr lang="de" u="sng"/>
                        <a:t>multiple containers on same host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Host networks</a:t>
                      </a:r>
                      <a:endParaRPr b="1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Network stack should </a:t>
                      </a:r>
                      <a:r>
                        <a:rPr lang="de" u="sng"/>
                        <a:t>not be isolated from host</a:t>
                      </a:r>
                      <a:r>
                        <a:rPr lang="de"/>
                        <a:t> (but things like filesystem/libraries should)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Overlay networks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Communication between </a:t>
                      </a:r>
                      <a:r>
                        <a:rPr lang="de" u="sng"/>
                        <a:t>containers on different hosts</a:t>
                      </a:r>
                      <a:endParaRPr u="sng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 u="sng"/>
                        <a:t>Swarm services</a:t>
                      </a:r>
                      <a:r>
                        <a:rPr lang="de"/>
                        <a:t> for multiple applications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Macvlan/Ipvlan networks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Simulation of physical hosts via </a:t>
                      </a:r>
                      <a:r>
                        <a:rPr lang="de" u="sng"/>
                        <a:t>containers with unique MAC/IP address</a:t>
                      </a:r>
                      <a:endParaRPr u="sng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Migration from VM setup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Third party network plugins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exists.</a:t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22450"/>
            <a:ext cx="76884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Datamanagement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Networking</a:t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Linux network fundamentals - used by CNM</a:t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952500" y="19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{19FFDA37-068D-4787-BBDC-055766473850}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Linux Bridge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Virtual impl. of switch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Network Namespaces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Define isolated networks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E.g. host network namespace contains host interfaces &amp; routing tables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Virtual Ethernet Devices (veth)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Simulates connection wire between network namespaces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iptables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packet filtering system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L3/L4 firewall (marking, masquerading, dropping)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Why do we need docker networking?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3052650"/>
            <a:ext cx="5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Communication between apps, the host, or external network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Network drivers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Bridge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Overlay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Host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IPvlan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Macvlan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(no network)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What type network should I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Demo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Network drivers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Container Networking Model (CNM)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Provide network functionality to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Plugable subsystem with different drivers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150" y="1853862"/>
            <a:ext cx="4202201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167300" y="4369325"/>
            <a:ext cx="176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https://docs.mirantis.com/containers/v3.0/dockeree-ref-arch/networking/scalable-container-networks.html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Host networks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329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Removed network isolation between container and Docker host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i="1" lang="de"/>
            </a:br>
            <a:br>
              <a:rPr i="1" lang="de"/>
            </a:br>
            <a:r>
              <a:rPr i="1" lang="de"/>
              <a:t>Command: </a:t>
            </a:r>
            <a:br>
              <a:rPr i="1" lang="de"/>
            </a:br>
            <a:r>
              <a:rPr lang="de">
                <a:solidFill>
                  <a:schemeClr val="dk2"/>
                </a:solidFill>
                <a:highlight>
                  <a:schemeClr val="accent6"/>
                </a:highlight>
              </a:rPr>
              <a:t>host $ docker run </a:t>
            </a:r>
            <a:r>
              <a:rPr lang="de">
                <a:solidFill>
                  <a:schemeClr val="dk2"/>
                </a:solidFill>
                <a:highlight>
                  <a:schemeClr val="accent6"/>
                </a:highlight>
              </a:rPr>
              <a:t>--net host miniserver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6838"/>
            <a:ext cx="3887299" cy="28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6649950" y="4632000"/>
            <a:ext cx="176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https://docs.mirantis.com/containers/v3.0/dockeree-ref-arch/networking/scalable-container-networks.html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Bridge networks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478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 </a:t>
            </a:r>
            <a:r>
              <a:rPr lang="de"/>
              <a:t>bridge</a:t>
            </a:r>
            <a:r>
              <a:rPr lang="de"/>
              <a:t> network connects containers which should communicate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Default network: &gt; </a:t>
            </a:r>
            <a:r>
              <a:rPr lang="de">
                <a:highlight>
                  <a:schemeClr val="accent4"/>
                </a:highlight>
              </a:rPr>
              <a:t>bridge</a:t>
            </a:r>
            <a:r>
              <a:rPr lang="de"/>
              <a:t> &lt;</a:t>
            </a:r>
            <a:r>
              <a:rPr lang="de"/>
              <a:t> Containers automatically added if not explicitly specified.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de"/>
              <a:t>Command: </a:t>
            </a:r>
            <a:br>
              <a:rPr i="1" lang="de"/>
            </a:br>
            <a:r>
              <a:rPr lang="de">
                <a:solidFill>
                  <a:schemeClr val="dk2"/>
                </a:solidFill>
                <a:highlight>
                  <a:schemeClr val="accent6"/>
                </a:highlight>
              </a:rPr>
              <a:t>host $ docker run  miniserver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675" y="1853850"/>
            <a:ext cx="2199637" cy="2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6934125" y="4738900"/>
            <a:ext cx="176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https://docs.mirantis.com/containers/v3.0/dockeree-ref-arch/networking/scalable-container-networks.html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Bridge networks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User-defined vs. default bridge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Automatic DNS resolution: Containers callable by name instead of IP-address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Better isolation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Containers detachable/attachable on runtime. (Not when using default bridge)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Configurable bridge for different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Containers on the user-defined bridge expose all ports to each other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Bridge network - (user-defined)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345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Specifies sub-network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de"/>
            </a:br>
            <a:r>
              <a:rPr i="1" lang="de"/>
              <a:t>Command: </a:t>
            </a:r>
            <a:br>
              <a:rPr i="1" lang="de"/>
            </a:br>
            <a:r>
              <a:rPr lang="de">
                <a:solidFill>
                  <a:schemeClr val="dk2"/>
                </a:solidFill>
                <a:highlight>
                  <a:schemeClr val="lt1"/>
                </a:highlight>
              </a:rPr>
              <a:t>host $ </a:t>
            </a:r>
            <a:r>
              <a:rPr lang="de">
                <a:solidFill>
                  <a:schemeClr val="dk2"/>
                </a:solidFill>
                <a:highlight>
                  <a:schemeClr val="accent6"/>
                </a:highlight>
              </a:rPr>
              <a:t>docker network create -d bridge --subnet 10.0.0.0/24 my_bridge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highlight>
                  <a:schemeClr val="lt1"/>
                </a:highlight>
              </a:rPr>
              <a:t>host $ docker run --name C2 </a:t>
            </a:r>
            <a:r>
              <a:rPr lang="de">
                <a:solidFill>
                  <a:schemeClr val="dk2"/>
                </a:solidFill>
                <a:highlight>
                  <a:schemeClr val="accent6"/>
                </a:highlight>
              </a:rPr>
              <a:t>--net my_bridge </a:t>
            </a:r>
            <a:r>
              <a:rPr lang="de">
                <a:solidFill>
                  <a:schemeClr val="dk2"/>
                </a:solidFill>
                <a:highlight>
                  <a:schemeClr val="lt1"/>
                </a:highlight>
              </a:rPr>
              <a:t>miniserver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2"/>
                </a:solidFill>
                <a:highlight>
                  <a:schemeClr val="lt1"/>
                </a:highlight>
              </a:rPr>
              <a:t>host $ docker run –name C3 </a:t>
            </a:r>
            <a:r>
              <a:rPr lang="de">
                <a:solidFill>
                  <a:schemeClr val="dk2"/>
                </a:solidFill>
                <a:highlight>
                  <a:schemeClr val="accent6"/>
                </a:highlight>
              </a:rPr>
              <a:t>--net my_bridge --ip 10.0.0.254</a:t>
            </a:r>
            <a:r>
              <a:rPr lang="de">
                <a:solidFill>
                  <a:schemeClr val="dk2"/>
                </a:solidFill>
                <a:highlight>
                  <a:schemeClr val="lt1"/>
                </a:highlight>
              </a:rPr>
              <a:t> miniserver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475" y="1793099"/>
            <a:ext cx="4153826" cy="28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6768100" y="4625775"/>
            <a:ext cx="176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https://docs.mirantis.com/containers/v3.0/dockeree-ref-arch/networking/scalable-container-networks.html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Bridge networks - external access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2078875"/>
            <a:ext cx="297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External access must be specified explicitly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de"/>
              <a:t>Command: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highlight>
                  <a:schemeClr val="lt1"/>
                </a:highlight>
              </a:rPr>
              <a:t>host $ docker run </a:t>
            </a:r>
            <a:r>
              <a:rPr lang="de">
                <a:highlight>
                  <a:schemeClr val="accent6"/>
                </a:highlight>
              </a:rPr>
              <a:t>--net my_bridge </a:t>
            </a:r>
            <a:r>
              <a:rPr lang="de">
                <a:highlight>
                  <a:schemeClr val="accent6"/>
                </a:highlight>
              </a:rPr>
              <a:t> -p 5000:80</a:t>
            </a:r>
            <a:r>
              <a:rPr lang="de">
                <a:highlight>
                  <a:schemeClr val="lt1"/>
                </a:highlight>
              </a:rPr>
              <a:t> </a:t>
            </a:r>
            <a:r>
              <a:rPr lang="de">
                <a:highlight>
                  <a:schemeClr val="lt1"/>
                </a:highlight>
              </a:rPr>
              <a:t>--name C2 </a:t>
            </a:r>
            <a:r>
              <a:rPr lang="de">
                <a:highlight>
                  <a:schemeClr val="lt1"/>
                </a:highlight>
              </a:rPr>
              <a:t>miniserver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575" y="2206200"/>
            <a:ext cx="4927424" cy="19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7138800" y="4142950"/>
            <a:ext cx="176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https://docs.mirantis.com/containers/v3.0/dockeree-ref-arch/networking/scalable-container-networks.html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