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649E8-2FB5-4BA2-8261-F3625D3ADD7A}" v="16" dt="2025-03-14T06:03:59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Mohlapo" userId="a6ad070d-b2eb-4276-ad79-60a77ae1820f" providerId="ADAL" clId="{1DE649E8-2FB5-4BA2-8261-F3625D3ADD7A}"/>
    <pc:docChg chg="undo custSel addSld delSld modSld">
      <pc:chgData name="Thomas Mohlapo" userId="a6ad070d-b2eb-4276-ad79-60a77ae1820f" providerId="ADAL" clId="{1DE649E8-2FB5-4BA2-8261-F3625D3ADD7A}" dt="2025-03-14T06:00:55.303" v="14"/>
      <pc:docMkLst>
        <pc:docMk/>
      </pc:docMkLst>
      <pc:sldChg chg="addSp delSp modSp new del mod">
        <pc:chgData name="Thomas Mohlapo" userId="a6ad070d-b2eb-4276-ad79-60a77ae1820f" providerId="ADAL" clId="{1DE649E8-2FB5-4BA2-8261-F3625D3ADD7A}" dt="2025-03-14T06:00:38.287" v="12" actId="47"/>
        <pc:sldMkLst>
          <pc:docMk/>
          <pc:sldMk cId="454644476" sldId="257"/>
        </pc:sldMkLst>
        <pc:spChg chg="mod">
          <ac:chgData name="Thomas Mohlapo" userId="a6ad070d-b2eb-4276-ad79-60a77ae1820f" providerId="ADAL" clId="{1DE649E8-2FB5-4BA2-8261-F3625D3ADD7A}" dt="2025-03-14T05:59:52.066" v="6"/>
          <ac:spMkLst>
            <pc:docMk/>
            <pc:sldMk cId="454644476" sldId="257"/>
            <ac:spMk id="2" creationId="{F2DBC974-2717-F2A4-EAC0-40776B5A574E}"/>
          </ac:spMkLst>
        </pc:spChg>
        <pc:spChg chg="add del">
          <ac:chgData name="Thomas Mohlapo" userId="a6ad070d-b2eb-4276-ad79-60a77ae1820f" providerId="ADAL" clId="{1DE649E8-2FB5-4BA2-8261-F3625D3ADD7A}" dt="2025-03-14T05:59:56.378" v="8"/>
          <ac:spMkLst>
            <pc:docMk/>
            <pc:sldMk cId="454644476" sldId="257"/>
            <ac:spMk id="3" creationId="{8FE24D99-1B3F-4AFD-E001-FAFAE3FC0C39}"/>
          </ac:spMkLst>
        </pc:spChg>
        <pc:graphicFrameChg chg="add del">
          <ac:chgData name="Thomas Mohlapo" userId="a6ad070d-b2eb-4276-ad79-60a77ae1820f" providerId="ADAL" clId="{1DE649E8-2FB5-4BA2-8261-F3625D3ADD7A}" dt="2025-03-14T05:59:16.797" v="3"/>
          <ac:graphicFrameMkLst>
            <pc:docMk/>
            <pc:sldMk cId="454644476" sldId="257"/>
            <ac:graphicFrameMk id="4" creationId="{EC2EF010-5A3F-9568-645B-F74FDA2F8CB1}"/>
          </ac:graphicFrameMkLst>
        </pc:graphicFrameChg>
        <pc:graphicFrameChg chg="add del">
          <ac:chgData name="Thomas Mohlapo" userId="a6ad070d-b2eb-4276-ad79-60a77ae1820f" providerId="ADAL" clId="{1DE649E8-2FB5-4BA2-8261-F3625D3ADD7A}" dt="2025-03-14T05:59:54.245" v="7"/>
          <ac:graphicFrameMkLst>
            <pc:docMk/>
            <pc:sldMk cId="454644476" sldId="257"/>
            <ac:graphicFrameMk id="5" creationId="{2139E9DE-1835-E29E-A404-8A6E05EE7F4D}"/>
          </ac:graphicFrameMkLst>
        </pc:graphicFrameChg>
        <pc:graphicFrameChg chg="add">
          <ac:chgData name="Thomas Mohlapo" userId="a6ad070d-b2eb-4276-ad79-60a77ae1820f" providerId="ADAL" clId="{1DE649E8-2FB5-4BA2-8261-F3625D3ADD7A}" dt="2025-03-14T05:59:56.378" v="8"/>
          <ac:graphicFrameMkLst>
            <pc:docMk/>
            <pc:sldMk cId="454644476" sldId="257"/>
            <ac:graphicFrameMk id="6" creationId="{938D5E9C-3076-C61A-3770-F02A6EC5258D}"/>
          </ac:graphicFrameMkLst>
        </pc:graphicFrameChg>
      </pc:sldChg>
      <pc:sldChg chg="new del">
        <pc:chgData name="Thomas Mohlapo" userId="a6ad070d-b2eb-4276-ad79-60a77ae1820f" providerId="ADAL" clId="{1DE649E8-2FB5-4BA2-8261-F3625D3ADD7A}" dt="2025-03-14T06:00:35.654" v="11" actId="47"/>
        <pc:sldMkLst>
          <pc:docMk/>
          <pc:sldMk cId="1915414939" sldId="258"/>
        </pc:sldMkLst>
      </pc:sldChg>
      <pc:sldChg chg="addSp new">
        <pc:chgData name="Thomas Mohlapo" userId="a6ad070d-b2eb-4276-ad79-60a77ae1820f" providerId="ADAL" clId="{1DE649E8-2FB5-4BA2-8261-F3625D3ADD7A}" dt="2025-03-14T06:00:21.277" v="10"/>
        <pc:sldMkLst>
          <pc:docMk/>
          <pc:sldMk cId="1769739044" sldId="259"/>
        </pc:sldMkLst>
        <pc:graphicFrameChg chg="add">
          <ac:chgData name="Thomas Mohlapo" userId="a6ad070d-b2eb-4276-ad79-60a77ae1820f" providerId="ADAL" clId="{1DE649E8-2FB5-4BA2-8261-F3625D3ADD7A}" dt="2025-03-14T06:00:21.277" v="10"/>
          <ac:graphicFrameMkLst>
            <pc:docMk/>
            <pc:sldMk cId="1769739044" sldId="259"/>
            <ac:graphicFrameMk id="2" creationId="{7584F176-B7DD-2164-E868-DFE6A40D0735}"/>
          </ac:graphicFrameMkLst>
        </pc:graphicFrameChg>
      </pc:sldChg>
      <pc:sldChg chg="addSp new">
        <pc:chgData name="Thomas Mohlapo" userId="a6ad070d-b2eb-4276-ad79-60a77ae1820f" providerId="ADAL" clId="{1DE649E8-2FB5-4BA2-8261-F3625D3ADD7A}" dt="2025-03-14T06:00:55.303" v="14"/>
        <pc:sldMkLst>
          <pc:docMk/>
          <pc:sldMk cId="3061049364" sldId="260"/>
        </pc:sldMkLst>
        <pc:graphicFrameChg chg="add">
          <ac:chgData name="Thomas Mohlapo" userId="a6ad070d-b2eb-4276-ad79-60a77ae1820f" providerId="ADAL" clId="{1DE649E8-2FB5-4BA2-8261-F3625D3ADD7A}" dt="2025-03-14T06:00:55.303" v="14"/>
          <ac:graphicFrameMkLst>
            <pc:docMk/>
            <pc:sldMk cId="3061049364" sldId="260"/>
            <ac:graphicFrameMk id="2" creationId="{BA4A71AA-E16F-5D4F-EB84-AD97ACAFA1A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5AD4-97BB-BB91-10CE-453A3EA5E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870A9-F59E-DF64-352C-DD1A08181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85EF-CA9A-9066-04E8-9FCC1E5F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D255-7A2C-40DA-AE2F-A59EF259D443}" type="datetimeFigureOut">
              <a:rPr lang="en-ZA" smtClean="0"/>
              <a:t>2025/03/14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60693-39B1-DB11-7ABC-BAB220F7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F1DC-3F0A-4DB0-F9BB-DFC5A296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63E-2382-46E2-B01C-5972B334C1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650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45D7-6A32-42F9-5F17-0FBDF826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052D6-E84C-DA0B-8DAF-8B2A7FEF7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79096-F210-903B-E448-3C16A9B3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D255-7A2C-40DA-AE2F-A59EF259D443}" type="datetimeFigureOut">
              <a:rPr lang="en-ZA" smtClean="0"/>
              <a:t>2025/03/14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0E5F5-A2F2-D828-A31D-BBBF4329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2798B-4A0F-C5CF-AE03-D730EE1E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63E-2382-46E2-B01C-5972B334C1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350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E0352-99B1-973B-B7F7-149AF79DD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3BFC7-CCED-1752-2941-5CD635EEB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987BC-ED88-1C47-EFD4-B3AC365C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D255-7A2C-40DA-AE2F-A59EF259D443}" type="datetimeFigureOut">
              <a:rPr lang="en-ZA" smtClean="0"/>
              <a:t>2025/03/14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B1B3C-8061-FFA0-B0D1-6A389AE0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9416-70E9-9505-C48F-2522F422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63E-2382-46E2-B01C-5972B334C1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835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96DC-76B5-5366-B6B5-29D12EEB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9ADF-7B36-9D7A-4254-6606C4AB7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A45B-82EB-53C7-5CB9-D903A5D3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D255-7A2C-40DA-AE2F-A59EF259D443}" type="datetimeFigureOut">
              <a:rPr lang="en-ZA" smtClean="0"/>
              <a:t>2025/03/14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6F4E0-9F4C-2390-5AC9-0A116913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5B28-65AB-5A8B-37EE-21BA756F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63E-2382-46E2-B01C-5972B334C1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859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BB55-7806-861B-7A5A-FC4D1C92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21B1E-2370-F9A6-03A9-DF2681469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16F6-4CD1-7918-B7A8-517EBE79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D255-7A2C-40DA-AE2F-A59EF259D443}" type="datetimeFigureOut">
              <a:rPr lang="en-ZA" smtClean="0"/>
              <a:t>2025/03/14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EBB5F-B374-859F-3D1C-89ED3D49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8A372-B269-0FA8-75F1-B963DCD8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63E-2382-46E2-B01C-5972B334C1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570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590F-B7D5-A10E-FA1F-2AC41B47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D474-B5F7-9BEC-1A25-E73010244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8B596-80FB-2B88-E0AA-D72D45665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94A14-4533-E241-D002-5640088D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D255-7A2C-40DA-AE2F-A59EF259D443}" type="datetimeFigureOut">
              <a:rPr lang="en-ZA" smtClean="0"/>
              <a:t>2025/03/14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A5E83-F57A-7208-E983-6108D734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527D1-A589-3D81-6EFA-10C943B4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63E-2382-46E2-B01C-5972B334C1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404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B309-4417-FA20-86B7-0F354B18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9A5EA-F2E7-8537-A87C-2B3DC9714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241DA-5072-293D-3AC4-56DB3258A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5EFBE-13DF-EA86-79F8-98D23B23A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A474D-06B3-FE78-2E33-3D791CB0D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FBC35-75E2-2F0B-85B3-A17B960D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D255-7A2C-40DA-AE2F-A59EF259D443}" type="datetimeFigureOut">
              <a:rPr lang="en-ZA" smtClean="0"/>
              <a:t>2025/03/14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5441F-A4A6-07FA-77E7-23845A8F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FD0D4-4999-4B8D-4BFD-D865B9C3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63E-2382-46E2-B01C-5972B334C1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950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2FB8-ADD9-C21B-4648-C049A14C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03AED-A531-6DD9-DAA0-869F3539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D255-7A2C-40DA-AE2F-A59EF259D443}" type="datetimeFigureOut">
              <a:rPr lang="en-ZA" smtClean="0"/>
              <a:t>2025/03/14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11CC3-0980-B49B-ECDF-A5505F74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5B9B2-A7B6-8CA6-F496-4547C0CE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63E-2382-46E2-B01C-5972B334C1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074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D1398-067B-5B6B-60E2-68B1B691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D255-7A2C-40DA-AE2F-A59EF259D443}" type="datetimeFigureOut">
              <a:rPr lang="en-ZA" smtClean="0"/>
              <a:t>2025/03/14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834A6-DA72-535A-F3B3-ED19145B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B48CD-EA61-B22A-C21E-AE5510D8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63E-2382-46E2-B01C-5972B334C1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883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B2E2-ADC0-C9DC-61A1-B07345C3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3DAD-252E-D807-A4B7-440EBA4FD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03E12-F1F3-660C-FC91-5B288A991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1E914-039A-9021-302A-83B1B73B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D255-7A2C-40DA-AE2F-A59EF259D443}" type="datetimeFigureOut">
              <a:rPr lang="en-ZA" smtClean="0"/>
              <a:t>2025/03/14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BFC93-3EBA-5502-47CE-12CEE17B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4D388-1D9A-E865-4F88-3625BCD0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63E-2382-46E2-B01C-5972B334C1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598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3F9F-36C8-5819-1D88-3EBC15D2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825B8-FCBD-80D2-12DC-8835954E6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B11BA-C5F9-4D2A-8715-5934BAA3D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4CE35-2059-A833-48EC-2A8F9BBE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D255-7A2C-40DA-AE2F-A59EF259D443}" type="datetimeFigureOut">
              <a:rPr lang="en-ZA" smtClean="0"/>
              <a:t>2025/03/14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A4477-171D-CCEB-8337-98716EED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7208F-0221-096F-C9E9-B5A7F005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163E-2382-46E2-B01C-5972B334C1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237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2E919-B843-BF39-C01C-96BE2525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9E5F8-1B02-ED03-AE42-3AE642BBD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16025-9CD3-2BE4-8E1C-CA49394F2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C5D255-7A2C-40DA-AE2F-A59EF259D443}" type="datetimeFigureOut">
              <a:rPr lang="en-ZA" smtClean="0"/>
              <a:t>2025/03/14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16C59-3FE2-B55F-DAF0-57833C4D2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C6432-BEA7-FBE8-9E5B-91CBB6903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20163E-2382-46E2-B01C-5972B334C1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390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2E7B-467F-535A-F073-B19505120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/>
              <a:t>Health Insurance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6B153-A4B7-6A32-77C7-9C17EB3AD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C4B6D36A-EAFE-5DF2-31F7-25C44E1173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C4B6D36A-EAFE-5DF2-31F7-25C44E1173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515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7584F176-B7DD-2164-E868-DFE6A40D073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7584F176-B7DD-2164-E868-DFE6A40D07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73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BA4A71AA-E16F-5D4F-EB84-AD97ACAFA1A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BA4A71AA-E16F-5D4F-EB84-AD97ACAFA1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104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11F25EDA-46B0-45FA-84DD-8327FB773C39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91XTW/bMAz9K4XPwSBZtmP3lqRZd9iGrhm6AUMOtMw4bh3LkOUuWZH/PkpOv7JuLTq0S3ayRdHk4yMpU1deVjR1CauPsEDv0BsqdbEAfXHAvZ5XdbJEhCxOQ9Hn/TiAKEmCIKRdVZtCVY13eOUZ0Dmas6JpobSGSPht2vOgLE8gt6sZlA32vBp1oyooix/YKdOW0S2uex4u61JpsCYnBgxas5ekTmuCwN8I8gjSFJc4QWk66Uz6LEnSRIgQGAgOPGOk1nQKDtmDKta0cz9SlYGiIjdWhoHkWQaS8SwMZBrHAnwrb4oqLzeAb7/9vKotOQaXJlVLy0d6To6tpfWaAppFUQIM+6Hvi0CEUvBQOERFaTYO09V4WWviihjsrI0o8lzpQpInx4nGpqPgyhupsl24t/E9+US1WuIpztxWZQqzIkvvEEozPxipxhycYq208SyqE60oCU7jhMjGinZBotubq+8jjYQg8w7ZuncDapBdQiVJuo1okOcaczCb5fh14b5tq00hhL+in5Lkj3lLQY/mQG7uJY4WOkM9XLmkHBX6utb83lYYOxT7enrdGvTJ+Z3i31RTF8wLY5q6opc8Ae7P6LjgGERZAkkcPVr0u1VfE3o2M3AsHkyk0tuM8/3plUdjEf9RLMEzToEc2hz36gh4SnnaZux5PPLTbEb/MCYY7zOIMWJ71otuKLkfnv+MLEvQ2V4l+eG4u7TOWCJkxgOWMWR+XwaY7eZccYwVUbxHk8UdwH83W9QF7t9s8bvo/+10cYOqmy/CJMJ+EgKmCWdxGLB+ljz/THsp0IN8nwbqa7RPnHB26ih5tBWHaglV9mVeNBe29T4MPvHYF4MjkRx9pnvZYBgKn0VizP148HW7Xx8se7kp+2Ot2vr1at+V/y06b4F05bYvqjVNTTP4CVTo4NSdpQK7S+2yJgIsW+5d2+f7gpqlI+sMytby5C7onnPjvP0EmTKaIhgQAAA=&quot;"/>
    <we:property name="creatorSessionId" value="&quot;969deae8-5f36-49c9-b64e-007cfb4ac47f&quot;"/>
    <we:property name="creatorTenantId" value="&quot;44ba8291-be07-481c-9340-ca2797ae586e&quot;"/>
    <we:property name="creatorUserId" value="&quot;1003200459303721&quot;"/>
    <we:property name="datasetId" value="&quot;5367af8e-fe9e-44f8-8056-465ab835e8ce&quot;"/>
    <we:property name="embedUrl" value="&quot;/reportEmbed?reportId=44d975c2-cf85-42ee-a5ef-5ed839a28a10&amp;config=eyJjbHVzdGVyVXJsIjoiaHR0cHM6Ly9XQUJJLVNPVVRILUFGUklDQS1OT1JUSC1BLVBSSU1BUlktcmVkaXJlY3QuYW5hbHlzaXMud2luZG93cy5uZXQiLCJlbWJlZEZlYXR1cmVzIjp7InVzYWdlTWV0cmljc1ZOZXh0Ijp0cnVlfX0%3D&amp;disableSensitivityBanner=true&quot;"/>
    <we:property name="initialStateBookmark" value="&quot;H4sIAAAAAAAAA91XbU/bQAz+K1U+V9Nd3trwLS0dkxjQUcQmTdXkXJw0kOaiy4W1Q/3vcy7lrWMDMcHafUrO59iPH9sX37UVZ1WZw/IY5mjtWQMpL+egLjvc6lrFWnZycngUnh5+Ow6PRiSWpc5kUVl715YGlaI+z6oa8sYCCb9Ouxbk+RjSZpVAXmHXKlFVsoA8+4GtMm1pVeOqa+GizKWCxuREg8bG7BWp05p883cOeQShsyucoNCtNBE2C4IocBwPGDgceMxIrWoVDLJHVRrTxv1QFhqygtw0MnQFj2MQjMeeK6J+3wG7kVdZkeZrwHffni3LhhWNCx3JRcNHdEGOG0urFQWU+H4ADHuebTuu4wmHe45BlOV67TBajhalIq6IwdbakCJPpcoEeTKcKKxaCq6toczruXkbPZBPZK0EnmJitgqd6SVZ+oCQ61lnKCvdOcVSKm01qMZKUhKMxpjIxoJ2QaDZm8nvQ4WEILb22Kp7CyqMr6AQJN1EFKapwhT0ejl6W7jv62JdCN6v6Kck+WPeIlDDGZCbB4mjhYpRDZYmKfuZuqk1u7sRxhbFvpretAZ9cnGv+NfV1AbzypimpugFD4DbCetHHF0/DiDo+08W/XbV14SeVQKGxc5ESLXJON+dXnkyFuc/isV9wSmQQp3iTh0BzynPphm7FvftKE7oH8YcxnsM+uizHetFM408DM9+QZYFqHinkvx43G1aExY4IuYuixkyuydcjLdzrjjAgijeocniHuC/my3KDHdvtvhd9P92urhF1c4XXuBjL/AAo4CzvueyXhy8/Ex7LdBhuksD9Q3aZ044W3WUPNmKA7mAIv48y6rLpvWOwk+8bzvhvhPsn9G9LBx4js18Z8Ttfvhls18fLXuxLvsDJevy7WrflP8dOmuOdOVuXmStq5Jm8DEUaOCUraUM20vtoiQCGrbMu2qeHzNqlpasc8hrc42lW7hlfBB9WZTjM/XX4H4CNI9ZykAQAAA=&quot;"/>
    <we:property name="isFiltersActionButtonVisible" value="true"/>
    <we:property name="isVisualContainerHeaderHidden" value="false"/>
    <we:property name="pageDisplayName" value="&quot;Page 1&quot;"/>
    <we:property name="pptInsertionSessionID" value="&quot;6E0B829C-A779-4459-925D-D17002114F20&quot;"/>
    <we:property name="reportEmbeddedTime" value="&quot;2025-03-13T09:42:23.566Z&quot;"/>
    <we:property name="reportName" value="&quot;Health Insurance Dashboard&quot;"/>
    <we:property name="reportState" value="&quot;CONNECTED&quot;"/>
    <we:property name="reportUrl" value="&quot;/groups/me/reports/44d975c2-cf85-42ee-a5ef-5ed839a28a10?experience=power-bi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39C32FB-E793-469E-BCAA-3D6CCA229117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03EE9108-BD88-406E-8F11-760E46C88944&quot;"/>
    <we:property name="reportUrl" value="&quot;/groups/me/reports/44d975c2-cf85-42ee-a5ef-5ed839a28a10/d40ac041225085cd509b?experience=power-bi&quot;"/>
    <we:property name="reportName" value="&quot;Health Insurance Dashboard&quot;"/>
    <we:property name="reportState" value="&quot;CONNECTED&quot;"/>
    <we:property name="embedUrl" value="&quot;/reportEmbed?reportId=44d975c2-cf85-42ee-a5ef-5ed839a28a10&amp;config=eyJjbHVzdGVyVXJsIjoiaHR0cHM6Ly9XQUJJLVNPVVRILUFGUklDQS1OT1JUSC1BLVBSSU1BUlktcmVkaXJlY3QuYW5hbHlzaXMud2luZG93cy5uZXQiLCJlbWJlZEZlYXR1cmVzIjp7InVzYWdlTWV0cmljc1ZOZXh0Ijp0cnVlfX0%3D&amp;disableSensitivityBanner=true&quot;"/>
    <we:property name="pageName" value="&quot;d40ac041225085cd509b&quot;"/>
    <we:property name="pageDisplayName" value="&quot;Page 2&quot;"/>
    <we:property name="datasetId" value="&quot;5367af8e-fe9e-44f8-8056-465ab835e8ce&quot;"/>
    <we:property name="backgroundColor" value="&quot;#FFFFFF&quot;"/>
    <we:property name="bookmark" value="&quot;H4sIAAAAAAAAA+1YTW/bMAz9K4HOwWD5M+6tTTNswDAUbdHLkAMl065XxzJkOUtW5L+PktN1SYe2WLHWwXaKRdPkI/me5PiWZWXbVLD+DAtkR+xEqZsF6JsRZ2NW9zaR55gnPInC2EMvA5mFCd1VjSlV3bKjW2ZAF2iuyraDygYi45f5mEFVnUFhVzlULY5Zg7pVNVTld+yd6ZbRHW7GDFdNpTTYkBcGDNqwS3KnNUHg7wLKCNKUS7xAaXprFnogvZD7fuRNIplFXirIre0dHLLfutjQLv1U1QbKmtI4XxlCEuYh+CDEJBAy9FJrb8u6qLaA75+9XDe2OQZXRqiV7Yf4SoltpM2GCuI8FUGUBUGYBMgjPw1EYJ/Oy8psE4r1bNVo6hV1sI82pcoLpUtJmVxPNLZ9C27ZVFXdwl3NduwXqtMSzzF3t2pTmjVF+oBQmevRVLVmdI6N0oZZVGda0RCcx8e67TTUEkdkXJYZaudxrb5NNRKOjB15m/FPaMfZ0jpnD3AdF4XGAsx2OXsL0O+7ekuK6GENc7I8OsOmxOk1ULKdIdJCU/yTtRvQaanveOeP94oZXAc28zuxkM/XX+Sw5Vdf0qsgmzsxhJHkPg88IZFkOPHCSRoOSgx3iEduHxy+Dh7ifZkEBOjDkcATxb8N+/dB9cSP6bhMgyQNYg58kqYyhmSoxLd9orOZzAfF/13YL5OBAVHhbHVoKnikBZaHY5ZOROihn3IfE5mkgouYD4qGp9jQ7rPA2hwA+fbA/gXK2TgRQJ7ySRIEwD0vCeMQD/XMfE1UF6iXJb2DuPYOn0uXFpqlknPa4xP/Az7JqmuJH5j1SA/nVH+qE0M61v04xUkcpDGKWEYeZr6Ug9LmM/fT//83nw16qpaoodh/3/ynJPqcbryNTHf4bjXqZHrfUbZAXbiPSqozbQMSz6BGB6Xpo5To/IhrUGd2kO5a299PJU2rn+MVVJ0dofugxVwal+0HLgCpg0gTAAA=&quot;"/>
    <we:property name="initialStateBookmark" value="&quot;H4sIAAAAAAAAA+1Y30/bMBD+Vyo/V1N+p+GtlE6bGAxRxMtUTRfnGgxpHDlO1w71f9/ZKWMtE6ChQartqfHlfPf57vvs1LcsE3VVwOoU5sgO2KGUN3NQNz2X9Vm5sX3+fHwyPD/+ejo8GZNZVlrIsmYHt0yDylFfirqBwkQg45dpn0FRnEFuRjMoauyzClUtSyjEd2yd6ZVWDa77DJdVIRWYkBMNGk3YBbnTmHK773zKCFyLBU6Q69aaBQ5wJ3A9L3QGIc9CJ0nJrW4dLLLfupjQNv1IlhpESWmsLw8gDmYBeJCmAz/lgZMYey3KvNgAvp97sapMVTQudSqXph7pNSU2kdZrWpDrJqkfZr4fxD66oZf4qW9mz0ShNwnT1XhZKaoVVbCNNqKV51IJTplsTRTWbQlu2UgWzdw+jbfsE9kojuc4s69KLfSKIn1AKPRVbyRr3TvHSirNDKozJakJ1uNjWTcKSo49Mi5Ehsp6XMlvI4WEI2MHzrr/E9owWxjn7AGuYZ4rzEFvhuO3AP2+KTekCB+uYUqWR3tYCRxdASXbaiINFMU/XNkGHQl1xzuvv7OYzlVgPb0TC/lc/yKHDb/aJb0KsqkVQxBy13N9J+VIMhw4wSAJOiWGO8Q9uwF2XwcP8b5MAimo/ZHAE4t/G/bvgmqJH2XAEz9O/MgFd5AkPIK4q8Q3daKzmcx7xf9t2C+TgYa0wPFy31TwSAkMD/ssGaSBg17iehjzOEndNHI7RcMjrGj3mWOp94B8O2D/AuVMnBBglriD2PfBdZw4iALc1zPzNVFNUC0EfYPY8nafSxcGmqGSddrhk/sHfOJFUxM/MGuR7s+p/lQlunSse1GCg8hPIkwjHjqYeZx3SpvP3E///998NuiRXKCCfPd785+S6HOq8TYy3eK70aiV6X1F2RxVbi+VZKPrCjieQYkWStVGEWj9iGtQZqaR9lmZ30+CutX28RKKxrTQXmgxm4RaK+gIf2KCueZiFpZF9wNS5wcicRMAAA==&quot;"/>
    <we:property name="isFiltersActionButtonVisible" value="true"/>
    <we:property name="isVisualContainerHeaderHidden" value="false"/>
    <we:property name="reportEmbeddedTime" value="&quot;2025-03-14T06:00:27.360Z&quot;"/>
    <we:property name="creatorTenantId" value="&quot;44ba8291-be07-481c-9340-ca2797ae586e&quot;"/>
    <we:property name="creatorUserId" value="&quot;1003200459303721&quot;"/>
    <we:property name="creatorSessionId" value="&quot;dcf95e74-bbff-41a9-8aab-0b16074bbaa2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FA4CB8E6-B1E3-45CE-9DA4-8C1CF9B2F00B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03EE9108-BD88-406E-8F11-760E46C88944&quot;"/>
    <we:property name="reportUrl" value="&quot;/groups/me/reports/44d975c2-cf85-42ee-a5ef-5ed839a28a10/aba690040d30d30b2592?experience=power-bi&quot;"/>
    <we:property name="reportName" value="&quot;Health Insurance Dashboard&quot;"/>
    <we:property name="reportState" value="&quot;CONNECTED&quot;"/>
    <we:property name="embedUrl" value="&quot;/reportEmbed?reportId=44d975c2-cf85-42ee-a5ef-5ed839a28a10&amp;config=eyJjbHVzdGVyVXJsIjoiaHR0cHM6Ly9XQUJJLVNPVVRILUFGUklDQS1OT1JUSC1BLVBSSU1BUlktcmVkaXJlY3QuYW5hbHlzaXMud2luZG93cy5uZXQiLCJlbWJlZEZlYXR1cmVzIjp7InVzYWdlTWV0cmljc1ZOZXh0Ijp0cnVlfX0%3D&amp;disableSensitivityBanner=true&quot;"/>
    <we:property name="pageName" value="&quot;aba690040d30d30b2592&quot;"/>
    <we:property name="pageDisplayName" value="&quot;Page 3&quot;"/>
    <we:property name="datasetId" value="&quot;5367af8e-fe9e-44f8-8056-465ab835e8ce&quot;"/>
    <we:property name="backgroundColor" value="&quot;#FFFFFF&quot;"/>
    <we:property name="bookmark" value="&quot;H4sIAAAAAAAAA+1XTW/bMAz9K4HOwSA7dhz31qYddhiKohl2GXKgJcZRq1iGLGfJivz3UXK6fiIF1q1JhwEBIlEU3yP5aNg3TKqm1rA+hwWyI3ZizPUC7HUvYn1WdbZhMshTlDEXCJInhZQY06mpnTJVw45umANbovuqmha0D0TGb9M+A60voPS7GegG+6xG25gKtPqBnTMdOdvips9wVWtjwYecOHDowy7JnfZEIfowIEQQTi1xgsJ1VihgmHOecDnwvyJOc0+s6RwCs2ddfOgAPzaVA1URjLflXMRJxoeQpllaCJ5kRfBtVFXqLeG7u1/WtS+Ow5UrzMrXo7giYB9ps6GEcj4apDlkMuNxxlMej+Qrosl8ILJYxmkmhRzKfBRFoUQzpd2WfrE+W9WWKk/96KKNqY6lsUoQUqiwxaYr6A0bG90uwursgX1iWivwEmfhqHLKrSnSJwTt5r2xaVzvEmtjHfOsLqyhlgaPUwVlZRrVhIO5+T62SPCSHfFN/xejY7mESpD1MZ3jsrRYgttuz/4q18mcjCRJ3bv0iOH4Y1ttZRXtSuAtS0rLpZJoe+ehLjQ2ZH5KbkqWnaISum1IJCg7guM5ENYDhdHGEtDJOqjnVNnbEYv7j3I5rD5tprcPBbp1dW/st23q8nmjvkzDoCJESZJJOZLDkcxSOYh5/H9Q/wjXu9anvzEFtcL3o/wdie9H8/cJdUKXhRjxPEoHWCDPAYthlhyU0Cdol0pgL/T/8LX+hO7r5C7e27N+Z/r7Ef0jTp3u02E2K/gsigvORYH0mpeLF3V/GBKjG2gt6F4X4GWV7ee95zma/7j6X+zMfgbgKS0/A2EM7mrKFkhff35hWtfUIPACKgx86i6UwuBHqoFK+g6GtfX/nxUNTdfAr6Bb37vwrcgCTED7Cce1VhajDgAA&quot;"/>
    <we:property name="initialStateBookmark" value="&quot;H4sIAAAAAAAAA+1XbW/aMBD+K5E/o8kJhJB+o5RpUtcXwdQvE5oc+whuTRw5DoNV/PedHbq+CqR1K3SahIR9Pt89d89zUXJLhKxKxVbnbA7kiBxrfTNn5iYISYsUG9vFxelZf3T67bx/NkSzLq3URUWObollJgd7JauaKRcBjV8nLcKUumS5202ZqqBFSjCVLpiSP6BxxiNrali3CCxLpQ1zIceWWXBhF+iOe8wdfmhjRsatXMAYuG2sLGPdlNIOFW33y6I4jdCtahw8shddXGiffqALy2SBaZwtpTzqJLTL4jiJM047SeZ9K1nkagP4/u6XVem6YmFpM710/ciuMbGLtF5jQSntteOUJSKhUUJjGvXEK6KJtM2TSERxIrjoirQXhr5FU6nsBn62Gi5Lg51HPppoA+xjro3kmMl32EDVNPSWDLSq5341fGQf69pwGMHUHxVW2hVG+gRM2Vkw0JUNRlBqY4lDdWk0Uuo9TiTLC13Jyh/M9PeBAUwvyBFdt34h6osFKzhan8Lp57mBnNnNdvhXsY5naERJqmDkMvrjj3WxkVW4rYC3bCkuF1KACc59X3Bs0Pwc3AQtW0XFVV2hSEA0AAczhrkeKQw3BhMdr7x6TqS5G7Go9aSWw+JpPbl7KOCt6wdjv6GpqeeNeJn4QQUWdjqJED3R7YkkFu2IRv8H9Y9gvac+/o0pKCW8H+VvKXw/mn8IqBG6yHiPpmHchgxoyiDrJp2DEvoYzEJyCDz/h6/1Z3BfJ3f+3p71W8vfj+ifYGp0H3eTaUanYZRRyjPA17yU79T9YUgMb4AxTAVNgN0q2897z0sw/3H172RmPwPwHJabAT8G9z0lc8CvP7fQta1KxuGSFeDxlE0oCd4PVcMK4Rj0a+P+P0scmobAK6Zqx53/ViQ+CXIqMwU7LrgvSOJheXQ/ARjR6BTMDgAA&quot;"/>
    <we:property name="isFiltersActionButtonVisible" value="true"/>
    <we:property name="isVisualContainerHeaderHidden" value="false"/>
    <we:property name="reportEmbeddedTime" value="&quot;2025-03-14T06:01:29.657Z&quot;"/>
    <we:property name="creatorTenantId" value="&quot;44ba8291-be07-481c-9340-ca2797ae586e&quot;"/>
    <we:property name="creatorUserId" value="&quot;1003200459303721&quot;"/>
    <we:property name="creatorSessionId" value="&quot;f8150d90-4a65-454f-8ec9-a71924d775bf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Health Insurance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Mohlapo</dc:creator>
  <cp:lastModifiedBy>Thomas Mohlapo</cp:lastModifiedBy>
  <cp:revision>1</cp:revision>
  <dcterms:created xsi:type="dcterms:W3CDTF">2025-03-13T09:36:24Z</dcterms:created>
  <dcterms:modified xsi:type="dcterms:W3CDTF">2025-03-14T06:04:05Z</dcterms:modified>
</cp:coreProperties>
</file>