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73" r:id="rId17"/>
    <p:sldId id="264" r:id="rId18"/>
    <p:sldId id="274" r:id="rId19"/>
    <p:sldId id="275" r:id="rId20"/>
    <p:sldId id="265" r:id="rId21"/>
    <p:sldId id="276" r:id="rId22"/>
    <p:sldId id="27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8C5BFF-EF2C-4F36-BFAC-5F516B7F349E}">
          <p14:sldIdLst>
            <p14:sldId id="256"/>
            <p14:sldId id="257"/>
            <p14:sldId id="266"/>
            <p14:sldId id="258"/>
            <p14:sldId id="267"/>
            <p14:sldId id="259"/>
            <p14:sldId id="268"/>
            <p14:sldId id="260"/>
            <p14:sldId id="269"/>
            <p14:sldId id="261"/>
            <p14:sldId id="270"/>
            <p14:sldId id="262"/>
            <p14:sldId id="271"/>
            <p14:sldId id="263"/>
            <p14:sldId id="272"/>
            <p14:sldId id="273"/>
            <p14:sldId id="264"/>
            <p14:sldId id="274"/>
            <p14:sldId id="275"/>
            <p14:sldId id="26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5050-E5FC-4057-A02F-EDAED821E8D8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C41E-771B-482E-A5E5-3902ECF5F9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85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C41E-771B-482E-A5E5-3902ECF5F9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43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C41E-771B-482E-A5E5-3902ECF5F9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43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C41E-771B-482E-A5E5-3902ECF5F9E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43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C41E-771B-482E-A5E5-3902ECF5F9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43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C41E-771B-482E-A5E5-3902ECF5F9E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43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 Köhler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Erstellung einer Benutzerverwaltung inklusive Rollen- &amp; Berechtigungskonzept</a:t>
            </a:r>
            <a:endParaRPr lang="de-DE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79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Datenbank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8783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11430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3077358" y="2708919"/>
            <a:ext cx="2793276" cy="1882710"/>
            <a:chOff x="3077358" y="2708919"/>
            <a:chExt cx="2793276" cy="1882710"/>
          </a:xfrm>
        </p:grpSpPr>
        <p:sp>
          <p:nvSpPr>
            <p:cNvPr id="5" name="Textfeld 4"/>
            <p:cNvSpPr txBox="1"/>
            <p:nvPr/>
          </p:nvSpPr>
          <p:spPr>
            <a:xfrm>
              <a:off x="3077358" y="4283850"/>
              <a:ext cx="290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210670" y="2708919"/>
              <a:ext cx="290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580112" y="4283851"/>
              <a:ext cx="290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516921" y="4283849"/>
              <a:ext cx="290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rgbClr val="000000"/>
                  </a:solidFill>
                </a:rPr>
                <a:t>n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076056" y="4283852"/>
              <a:ext cx="290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rgbClr val="000000"/>
                  </a:solidFill>
                </a:rPr>
                <a:t>n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196749" y="3140968"/>
              <a:ext cx="290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rgbClr val="000000"/>
                  </a:solidFill>
                </a:rPr>
                <a:t>n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04753"/>
              </p:ext>
            </p:extLst>
          </p:nvPr>
        </p:nvGraphicFramePr>
        <p:xfrm>
          <a:off x="2014649" y="1844824"/>
          <a:ext cx="5040560" cy="417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4654269" imgH="3856590" progId="Visio.Drawing.11">
                  <p:embed/>
                </p:oleObj>
              </mc:Choice>
              <mc:Fallback>
                <p:oleObj name="Visio" r:id="rId3" imgW="4654269" imgH="38565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649" y="1844824"/>
                        <a:ext cx="5040560" cy="417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JSF – </a:t>
            </a:r>
            <a:r>
              <a:rPr lang="de-DE" dirty="0" err="1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JavaServer</a:t>
            </a:r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Faces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8783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Framework-Standard  basierend auf MVC</a:t>
            </a:r>
          </a:p>
          <a:p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Webtechnologie der Java Plattform ( Java EE )</a:t>
            </a:r>
          </a:p>
          <a:p>
            <a:endParaRPr lang="de-DE" dirty="0" smtClean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89" y="3429000"/>
            <a:ext cx="6679393" cy="249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Oberfl</a:t>
            </a:r>
            <a:r>
              <a:rPr lang="de-DE" sz="3000" dirty="0" smtClean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ä</a:t>
            </a:r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8783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Realisierung der Oberfläche via HTML &amp; CSS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Einsatz der </a:t>
            </a:r>
            <a:r>
              <a:rPr lang="de-DE" dirty="0" err="1" smtClean="0">
                <a:solidFill>
                  <a:srgbClr val="000000"/>
                </a:solidFill>
              </a:rPr>
              <a:t>PrimeFaces</a:t>
            </a:r>
            <a:r>
              <a:rPr lang="de-DE" dirty="0" smtClean="0">
                <a:solidFill>
                  <a:srgbClr val="000000"/>
                </a:solidFill>
              </a:rPr>
              <a:t> UI – Komponenten Library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20861"/>
            <a:ext cx="4312919" cy="125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Oberfl</a:t>
            </a:r>
            <a:r>
              <a:rPr lang="de-DE" sz="3000" dirty="0" smtClean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ä</a:t>
            </a:r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8783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7" y="1916832"/>
            <a:ext cx="4104457" cy="181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7" y="4077072"/>
            <a:ext cx="6701815" cy="185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Security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8783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Verschlüsselte Kommunikation via HTTPS</a:t>
            </a:r>
          </a:p>
          <a:p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Verschlüsselung der „</a:t>
            </a:r>
            <a:r>
              <a:rPr lang="de-DE" dirty="0">
                <a:solidFill>
                  <a:srgbClr val="000000"/>
                </a:solidFill>
              </a:rPr>
              <a:t>U</a:t>
            </a:r>
            <a:r>
              <a:rPr lang="de-DE" dirty="0" smtClean="0">
                <a:solidFill>
                  <a:srgbClr val="000000"/>
                </a:solidFill>
              </a:rPr>
              <a:t>ser </a:t>
            </a:r>
            <a:r>
              <a:rPr lang="de-DE" dirty="0" err="1" smtClean="0">
                <a:solidFill>
                  <a:srgbClr val="000000"/>
                </a:solidFill>
              </a:rPr>
              <a:t>Credentials</a:t>
            </a:r>
            <a:r>
              <a:rPr lang="de-DE" dirty="0" smtClean="0">
                <a:solidFill>
                  <a:srgbClr val="000000"/>
                </a:solidFill>
              </a:rPr>
              <a:t>“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Schutz vor „XSS“ &amp; „SQL – </a:t>
            </a:r>
            <a:r>
              <a:rPr lang="de-DE" dirty="0" err="1" smtClean="0">
                <a:solidFill>
                  <a:srgbClr val="000000"/>
                </a:solidFill>
              </a:rPr>
              <a:t>Injection</a:t>
            </a:r>
            <a:r>
              <a:rPr lang="de-DE" dirty="0" smtClean="0">
                <a:solidFill>
                  <a:srgbClr val="000000"/>
                </a:solidFill>
              </a:rPr>
              <a:t>“</a:t>
            </a:r>
          </a:p>
          <a:p>
            <a:pPr marL="11430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92289"/>
            <a:ext cx="1944216" cy="86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://images.techhive.com/images/article/2013/09/encryption-100052899-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013176"/>
            <a:ext cx="1368152" cy="1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bluekaizen.org/wp-content/uploads/2015/12/XSS_Hack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13176"/>
            <a:ext cx="2448272" cy="10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Security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1608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Verschlüsselte Kommunikation via HTTPS: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1. Erstellung eines „Java Key Stores“</a:t>
            </a:r>
          </a:p>
          <a:p>
            <a:pPr lvl="1"/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2. Erstellung eines „Test – Zertifikats“</a:t>
            </a:r>
          </a:p>
          <a:p>
            <a:pPr lvl="1"/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3. Konfiguration der SSL / TSL – Verbindung in der </a:t>
            </a:r>
          </a:p>
          <a:p>
            <a:pPr lvl="2"/>
            <a:r>
              <a:rPr lang="de-DE" dirty="0" smtClean="0">
                <a:solidFill>
                  <a:srgbClr val="000000"/>
                </a:solidFill>
              </a:rPr>
              <a:t>„server.xml“- Datei</a:t>
            </a: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92288"/>
            <a:ext cx="1944216" cy="86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0" y="5153148"/>
            <a:ext cx="5076942" cy="74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9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b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Fazit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Fazit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8783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Fertigstellung der Webapplikation zur  vollsten Zufriedenheit des Kunden</a:t>
            </a: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Erwerb zahl- sowie umfangreicher neuer Kenntnisse und Fähigkeiten: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Datenbank / SQL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JSF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Verschlüsselung &amp; andere Sicherheitsrelevante Themen</a:t>
            </a:r>
          </a:p>
          <a:p>
            <a:pPr marL="11430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Das IT-Systemhaus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2300 Mitarbeiter</a:t>
            </a: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160.000 vernetze PC-Arbeitsplätze</a:t>
            </a: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120 eigene IT-Verfahren</a:t>
            </a: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9000 Server (7000 virtuell)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72" y="2132856"/>
            <a:ext cx="2363044" cy="352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Aufgabenstellung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636" y="1753766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Erstellung einer Benutzerverwaltung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Entwicklung eines Rollen- &amp; Berechtigungskonzepts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Realisierung als Webapplikation</a:t>
            </a: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41556"/>
            <a:ext cx="3488010" cy="24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1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Eingesetzte Technologien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" y="1738783"/>
            <a:ext cx="8229600" cy="43735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Oberfläche: 		- HTML, CSS, </a:t>
            </a:r>
            <a:r>
              <a:rPr lang="de-DE" dirty="0" err="1" smtClean="0">
                <a:solidFill>
                  <a:srgbClr val="000000"/>
                </a:solidFill>
              </a:rPr>
              <a:t>PrimeFaces</a:t>
            </a:r>
            <a:endParaRPr lang="de-DE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Logik: 			- Java, JSF</a:t>
            </a:r>
          </a:p>
          <a:p>
            <a:pPr marL="114300" indent="0">
              <a:buNone/>
            </a:pP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Datenbank: 	        	- MySQL DB 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Server : 			- Apache </a:t>
            </a:r>
            <a:r>
              <a:rPr lang="de-DE" dirty="0" err="1" smtClean="0">
                <a:solidFill>
                  <a:srgbClr val="000000"/>
                </a:solidFill>
              </a:rPr>
              <a:t>Tomcat</a:t>
            </a:r>
            <a:r>
              <a:rPr lang="de-DE" dirty="0" smtClean="0">
                <a:solidFill>
                  <a:srgbClr val="000000"/>
                </a:solidFill>
              </a:rPr>
              <a:t> Server</a:t>
            </a:r>
          </a:p>
          <a:p>
            <a:pPr marL="11430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 Inhalte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i="1" dirty="0" smtClean="0">
                <a:solidFill>
                  <a:srgbClr val="000000"/>
                </a:solidFill>
              </a:rPr>
              <a:t>Das Projektumfeld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Die Aufgabenstellung</a:t>
            </a:r>
          </a:p>
          <a:p>
            <a:r>
              <a:rPr lang="de-DE" i="1" dirty="0" smtClean="0">
                <a:solidFill>
                  <a:srgbClr val="000000"/>
                </a:solidFill>
              </a:rPr>
              <a:t>Eingesetzte Technologien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Rollen- &amp; Berechtigungskonzept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Datenbank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JSF – MVC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Die Oberfläche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Fazit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Rollen- &amp; Berechtigungskonzept</a:t>
            </a:r>
            <a:endParaRPr lang="de-D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630932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Erstellung einer Benutzerverwaltung inkl. Rollen &amp; Berechtigungskonzept	       Thomas Köhler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Unternehmenskommunikation">
      <a:dk1>
        <a:srgbClr val="E2001A"/>
      </a:dk1>
      <a:lt1>
        <a:srgbClr val="C7C7C7"/>
      </a:lt1>
      <a:dk2>
        <a:srgbClr val="E2001A"/>
      </a:dk2>
      <a:lt2>
        <a:srgbClr val="C7C7C7"/>
      </a:lt2>
      <a:accent1>
        <a:srgbClr val="E2001A"/>
      </a:accent1>
      <a:accent2>
        <a:srgbClr val="E2001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70C0"/>
      </a:hlink>
      <a:folHlink>
        <a:srgbClr val="7030A0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524</Words>
  <Application>Microsoft Office PowerPoint</Application>
  <PresentationFormat>Bildschirmpräsentation (4:3)</PresentationFormat>
  <Paragraphs>177</Paragraphs>
  <Slides>22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Apotheke</vt:lpstr>
      <vt:lpstr>Microsoft Visio Drawing</vt:lpstr>
      <vt:lpstr>Erstellung einer Benutzerverwaltung inklusive Rollen- &amp; Berechtigungskonzept</vt:lpstr>
      <vt:lpstr>Die Inhalte</vt:lpstr>
      <vt:lpstr>Das IT-Systemhaus</vt:lpstr>
      <vt:lpstr>Die Inhalte</vt:lpstr>
      <vt:lpstr>Die Aufgabenstellung</vt:lpstr>
      <vt:lpstr>Die Inhalte</vt:lpstr>
      <vt:lpstr>Eingesetzte Technologien</vt:lpstr>
      <vt:lpstr>Die Inhalte</vt:lpstr>
      <vt:lpstr>Rollen- &amp; Berechtigungskonzept</vt:lpstr>
      <vt:lpstr>Die Inhalte</vt:lpstr>
      <vt:lpstr>Datenbank</vt:lpstr>
      <vt:lpstr>Die Inhalte</vt:lpstr>
      <vt:lpstr>JSF – JavaServer Faces</vt:lpstr>
      <vt:lpstr>Die Inhalte</vt:lpstr>
      <vt:lpstr>Die Oberfläche</vt:lpstr>
      <vt:lpstr>Die Oberfläche</vt:lpstr>
      <vt:lpstr>Die Inhalte</vt:lpstr>
      <vt:lpstr>Security</vt:lpstr>
      <vt:lpstr>Security</vt:lpstr>
      <vt:lpstr>Die Inhalte</vt:lpstr>
      <vt:lpstr>Fazit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Benutzerverwaltung inklusive Rollen- &amp; Berechtigungskonzept</dc:title>
  <dc:creator>Köhler Thomas</dc:creator>
  <cp:lastModifiedBy>KoehlerT008</cp:lastModifiedBy>
  <cp:revision>13</cp:revision>
  <dcterms:created xsi:type="dcterms:W3CDTF">2016-07-01T08:40:06Z</dcterms:created>
  <dcterms:modified xsi:type="dcterms:W3CDTF">2016-07-01T13:03:09Z</dcterms:modified>
</cp:coreProperties>
</file>