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Thomas Kerslake" userId="S::thomas.kerslake@students.plymouth.ac.uk::d96eabf8-ac39-4303-a837-b53f16daf9da" providerId="AD" clId="Web-{DA7DE567-B1B1-4FDC-803B-A087B1D77FD7}"/>
    <pc:docChg chg="addSld modSld">
      <pc:chgData name="(s) Thomas Kerslake" userId="S::thomas.kerslake@students.plymouth.ac.uk::d96eabf8-ac39-4303-a837-b53f16daf9da" providerId="AD" clId="Web-{DA7DE567-B1B1-4FDC-803B-A087B1D77FD7}" dt="2018-11-29T00:56:14.175" v="5" actId="1076"/>
      <pc:docMkLst>
        <pc:docMk/>
      </pc:docMkLst>
      <pc:sldChg chg="delSp modSp new">
        <pc:chgData name="(s) Thomas Kerslake" userId="S::thomas.kerslake@students.plymouth.ac.uk::d96eabf8-ac39-4303-a837-b53f16daf9da" providerId="AD" clId="Web-{DA7DE567-B1B1-4FDC-803B-A087B1D77FD7}" dt="2018-11-29T00:56:14.175" v="5" actId="1076"/>
        <pc:sldMkLst>
          <pc:docMk/>
          <pc:sldMk cId="4244679382" sldId="261"/>
        </pc:sldMkLst>
        <pc:spChg chg="mod">
          <ac:chgData name="(s) Thomas Kerslake" userId="S::thomas.kerslake@students.plymouth.ac.uk::d96eabf8-ac39-4303-a837-b53f16daf9da" providerId="AD" clId="Web-{DA7DE567-B1B1-4FDC-803B-A087B1D77FD7}" dt="2018-11-29T00:56:14.175" v="5" actId="1076"/>
          <ac:spMkLst>
            <pc:docMk/>
            <pc:sldMk cId="4244679382" sldId="261"/>
            <ac:spMk id="2" creationId="{353B2913-741A-4B67-B90E-4373B732E25C}"/>
          </ac:spMkLst>
        </pc:spChg>
        <pc:spChg chg="del">
          <ac:chgData name="(s) Thomas Kerslake" userId="S::thomas.kerslake@students.plymouth.ac.uk::d96eabf8-ac39-4303-a837-b53f16daf9da" providerId="AD" clId="Web-{DA7DE567-B1B1-4FDC-803B-A087B1D77FD7}" dt="2018-11-29T00:56:04.642" v="1"/>
          <ac:spMkLst>
            <pc:docMk/>
            <pc:sldMk cId="4244679382" sldId="261"/>
            <ac:spMk id="3" creationId="{41BE0E2A-B912-4F48-8E97-EE404C47CB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7244c4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7244c4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97244c4a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97244c4a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7244c4a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7244c4a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7244c4a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7244c4a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Audio Visualisation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 Thomas Kerslake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74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design /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22023" r="21691" b="6785"/>
          <a:stretch/>
        </p:blipFill>
        <p:spPr>
          <a:xfrm>
            <a:off x="279425" y="1485350"/>
            <a:ext cx="2136601" cy="25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0625" y="1503825"/>
            <a:ext cx="3011949" cy="251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l="12455" r="9941"/>
          <a:stretch/>
        </p:blipFill>
        <p:spPr>
          <a:xfrm>
            <a:off x="6017175" y="1503825"/>
            <a:ext cx="2888022" cy="25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Direction?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to any direction as I have chosen not to restrict myself to an aesthetic for the design just yet - still exploring.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Functionality wise I’m contemplating implementing VR to make a VR audio visualisation - design choices my impact this or be a product of.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4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Possibly to create something that would be somewhat of an online radio station that would have multiple styles / options for visualization that a user could select for music being played.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Maybe a visualization that would aim to be an audio visualization for a specific club / festival / event.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93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Music preferences?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have not yet decided on what music I'm going to use - Obviously the choice could heavily impact the design / aesthetic I intend to create.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 have considered songs such as </a:t>
            </a:r>
            <a:r>
              <a:rPr lang="en-GB" i="1"/>
              <a:t>Born Slippy</a:t>
            </a:r>
            <a:r>
              <a:rPr lang="en-GB"/>
              <a:t> by </a:t>
            </a:r>
            <a:r>
              <a:rPr lang="en-GB" i="1"/>
              <a:t>Underworld </a:t>
            </a:r>
            <a:r>
              <a:rPr lang="en-GB"/>
              <a:t>and </a:t>
            </a:r>
            <a:r>
              <a:rPr lang="en-GB" i="1"/>
              <a:t>9 PM (Till I Come)</a:t>
            </a:r>
            <a:r>
              <a:rPr lang="en-GB"/>
              <a:t> by ATB. 90s Electronic music is a possible design I may work with.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2913-741A-4B67-B90E-4373B732E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948682"/>
            <a:ext cx="8520600" cy="2052600"/>
          </a:xfrm>
        </p:spPr>
        <p:txBody>
          <a:bodyPr/>
          <a:lstStyle/>
          <a:p>
            <a:r>
              <a:rPr lang="en-US" dirty="0"/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42446793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My Audio Visualisation</vt:lpstr>
      <vt:lpstr>Current design /  Progress</vt:lpstr>
      <vt:lpstr>Direction?</vt:lpstr>
      <vt:lpstr>Purpose?</vt:lpstr>
      <vt:lpstr>Music preferences?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Audio Visualisation</dc:title>
  <cp:revision>4</cp:revision>
  <dcterms:modified xsi:type="dcterms:W3CDTF">2018-11-29T00:56:16Z</dcterms:modified>
</cp:coreProperties>
</file>