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581021-8E1D-43B6-830F-5DFC4AB9BB2C}" v="3" dt="2024-02-07T07:42:06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A998CF-DF81-D80B-75FC-FAE2AD6B1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5B9797E-8952-F31A-7484-FA067473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C25C36E-FD52-601E-855B-35A612A0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7912-300C-48AB-BB2C-E854D46D1CBC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750161D-302D-AA40-5C5F-7C19C0EC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F62EAED-B041-D850-7545-5FE537B8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5D4-40CD-4B95-8671-C071765AFF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300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7C2D26-AF54-FA62-6A77-AD64C5E2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CEAFF6E-7867-8796-D361-46B2BBA8D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1F15518-F44C-DCCA-CA00-D8120007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7912-300C-48AB-BB2C-E854D46D1CBC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569AF7-E173-C8F0-BF44-A85BAE6E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9E191EE-1610-C3BC-9E18-E9D55E2A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5D4-40CD-4B95-8671-C071765AFF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945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FA43878-8DD2-7832-F65B-94D1666E0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C30F7AC-B359-62C8-28FA-8D4BA483C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07C6AD4-8006-ABB0-7BAF-9F6CE201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7912-300C-48AB-BB2C-E854D46D1CBC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FF353B9-EA06-50F0-3354-9D72DD4A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40042C2-27AB-E639-006B-300733CB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5D4-40CD-4B95-8671-C071765AFF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063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DE809B-07BF-734D-8EB5-05042B47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F0B41CE-E0AC-BAFB-8173-F39463BCD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612592E-5F99-587A-8010-9357C070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7912-300C-48AB-BB2C-E854D46D1CBC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946712D-704C-28E8-BB94-5AD2F339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E65130C-B20A-1D9A-336A-89646985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5D4-40CD-4B95-8671-C071765AFF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185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D3D9F9-904B-1A43-709E-9D0E59A6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0683DB-1C5E-04AE-1159-99F61B2A1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CE9C6E4-BB25-ECB7-3925-CEAD9B7E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7912-300C-48AB-BB2C-E854D46D1CBC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20D79E9-85B6-0B5E-8D0D-6305538F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62B221B-E03B-48FB-0D88-66D8AF82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5D4-40CD-4B95-8671-C071765AFF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105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7259B8-2E45-C1AF-86A4-186230D4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1EA3E3-23F4-56A7-65AC-D95FCF2F1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ABCD0F4-04B6-92F0-BBFE-C6C3F7BB0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E139FD4-80C4-6913-C32C-89EC21E5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7912-300C-48AB-BB2C-E854D46D1CBC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48C38E6-7598-B9C4-0E9E-FB837750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E3AC5C6-FC9F-C864-0F70-024CB108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5D4-40CD-4B95-8671-C071765AFF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091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F0B1F4-5ECB-3F73-EE5F-DC2C2951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613798D-6849-2FA5-2BA6-13B8FA8C6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634BF70-A9D4-48A3-4923-AE8E3660C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44494C2-05AE-3637-D33A-EC2B3F1D6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B987120-1356-767F-62AC-E0955B7BC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696865C5-7459-B722-E881-EB1D7FEC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7912-300C-48AB-BB2C-E854D46D1CBC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84F4701-68AA-EC7A-837E-F6040873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C50B10B-ED31-2606-C416-F3B17F50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5D4-40CD-4B95-8671-C071765AFF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18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4FA527-18AA-EAD6-CA31-41D74168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A39C9E4-41DE-AFC7-A03A-3FDD0F13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7912-300C-48AB-BB2C-E854D46D1CBC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1D85A7C-A2D0-2CE1-27FB-93EE897F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1293330-3501-9472-A35D-F6AF15AE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5D4-40CD-4B95-8671-C071765AFF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150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696046D-301D-6CA1-C406-F064EAC9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7912-300C-48AB-BB2C-E854D46D1CBC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1ADA01E-53DF-93BF-9862-651A98DB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5B18E4F-AE0B-6A68-E586-BB6E2C91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5D4-40CD-4B95-8671-C071765AFF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76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97EDE58-2EF9-4F5E-7B27-93405103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6E9364-2BB3-C45A-9BB2-74E71106C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F5B8A74-2EBE-2C75-DC86-4D8547DD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620FE63-D14F-E391-057F-337EB8B7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7912-300C-48AB-BB2C-E854D46D1CBC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0761831-0BEB-24ED-F443-C3042704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4C05E9B-294D-6B8F-06A8-D312D8E2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5D4-40CD-4B95-8671-C071765AFF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63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8B3C3B-8DE5-032F-FA8B-DD9CE5C6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825444C-3458-7FB6-CB4E-31812D02B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AC61378-4457-37A3-07AE-CBD8CEE0C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ACFCB6A-7102-25D1-4849-E448F948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7912-300C-48AB-BB2C-E854D46D1CBC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AC93535-1D90-9E28-5CE6-01046CD5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90214B4-98BF-E20E-295D-AEB87F42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5D4-40CD-4B95-8671-C071765AFF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442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8ACF7FC-764B-2BE3-2DB8-8F758E13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7F85829-4AEC-E148-7BB0-F1404BC53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09BE937-61F5-8193-D627-1703B2A3E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2B7912-300C-48AB-BB2C-E854D46D1CBC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D071A7E-3686-DAEE-7621-4AAB77F0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63D7BF2-BF56-7B31-35D8-A7132DEB4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655D4-40CD-4B95-8671-C071765AFF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41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30">
            <a:extLst>
              <a:ext uri="{FF2B5EF4-FFF2-40B4-BE49-F238E27FC236}">
                <a16:creationId xmlns:a16="http://schemas.microsoft.com/office/drawing/2014/main" id="{B47A3059-69F2-4E12-ACD8-A5FE28191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4A5C0DC-AD86-241D-D3F1-3C405C16A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654" y="991443"/>
            <a:ext cx="4603001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Gruppe 4</a:t>
            </a:r>
          </a:p>
        </p:txBody>
      </p:sp>
      <p:pic>
        <p:nvPicPr>
          <p:cNvPr id="1026" name="Picture 2" descr="Novari IKS | LinkedIn">
            <a:extLst>
              <a:ext uri="{FF2B5EF4-FFF2-40B4-BE49-F238E27FC236}">
                <a16:creationId xmlns:a16="http://schemas.microsoft.com/office/drawing/2014/main" id="{7A790324-84F4-792E-E0DD-848976BCC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3140" y="1446087"/>
            <a:ext cx="3286664" cy="328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103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7" name="Rectangle 103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26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D4DD6ED-7FF1-DE1C-8EDC-68C9F7064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5654" y="2684095"/>
            <a:ext cx="4603001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Elias Kjøll Kristensen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Thomas Kirkeng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Andreas Kjørås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Andris Hoeiseth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Jesper Kraft</a:t>
            </a:r>
          </a:p>
        </p:txBody>
      </p:sp>
    </p:spTree>
    <p:extLst>
      <p:ext uri="{BB962C8B-B14F-4D97-AF65-F5344CB8AC3E}">
        <p14:creationId xmlns:p14="http://schemas.microsoft.com/office/powerpoint/2010/main" val="4278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FF74E0-F091-7473-04C2-FF44B436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Oppdragsgiver </a:t>
            </a:r>
            <a:r>
              <a:rPr lang="nb-NO" dirty="0" err="1"/>
              <a:t>Novari</a:t>
            </a:r>
            <a:r>
              <a:rPr lang="nb-NO" dirty="0"/>
              <a:t> IKS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A5D656-985E-0155-CE20-A0EAB9ED74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sz="1800" dirty="0"/>
              <a:t>Interkommunalt selskap </a:t>
            </a:r>
          </a:p>
          <a:p>
            <a:pPr marL="0" indent="0">
              <a:buNone/>
            </a:pPr>
            <a:endParaRPr lang="nb-NO" sz="1800" dirty="0"/>
          </a:p>
          <a:p>
            <a:r>
              <a:rPr lang="nb-NO" sz="1800" dirty="0"/>
              <a:t>Ivaretar forvaltning og videreutvikling av </a:t>
            </a:r>
            <a:r>
              <a:rPr lang="nb-NO" sz="1800" dirty="0" err="1"/>
              <a:t>flykeskommunens</a:t>
            </a:r>
            <a:r>
              <a:rPr lang="nb-NO" sz="1800" dirty="0"/>
              <a:t> felles IT-systemer innen videregående opplæring, samferdsel og teknologi</a:t>
            </a:r>
          </a:p>
          <a:p>
            <a:pPr marL="0" indent="0">
              <a:buNone/>
            </a:pPr>
            <a:endParaRPr lang="nb-NO" sz="1800" dirty="0"/>
          </a:p>
          <a:p>
            <a:r>
              <a:rPr lang="nb-NO" sz="1800" dirty="0"/>
              <a:t>Selskapet eies av alle fylkeskommunene og Oslo kommune</a:t>
            </a:r>
          </a:p>
          <a:p>
            <a:pPr marL="0" indent="0">
              <a:buNone/>
            </a:pPr>
            <a:endParaRPr lang="nb-NO" sz="1800" dirty="0"/>
          </a:p>
          <a:p>
            <a:r>
              <a:rPr lang="nb-NO" sz="1800" dirty="0" err="1"/>
              <a:t>Novari</a:t>
            </a:r>
            <a:r>
              <a:rPr lang="nb-NO" sz="1800" dirty="0"/>
              <a:t> IKS har hovedkontor i Porsgrunn</a:t>
            </a:r>
          </a:p>
          <a:p>
            <a:endParaRPr lang="nb-NO" sz="1800" dirty="0"/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D5443ECE-BA9D-81A9-F5E4-E1891E9FA2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3585" y="1753277"/>
            <a:ext cx="4420960" cy="2532395"/>
          </a:xfrm>
        </p:spPr>
      </p:pic>
    </p:spTree>
    <p:extLst>
      <p:ext uri="{BB962C8B-B14F-4D97-AF65-F5344CB8AC3E}">
        <p14:creationId xmlns:p14="http://schemas.microsoft.com/office/powerpoint/2010/main" val="246981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70F22E-2628-1EFC-DC6B-40304F84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denne oppgaven?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81463D5-133E-6E7D-3802-0EC4E43B1B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7A09A74E-6660-E27C-A96C-CD04D8C653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sz="1800" dirty="0"/>
              <a:t>Spennende og utfordrende oppgave</a:t>
            </a:r>
          </a:p>
          <a:p>
            <a:pPr marL="0" indent="0">
              <a:buNone/>
            </a:pPr>
            <a:r>
              <a:rPr lang="nb-NO" sz="1800" dirty="0"/>
              <a:t> </a:t>
            </a:r>
          </a:p>
          <a:p>
            <a:r>
              <a:rPr lang="nb-NO" sz="1800" dirty="0"/>
              <a:t>Funksjonaliteten er etterspurt av </a:t>
            </a:r>
            <a:r>
              <a:rPr lang="nb-NO" sz="1800" dirty="0" err="1"/>
              <a:t>Novaris</a:t>
            </a:r>
            <a:r>
              <a:rPr lang="nb-NO" sz="1800" dirty="0"/>
              <a:t> brukere</a:t>
            </a:r>
          </a:p>
          <a:p>
            <a:pPr marL="0" indent="0">
              <a:buNone/>
            </a:pPr>
            <a:endParaRPr lang="nb-NO" sz="1800" dirty="0"/>
          </a:p>
          <a:p>
            <a:r>
              <a:rPr lang="nb-NO" sz="1800" dirty="0"/>
              <a:t>Novari hadde planer om å gjøre det selv etterhvert</a:t>
            </a:r>
          </a:p>
        </p:txBody>
      </p:sp>
    </p:spTree>
    <p:extLst>
      <p:ext uri="{BB962C8B-B14F-4D97-AF65-F5344CB8AC3E}">
        <p14:creationId xmlns:p14="http://schemas.microsoft.com/office/powerpoint/2010/main" val="390341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44CEBC-F2B6-5D54-928B-E3062858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Problemstilling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FA48E7A-25C6-3520-7ED9-7BA1DBEFD6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sz="1800" dirty="0"/>
              <a:t>FINT-systemet (Felles Fylkeskommunale Integrasjoner)</a:t>
            </a:r>
          </a:p>
          <a:p>
            <a:pPr marL="0" indent="0">
              <a:buNone/>
            </a:pPr>
            <a:endParaRPr lang="nb-NO" sz="1800" dirty="0"/>
          </a:p>
          <a:p>
            <a:r>
              <a:rPr lang="nb-NO" sz="1800" dirty="0"/>
              <a:t>Benyttes til å utveksle data mellom en rekke ulike fagsystemer</a:t>
            </a:r>
          </a:p>
          <a:p>
            <a:pPr marL="0" indent="0">
              <a:buNone/>
            </a:pPr>
            <a:endParaRPr lang="nb-NO" sz="1800" dirty="0"/>
          </a:p>
          <a:p>
            <a:r>
              <a:rPr lang="nb-NO" sz="1800" dirty="0"/>
              <a:t>f.eks. overføre lønn fra Vismas administrative systemer til fylkenes egne lønnssystemer</a:t>
            </a:r>
          </a:p>
          <a:p>
            <a:pPr marL="0" indent="0">
              <a:buNone/>
            </a:pPr>
            <a:endParaRPr lang="nb-NO" sz="1800" dirty="0"/>
          </a:p>
          <a:p>
            <a:r>
              <a:rPr lang="nb-NO" sz="1800" dirty="0"/>
              <a:t>Finmasket tilgangskontroll</a:t>
            </a:r>
          </a:p>
          <a:p>
            <a:pPr marL="0" indent="0">
              <a:buNone/>
            </a:pPr>
            <a:endParaRPr lang="nb-NO" sz="1800" dirty="0"/>
          </a:p>
          <a:p>
            <a:r>
              <a:rPr lang="nb-NO" sz="1800" dirty="0"/>
              <a:t>Styre tilgang for klient (og begrense tilgang de ikke har behov for)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76E859C8-88CE-ABE3-B7FF-CBD8E609A7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9000" y="2061714"/>
            <a:ext cx="6170474" cy="2682814"/>
          </a:xfrm>
        </p:spPr>
      </p:pic>
    </p:spTree>
    <p:extLst>
      <p:ext uri="{BB962C8B-B14F-4D97-AF65-F5344CB8AC3E}">
        <p14:creationId xmlns:p14="http://schemas.microsoft.com/office/powerpoint/2010/main" val="193920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C47A84-9172-45EC-6020-7F698574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angripe oppgaven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F2DA99-C3A8-D898-8044-D4E401AE9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sz="1800" dirty="0"/>
              <a:t>Jobber på iterativ måte</a:t>
            </a:r>
          </a:p>
          <a:p>
            <a:pPr marL="0" indent="0">
              <a:buNone/>
            </a:pPr>
            <a:endParaRPr lang="nb-NO" sz="1800" dirty="0"/>
          </a:p>
          <a:p>
            <a:r>
              <a:rPr lang="nb-NO" sz="1800" dirty="0"/>
              <a:t>Tar i bruk Scrum metoden</a:t>
            </a:r>
          </a:p>
          <a:p>
            <a:pPr marL="0" indent="0">
              <a:buNone/>
            </a:pPr>
            <a:endParaRPr lang="nb-NO" sz="1800" dirty="0"/>
          </a:p>
          <a:p>
            <a:r>
              <a:rPr lang="nb-NO" sz="1800" dirty="0"/>
              <a:t>Delt oss inn i arbeidsgrupper</a:t>
            </a:r>
          </a:p>
          <a:p>
            <a:pPr marL="0" indent="0">
              <a:buNone/>
            </a:pPr>
            <a:endParaRPr lang="nb-NO" sz="1800" dirty="0"/>
          </a:p>
          <a:p>
            <a:r>
              <a:rPr lang="nb-NO" sz="1800" dirty="0"/>
              <a:t>Veiledning  gjennom prosjektet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47CB12B-2B3F-0E9E-9D66-E51687FA3D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171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84C011-9B02-33A8-41CA-45E8B8D4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Utfordringer og kritiske faktorer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DD994EA-FC25-863A-3CF4-C1F0DA8200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sz="1800" dirty="0"/>
              <a:t>Tidsbruk</a:t>
            </a:r>
          </a:p>
          <a:p>
            <a:pPr marL="0" indent="0">
              <a:buNone/>
            </a:pPr>
            <a:endParaRPr lang="nb-NO" sz="1800" dirty="0"/>
          </a:p>
          <a:p>
            <a:r>
              <a:rPr lang="nb-NO" sz="1800" dirty="0"/>
              <a:t>Vi må ta i bruk ny teknologi og verktøy</a:t>
            </a:r>
          </a:p>
          <a:p>
            <a:endParaRPr lang="nb-NO" sz="1800" dirty="0"/>
          </a:p>
          <a:p>
            <a:r>
              <a:rPr lang="nb-NO" sz="1800" dirty="0"/>
              <a:t>Eksisterende kode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A7E8D6B-D932-3B0B-07E4-8EAA5D9F26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881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5EC041-3B25-AD0C-9C8D-3D5ACFE8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Fremdriftsplan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97E995-76C9-187C-7E9E-7A86B19C62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sz="1800" dirty="0"/>
              <a:t>Møter annen hver uke med oppdragsgiver</a:t>
            </a:r>
          </a:p>
          <a:p>
            <a:pPr marL="0" indent="0">
              <a:buNone/>
            </a:pPr>
            <a:endParaRPr lang="nb-NO" sz="1800" dirty="0"/>
          </a:p>
          <a:p>
            <a:r>
              <a:rPr lang="nb-NO" sz="1800" dirty="0"/>
              <a:t>Flere hvis nødvendig</a:t>
            </a:r>
          </a:p>
          <a:p>
            <a:pPr marL="0" indent="0">
              <a:buNone/>
            </a:pPr>
            <a:endParaRPr lang="nb-NO" sz="1800" dirty="0"/>
          </a:p>
          <a:p>
            <a:r>
              <a:rPr lang="nb-NO" sz="1800" dirty="0"/>
              <a:t>Ukentlig </a:t>
            </a:r>
            <a:r>
              <a:rPr lang="nb-NO" sz="1800" dirty="0" err="1"/>
              <a:t>scrum</a:t>
            </a:r>
            <a:r>
              <a:rPr lang="nb-NO" sz="1800" dirty="0"/>
              <a:t> møte</a:t>
            </a:r>
          </a:p>
          <a:p>
            <a:endParaRPr lang="nb-NO" sz="1800" dirty="0"/>
          </a:p>
          <a:p>
            <a:r>
              <a:rPr lang="nb-NO" sz="1800" dirty="0"/>
              <a:t>Oppgave fordeling i </a:t>
            </a:r>
            <a:r>
              <a:rPr lang="nb-NO" sz="1800" dirty="0" err="1"/>
              <a:t>backend</a:t>
            </a:r>
            <a:r>
              <a:rPr lang="nb-NO" sz="1800" dirty="0"/>
              <a:t> og </a:t>
            </a:r>
            <a:r>
              <a:rPr lang="nb-NO" sz="1800" dirty="0" err="1"/>
              <a:t>frontend</a:t>
            </a:r>
            <a:r>
              <a:rPr lang="nb-NO" sz="1800" dirty="0"/>
              <a:t> først</a:t>
            </a:r>
          </a:p>
          <a:p>
            <a:pPr marL="0" indent="0">
              <a:buNone/>
            </a:pPr>
            <a:endParaRPr lang="nb-NO" sz="1800" dirty="0"/>
          </a:p>
          <a:p>
            <a:r>
              <a:rPr lang="nb-NO" sz="1800" dirty="0"/>
              <a:t>Faser på 1-2 uker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0AE051E9-1DB0-C2F8-E277-5C62252006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1618" y="2331158"/>
            <a:ext cx="4629388" cy="1670136"/>
          </a:xfrm>
        </p:spPr>
      </p:pic>
    </p:spTree>
    <p:extLst>
      <p:ext uri="{BB962C8B-B14F-4D97-AF65-F5344CB8AC3E}">
        <p14:creationId xmlns:p14="http://schemas.microsoft.com/office/powerpoint/2010/main" val="49767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178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Office-tema</vt:lpstr>
      <vt:lpstr>Gruppe 4</vt:lpstr>
      <vt:lpstr>Oppdragsgiver Novari IKS</vt:lpstr>
      <vt:lpstr>Hvorfor denne oppgaven?</vt:lpstr>
      <vt:lpstr>Problemstilling</vt:lpstr>
      <vt:lpstr>Hvordan angripe oppgaven</vt:lpstr>
      <vt:lpstr>Utfordringer og kritiske faktorer</vt:lpstr>
      <vt:lpstr>Fremdriftsplan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elias kristensen</dc:creator>
  <cp:lastModifiedBy>elias kristensen</cp:lastModifiedBy>
  <cp:revision>3</cp:revision>
  <dcterms:created xsi:type="dcterms:W3CDTF">2024-02-07T07:11:14Z</dcterms:created>
  <dcterms:modified xsi:type="dcterms:W3CDTF">2024-05-21T09:17:33Z</dcterms:modified>
</cp:coreProperties>
</file>