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C83B6970-4AA5-49C4-8568-013519521ACC}"/>
    <pc:docChg chg="modSld">
      <pc:chgData name="Guest User" userId="" providerId="Windows Live" clId="Web-{C83B6970-4AA5-49C4-8568-013519521ACC}" dt="2024-03-08T12:15:35.746" v="564" actId="20577"/>
      <pc:docMkLst>
        <pc:docMk/>
      </pc:docMkLst>
      <pc:sldChg chg="addSp delSp modSp mod setBg modClrScheme chgLayout">
        <pc:chgData name="Guest User" userId="" providerId="Windows Live" clId="Web-{C83B6970-4AA5-49C4-8568-013519521ACC}" dt="2024-03-08T12:15:35.746" v="564" actId="20577"/>
        <pc:sldMkLst>
          <pc:docMk/>
          <pc:sldMk cId="1712825886" sldId="260"/>
        </pc:sldMkLst>
        <pc:spChg chg="mod ord">
          <ac:chgData name="Guest User" userId="" providerId="Windows Live" clId="Web-{C83B6970-4AA5-49C4-8568-013519521ACC}" dt="2024-03-08T12:15:14.387" v="558"/>
          <ac:spMkLst>
            <pc:docMk/>
            <pc:sldMk cId="1712825886" sldId="260"/>
            <ac:spMk id="2" creationId="{69E70851-8A78-7FAD-26B9-0C6FDA91F449}"/>
          </ac:spMkLst>
        </pc:spChg>
        <pc:spChg chg="mod ord">
          <ac:chgData name="Guest User" userId="" providerId="Windows Live" clId="Web-{C83B6970-4AA5-49C4-8568-013519521ACC}" dt="2024-03-08T12:15:14.387" v="558"/>
          <ac:spMkLst>
            <pc:docMk/>
            <pc:sldMk cId="1712825886" sldId="260"/>
            <ac:spMk id="3" creationId="{1CFE6DD4-490B-F83E-6A05-CF57DCA7B576}"/>
          </ac:spMkLst>
        </pc:spChg>
        <pc:spChg chg="add mod ord">
          <ac:chgData name="Guest User" userId="" providerId="Windows Live" clId="Web-{C83B6970-4AA5-49C4-8568-013519521ACC}" dt="2024-03-08T12:15:35.746" v="564" actId="20577"/>
          <ac:spMkLst>
            <pc:docMk/>
            <pc:sldMk cId="1712825886" sldId="260"/>
            <ac:spMk id="4" creationId="{46AFDA3E-1333-142D-98A0-73489947D9AF}"/>
          </ac:spMkLst>
        </pc:spChg>
        <pc:spChg chg="add mod ord">
          <ac:chgData name="Guest User" userId="" providerId="Windows Live" clId="Web-{C83B6970-4AA5-49C4-8568-013519521ACC}" dt="2024-03-08T12:15:14.387" v="558"/>
          <ac:spMkLst>
            <pc:docMk/>
            <pc:sldMk cId="1712825886" sldId="260"/>
            <ac:spMk id="5" creationId="{91B98EB8-5CBD-CFA4-7D93-E345C2CE9F57}"/>
          </ac:spMkLst>
        </pc:spChg>
        <pc:spChg chg="add mod ord">
          <ac:chgData name="Guest User" userId="" providerId="Windows Live" clId="Web-{C83B6970-4AA5-49C4-8568-013519521ACC}" dt="2024-03-08T12:15:14.387" v="558"/>
          <ac:spMkLst>
            <pc:docMk/>
            <pc:sldMk cId="1712825886" sldId="260"/>
            <ac:spMk id="6" creationId="{0A36E92D-0512-FC2F-224E-A2A814777401}"/>
          </ac:spMkLst>
        </pc:spChg>
        <pc:spChg chg="add mod">
          <ac:chgData name="Guest User" userId="" providerId="Windows Live" clId="Web-{C83B6970-4AA5-49C4-8568-013519521ACC}" dt="2024-03-08T12:15:14.387" v="558"/>
          <ac:spMkLst>
            <pc:docMk/>
            <pc:sldMk cId="1712825886" sldId="260"/>
            <ac:spMk id="7" creationId="{4B283563-1C0E-A7FA-EBF6-69E509FDE934}"/>
          </ac:spMkLst>
        </pc:spChg>
        <pc:spChg chg="add mod">
          <ac:chgData name="Guest User" userId="" providerId="Windows Live" clId="Web-{C83B6970-4AA5-49C4-8568-013519521ACC}" dt="2024-03-08T12:15:14.387" v="558"/>
          <ac:spMkLst>
            <pc:docMk/>
            <pc:sldMk cId="1712825886" sldId="260"/>
            <ac:spMk id="8" creationId="{248878C8-CCE6-D278-FA1E-50CE2AE540C4}"/>
          </ac:spMkLst>
        </pc:spChg>
        <pc:spChg chg="add del">
          <ac:chgData name="Guest User" userId="" providerId="Windows Live" clId="Web-{C83B6970-4AA5-49C4-8568-013519521ACC}" dt="2024-03-08T12:15:01.246" v="552"/>
          <ac:spMkLst>
            <pc:docMk/>
            <pc:sldMk cId="1712825886" sldId="260"/>
            <ac:spMk id="14" creationId="{72411438-92A5-42B0-9C54-EA4FB32ACB5E}"/>
          </ac:spMkLst>
        </pc:spChg>
        <pc:spChg chg="add del">
          <ac:chgData name="Guest User" userId="" providerId="Windows Live" clId="Web-{C83B6970-4AA5-49C4-8568-013519521ACC}" dt="2024-03-08T12:15:01.246" v="552"/>
          <ac:spMkLst>
            <pc:docMk/>
            <pc:sldMk cId="1712825886" sldId="260"/>
            <ac:spMk id="16" creationId="{C5176844-69C3-4F79-BE38-EA5BDDF4FEA4}"/>
          </ac:spMkLst>
        </pc:spChg>
        <pc:spChg chg="add del">
          <ac:chgData name="Guest User" userId="" providerId="Windows Live" clId="Web-{C83B6970-4AA5-49C4-8568-013519521ACC}" dt="2024-03-08T12:15:01.246" v="552"/>
          <ac:spMkLst>
            <pc:docMk/>
            <pc:sldMk cId="1712825886" sldId="260"/>
            <ac:spMk id="20" creationId="{A101E513-AF74-4E9D-A31F-99664250722D}"/>
          </ac:spMkLst>
        </pc:spChg>
        <pc:spChg chg="add del">
          <ac:chgData name="Guest User" userId="" providerId="Windows Live" clId="Web-{C83B6970-4AA5-49C4-8568-013519521ACC}" dt="2024-03-08T12:15:05.793" v="554"/>
          <ac:spMkLst>
            <pc:docMk/>
            <pc:sldMk cId="1712825886" sldId="260"/>
            <ac:spMk id="22" creationId="{A101E513-AF74-4E9D-A31F-99664250722D}"/>
          </ac:spMkLst>
        </pc:spChg>
        <pc:spChg chg="add del">
          <ac:chgData name="Guest User" userId="" providerId="Windows Live" clId="Web-{C83B6970-4AA5-49C4-8568-013519521ACC}" dt="2024-03-08T12:15:05.793" v="554"/>
          <ac:spMkLst>
            <pc:docMk/>
            <pc:sldMk cId="1712825886" sldId="260"/>
            <ac:spMk id="23" creationId="{72411438-92A5-42B0-9C54-EA4FB32ACB5E}"/>
          </ac:spMkLst>
        </pc:spChg>
        <pc:spChg chg="add del">
          <ac:chgData name="Guest User" userId="" providerId="Windows Live" clId="Web-{C83B6970-4AA5-49C4-8568-013519521ACC}" dt="2024-03-08T12:15:05.793" v="554"/>
          <ac:spMkLst>
            <pc:docMk/>
            <pc:sldMk cId="1712825886" sldId="260"/>
            <ac:spMk id="24" creationId="{C5176844-69C3-4F79-BE38-EA5BDDF4FEA4}"/>
          </ac:spMkLst>
        </pc:spChg>
        <pc:spChg chg="add del">
          <ac:chgData name="Guest User" userId="" providerId="Windows Live" clId="Web-{C83B6970-4AA5-49C4-8568-013519521ACC}" dt="2024-03-08T12:15:05.793" v="554"/>
          <ac:spMkLst>
            <pc:docMk/>
            <pc:sldMk cId="1712825886" sldId="260"/>
            <ac:spMk id="26" creationId="{B96B26CA-9949-4D9C-A2F3-DB3CA283AD0C}"/>
          </ac:spMkLst>
        </pc:spChg>
        <pc:spChg chg="add del">
          <ac:chgData name="Guest User" userId="" providerId="Windows Live" clId="Web-{C83B6970-4AA5-49C4-8568-013519521ACC}" dt="2024-03-08T12:15:08.715" v="556"/>
          <ac:spMkLst>
            <pc:docMk/>
            <pc:sldMk cId="1712825886" sldId="260"/>
            <ac:spMk id="28" creationId="{72411438-92A5-42B0-9C54-EA4FB32ACB5E}"/>
          </ac:spMkLst>
        </pc:spChg>
        <pc:spChg chg="add del">
          <ac:chgData name="Guest User" userId="" providerId="Windows Live" clId="Web-{C83B6970-4AA5-49C4-8568-013519521ACC}" dt="2024-03-08T12:15:08.715" v="556"/>
          <ac:spMkLst>
            <pc:docMk/>
            <pc:sldMk cId="1712825886" sldId="260"/>
            <ac:spMk id="29" creationId="{C5176844-69C3-4F79-BE38-EA5BDDF4FEA4}"/>
          </ac:spMkLst>
        </pc:spChg>
        <pc:spChg chg="add del">
          <ac:chgData name="Guest User" userId="" providerId="Windows Live" clId="Web-{C83B6970-4AA5-49C4-8568-013519521ACC}" dt="2024-03-08T12:15:08.715" v="556"/>
          <ac:spMkLst>
            <pc:docMk/>
            <pc:sldMk cId="1712825886" sldId="260"/>
            <ac:spMk id="31" creationId="{A101E513-AF74-4E9D-A31F-99664250722D}"/>
          </ac:spMkLst>
        </pc:spChg>
        <pc:spChg chg="add del">
          <ac:chgData name="Guest User" userId="" providerId="Windows Live" clId="Web-{C83B6970-4AA5-49C4-8568-013519521ACC}" dt="2024-03-08T12:15:14.387" v="558"/>
          <ac:spMkLst>
            <pc:docMk/>
            <pc:sldMk cId="1712825886" sldId="260"/>
            <ac:spMk id="33" creationId="{72411438-92A5-42B0-9C54-EA4FB32ACB5E}"/>
          </ac:spMkLst>
        </pc:spChg>
        <pc:spChg chg="add del">
          <ac:chgData name="Guest User" userId="" providerId="Windows Live" clId="Web-{C83B6970-4AA5-49C4-8568-013519521ACC}" dt="2024-03-08T12:15:14.387" v="558"/>
          <ac:spMkLst>
            <pc:docMk/>
            <pc:sldMk cId="1712825886" sldId="260"/>
            <ac:spMk id="34" creationId="{C5176844-69C3-4F79-BE38-EA5BDDF4FEA4}"/>
          </ac:spMkLst>
        </pc:spChg>
        <pc:spChg chg="add del">
          <ac:chgData name="Guest User" userId="" providerId="Windows Live" clId="Web-{C83B6970-4AA5-49C4-8568-013519521ACC}" dt="2024-03-08T12:15:14.387" v="558"/>
          <ac:spMkLst>
            <pc:docMk/>
            <pc:sldMk cId="1712825886" sldId="260"/>
            <ac:spMk id="35" creationId="{CEB9CCF0-FDC8-4563-ADE4-F400B6BD14AA}"/>
          </ac:spMkLst>
        </pc:spChg>
        <pc:spChg chg="add del">
          <ac:chgData name="Guest User" userId="" providerId="Windows Live" clId="Web-{C83B6970-4AA5-49C4-8568-013519521ACC}" dt="2024-03-08T12:15:14.387" v="558"/>
          <ac:spMkLst>
            <pc:docMk/>
            <pc:sldMk cId="1712825886" sldId="260"/>
            <ac:spMk id="36" creationId="{A101E513-AF74-4E9D-A31F-99664250722D}"/>
          </ac:spMkLst>
        </pc:spChg>
        <pc:cxnChg chg="add del">
          <ac:chgData name="Guest User" userId="" providerId="Windows Live" clId="Web-{C83B6970-4AA5-49C4-8568-013519521ACC}" dt="2024-03-08T12:15:01.246" v="552"/>
          <ac:cxnSpMkLst>
            <pc:docMk/>
            <pc:sldMk cId="1712825886" sldId="260"/>
            <ac:cxnSpMk id="18" creationId="{4D5E13B1-3A31-47C7-8474-7A3DE600680D}"/>
          </ac:cxnSpMkLst>
        </pc:cxnChg>
        <pc:cxnChg chg="add del">
          <ac:chgData name="Guest User" userId="" providerId="Windows Live" clId="Web-{C83B6970-4AA5-49C4-8568-013519521ACC}" dt="2024-03-08T12:15:05.793" v="554"/>
          <ac:cxnSpMkLst>
            <pc:docMk/>
            <pc:sldMk cId="1712825886" sldId="260"/>
            <ac:cxnSpMk id="25" creationId="{33862825-C012-4895-A17E-F3D1F62D89DD}"/>
          </ac:cxnSpMkLst>
        </pc:cxnChg>
        <pc:cxnChg chg="add del">
          <ac:chgData name="Guest User" userId="" providerId="Windows Live" clId="Web-{C83B6970-4AA5-49C4-8568-013519521ACC}" dt="2024-03-08T12:15:08.715" v="556"/>
          <ac:cxnSpMkLst>
            <pc:docMk/>
            <pc:sldMk cId="1712825886" sldId="260"/>
            <ac:cxnSpMk id="30" creationId="{623022EF-4E43-4298-8E3D-DA5EF06176E9}"/>
          </ac:cxnSpMkLst>
        </pc:cxnChg>
      </pc:sldChg>
    </pc:docChg>
  </pc:docChgLst>
  <pc:docChgLst>
    <pc:chgData name="elias kristensen" userId="fb088ecb3b4274d9" providerId="LiveId" clId="{1456D6CB-602E-4F30-8A61-57D3DCDD691C}"/>
    <pc:docChg chg="modSld">
      <pc:chgData name="elias kristensen" userId="fb088ecb3b4274d9" providerId="LiveId" clId="{1456D6CB-602E-4F30-8A61-57D3DCDD691C}" dt="2024-04-18T07:32:30.526" v="0" actId="1076"/>
      <pc:docMkLst>
        <pc:docMk/>
      </pc:docMkLst>
      <pc:sldChg chg="modSp mod">
        <pc:chgData name="elias kristensen" userId="fb088ecb3b4274d9" providerId="LiveId" clId="{1456D6CB-602E-4F30-8A61-57D3DCDD691C}" dt="2024-04-18T07:32:30.526" v="0" actId="1076"/>
        <pc:sldMkLst>
          <pc:docMk/>
          <pc:sldMk cId="1712825886" sldId="260"/>
        </pc:sldMkLst>
        <pc:spChg chg="mod">
          <ac:chgData name="elias kristensen" userId="fb088ecb3b4274d9" providerId="LiveId" clId="{1456D6CB-602E-4F30-8A61-57D3DCDD691C}" dt="2024-04-18T07:32:30.526" v="0" actId="1076"/>
          <ac:spMkLst>
            <pc:docMk/>
            <pc:sldMk cId="1712825886" sldId="260"/>
            <ac:spMk id="7" creationId="{4B283563-1C0E-A7FA-EBF6-69E509FDE934}"/>
          </ac:spMkLst>
        </pc:spChg>
      </pc:sldChg>
    </pc:docChg>
  </pc:docChgLst>
  <pc:docChgLst>
    <pc:chgData name="elias kristensen" userId="fb088ecb3b4274d9" providerId="LiveId" clId="{A9AB793D-46F5-4FD2-94D2-46E83DDAC6FA}"/>
    <pc:docChg chg="undo custSel addSld delSld modSld addMainMaster delMainMaster">
      <pc:chgData name="elias kristensen" userId="fb088ecb3b4274d9" providerId="LiveId" clId="{A9AB793D-46F5-4FD2-94D2-46E83DDAC6FA}" dt="2024-03-06T11:17:34.109" v="433" actId="14100"/>
      <pc:docMkLst>
        <pc:docMk/>
      </pc:docMkLst>
      <pc:sldChg chg="addSp delSp modSp mod setBg modClrScheme chgLayout">
        <pc:chgData name="elias kristensen" userId="fb088ecb3b4274d9" providerId="LiveId" clId="{A9AB793D-46F5-4FD2-94D2-46E83DDAC6FA}" dt="2024-03-05T13:20:37.715" v="147" actId="403"/>
        <pc:sldMkLst>
          <pc:docMk/>
          <pc:sldMk cId="3940332585" sldId="256"/>
        </pc:sldMkLst>
        <pc:spChg chg="mod">
          <ac:chgData name="elias kristensen" userId="fb088ecb3b4274d9" providerId="LiveId" clId="{A9AB793D-46F5-4FD2-94D2-46E83DDAC6FA}" dt="2024-03-05T13:19:38.237" v="36" actId="20577"/>
          <ac:spMkLst>
            <pc:docMk/>
            <pc:sldMk cId="3940332585" sldId="256"/>
            <ac:spMk id="2" creationId="{9C6DE693-4B98-9347-5A46-F03990192349}"/>
          </ac:spMkLst>
        </pc:spChg>
        <pc:spChg chg="mod">
          <ac:chgData name="elias kristensen" userId="fb088ecb3b4274d9" providerId="LiveId" clId="{A9AB793D-46F5-4FD2-94D2-46E83DDAC6FA}" dt="2024-03-05T13:20:37.715" v="147" actId="403"/>
          <ac:spMkLst>
            <pc:docMk/>
            <pc:sldMk cId="3940332585" sldId="256"/>
            <ac:spMk id="3" creationId="{8AE2C5DE-EF73-6EAE-3F9C-3B7D9CF4246D}"/>
          </ac:spMkLst>
        </pc:spChg>
        <pc:spChg chg="add del">
          <ac:chgData name="elias kristensen" userId="fb088ecb3b4274d9" providerId="LiveId" clId="{A9AB793D-46F5-4FD2-94D2-46E83DDAC6FA}" dt="2024-03-05T13:19:14.763" v="3" actId="26606"/>
          <ac:spMkLst>
            <pc:docMk/>
            <pc:sldMk cId="3940332585" sldId="256"/>
            <ac:spMk id="1031" creationId="{A2CB86E9-073F-49F8-8EFD-756BEE2AB80D}"/>
          </ac:spMkLst>
        </pc:spChg>
        <pc:spChg chg="add del">
          <ac:chgData name="elias kristensen" userId="fb088ecb3b4274d9" providerId="LiveId" clId="{A9AB793D-46F5-4FD2-94D2-46E83DDAC6FA}" dt="2024-03-05T13:19:17.471" v="5" actId="26606"/>
          <ac:spMkLst>
            <pc:docMk/>
            <pc:sldMk cId="3940332585" sldId="256"/>
            <ac:spMk id="1037" creationId="{1A7B0098-64CB-4CA2-913F-B6361A640629}"/>
          </ac:spMkLst>
        </pc:spChg>
        <pc:spChg chg="add del">
          <ac:chgData name="elias kristensen" userId="fb088ecb3b4274d9" providerId="LiveId" clId="{A9AB793D-46F5-4FD2-94D2-46E83DDAC6FA}" dt="2024-03-05T13:19:17.471" v="5" actId="26606"/>
          <ac:spMkLst>
            <pc:docMk/>
            <pc:sldMk cId="3940332585" sldId="256"/>
            <ac:spMk id="1038" creationId="{054DE080-A093-4285-8E77-17B7150172CE}"/>
          </ac:spMkLst>
        </pc:spChg>
        <pc:spChg chg="add del">
          <ac:chgData name="elias kristensen" userId="fb088ecb3b4274d9" providerId="LiveId" clId="{A9AB793D-46F5-4FD2-94D2-46E83DDAC6FA}" dt="2024-03-05T13:19:17.471" v="5" actId="26606"/>
          <ac:spMkLst>
            <pc:docMk/>
            <pc:sldMk cId="3940332585" sldId="256"/>
            <ac:spMk id="1039" creationId="{F058BB3D-7B21-46A3-B0D6-AB9D1578D571}"/>
          </ac:spMkLst>
        </pc:spChg>
        <pc:spChg chg="add del">
          <ac:chgData name="elias kristensen" userId="fb088ecb3b4274d9" providerId="LiveId" clId="{A9AB793D-46F5-4FD2-94D2-46E83DDAC6FA}" dt="2024-03-05T13:19:17.471" v="5" actId="26606"/>
          <ac:spMkLst>
            <pc:docMk/>
            <pc:sldMk cId="3940332585" sldId="256"/>
            <ac:spMk id="1040" creationId="{4D1D6B41-589D-4DD8-9A1B-34C4CF076DB4}"/>
          </ac:spMkLst>
        </pc:spChg>
        <pc:spChg chg="add del">
          <ac:chgData name="elias kristensen" userId="fb088ecb3b4274d9" providerId="LiveId" clId="{A9AB793D-46F5-4FD2-94D2-46E83DDAC6FA}" dt="2024-03-05T13:19:17.471" v="5" actId="26606"/>
          <ac:spMkLst>
            <pc:docMk/>
            <pc:sldMk cId="3940332585" sldId="256"/>
            <ac:spMk id="1041" creationId="{A4ED50C5-5AA6-43D6-B393-B1709B4B5950}"/>
          </ac:spMkLst>
        </pc:spChg>
        <pc:spChg chg="add del">
          <ac:chgData name="elias kristensen" userId="fb088ecb3b4274d9" providerId="LiveId" clId="{A9AB793D-46F5-4FD2-94D2-46E83DDAC6FA}" dt="2024-03-05T13:19:17.471" v="5" actId="26606"/>
          <ac:spMkLst>
            <pc:docMk/>
            <pc:sldMk cId="3940332585" sldId="256"/>
            <ac:spMk id="1042" creationId="{976630E3-A025-414D-91C6-16D78C5883DB}"/>
          </ac:spMkLst>
        </pc:spChg>
        <pc:spChg chg="add del">
          <ac:chgData name="elias kristensen" userId="fb088ecb3b4274d9" providerId="LiveId" clId="{A9AB793D-46F5-4FD2-94D2-46E83DDAC6FA}" dt="2024-03-05T13:19:23.275" v="7" actId="26606"/>
          <ac:spMkLst>
            <pc:docMk/>
            <pc:sldMk cId="3940332585" sldId="256"/>
            <ac:spMk id="1044" creationId="{298610F1-E865-734C-A01F-A818EC23E67E}"/>
          </ac:spMkLst>
        </pc:spChg>
        <pc:spChg chg="add del">
          <ac:chgData name="elias kristensen" userId="fb088ecb3b4274d9" providerId="LiveId" clId="{A9AB793D-46F5-4FD2-94D2-46E83DDAC6FA}" dt="2024-03-05T13:19:23.275" v="7" actId="26606"/>
          <ac:spMkLst>
            <pc:docMk/>
            <pc:sldMk cId="3940332585" sldId="256"/>
            <ac:spMk id="1045" creationId="{F502EAEE-449D-202E-8B05-B5860AE03115}"/>
          </ac:spMkLst>
        </pc:spChg>
        <pc:spChg chg="add del">
          <ac:chgData name="elias kristensen" userId="fb088ecb3b4274d9" providerId="LiveId" clId="{A9AB793D-46F5-4FD2-94D2-46E83DDAC6FA}" dt="2024-03-05T13:19:25.704" v="9" actId="26606"/>
          <ac:spMkLst>
            <pc:docMk/>
            <pc:sldMk cId="3940332585" sldId="256"/>
            <ac:spMk id="1047" creationId="{06087813-B81F-42C4-A0EA-F9078FB614C4}"/>
          </ac:spMkLst>
        </pc:spChg>
        <pc:spChg chg="add del">
          <ac:chgData name="elias kristensen" userId="fb088ecb3b4274d9" providerId="LiveId" clId="{A9AB793D-46F5-4FD2-94D2-46E83DDAC6FA}" dt="2024-03-05T13:19:25.704" v="9" actId="26606"/>
          <ac:spMkLst>
            <pc:docMk/>
            <pc:sldMk cId="3940332585" sldId="256"/>
            <ac:spMk id="1048" creationId="{C4B295A1-75D3-4C3B-82E7-C5CFD80A7EA7}"/>
          </ac:spMkLst>
        </pc:spChg>
        <pc:spChg chg="add del">
          <ac:chgData name="elias kristensen" userId="fb088ecb3b4274d9" providerId="LiveId" clId="{A9AB793D-46F5-4FD2-94D2-46E83DDAC6FA}" dt="2024-03-05T13:19:25.704" v="9" actId="26606"/>
          <ac:spMkLst>
            <pc:docMk/>
            <pc:sldMk cId="3940332585" sldId="256"/>
            <ac:spMk id="1053" creationId="{E4B2AF95-7029-4856-9CE4-BBBE8CF805B9}"/>
          </ac:spMkLst>
        </pc:spChg>
        <pc:spChg chg="add">
          <ac:chgData name="elias kristensen" userId="fb088ecb3b4274d9" providerId="LiveId" clId="{A9AB793D-46F5-4FD2-94D2-46E83DDAC6FA}" dt="2024-03-05T13:19:25.802" v="10" actId="26606"/>
          <ac:spMkLst>
            <pc:docMk/>
            <pc:sldMk cId="3940332585" sldId="256"/>
            <ac:spMk id="1055" creationId="{55B419A7-F817-4767-8CCB-FB0E189C4ACD}"/>
          </ac:spMkLst>
        </pc:spChg>
        <pc:spChg chg="add">
          <ac:chgData name="elias kristensen" userId="fb088ecb3b4274d9" providerId="LiveId" clId="{A9AB793D-46F5-4FD2-94D2-46E83DDAC6FA}" dt="2024-03-05T13:19:25.802" v="10" actId="26606"/>
          <ac:spMkLst>
            <pc:docMk/>
            <pc:sldMk cId="3940332585" sldId="256"/>
            <ac:spMk id="1056" creationId="{AAD3D935-ECFC-4862-B395-207C13BAC3B7}"/>
          </ac:spMkLst>
        </pc:spChg>
        <pc:spChg chg="add">
          <ac:chgData name="elias kristensen" userId="fb088ecb3b4274d9" providerId="LiveId" clId="{A9AB793D-46F5-4FD2-94D2-46E83DDAC6FA}" dt="2024-03-05T13:19:25.802" v="10" actId="26606"/>
          <ac:spMkLst>
            <pc:docMk/>
            <pc:sldMk cId="3940332585" sldId="256"/>
            <ac:spMk id="1058" creationId="{ADA271CD-3011-4A05-B4A3-80F1794684F2}"/>
          </ac:spMkLst>
        </pc:spChg>
        <pc:grpChg chg="add del">
          <ac:chgData name="elias kristensen" userId="fb088ecb3b4274d9" providerId="LiveId" clId="{A9AB793D-46F5-4FD2-94D2-46E83DDAC6FA}" dt="2024-03-05T13:19:14.763" v="3" actId="26606"/>
          <ac:grpSpMkLst>
            <pc:docMk/>
            <pc:sldMk cId="3940332585" sldId="256"/>
            <ac:grpSpMk id="1033" creationId="{958D27AD-C91C-45C1-AC4F-F99304890865}"/>
          </ac:grpSpMkLst>
        </pc:grpChg>
        <pc:grpChg chg="add del">
          <ac:chgData name="elias kristensen" userId="fb088ecb3b4274d9" providerId="LiveId" clId="{A9AB793D-46F5-4FD2-94D2-46E83DDAC6FA}" dt="2024-03-05T13:19:25.704" v="9" actId="26606"/>
          <ac:grpSpMkLst>
            <pc:docMk/>
            <pc:sldMk cId="3940332585" sldId="256"/>
            <ac:grpSpMk id="1035" creationId="{67AA0034-C7E1-4F5E-80D5-74CDFC0D1263}"/>
          </ac:grpSpMkLst>
        </pc:grpChg>
        <pc:picChg chg="add mod">
          <ac:chgData name="elias kristensen" userId="fb088ecb3b4274d9" providerId="LiveId" clId="{A9AB793D-46F5-4FD2-94D2-46E83DDAC6FA}" dt="2024-03-05T13:19:25.802" v="10" actId="26606"/>
          <ac:picMkLst>
            <pc:docMk/>
            <pc:sldMk cId="3940332585" sldId="256"/>
            <ac:picMk id="1026" creationId="{05A74F4B-609B-B072-D6E7-551AC44EB37F}"/>
          </ac:picMkLst>
        </pc:picChg>
        <pc:cxnChg chg="add">
          <ac:chgData name="elias kristensen" userId="fb088ecb3b4274d9" providerId="LiveId" clId="{A9AB793D-46F5-4FD2-94D2-46E83DDAC6FA}" dt="2024-03-05T13:19:25.802" v="10" actId="26606"/>
          <ac:cxnSpMkLst>
            <pc:docMk/>
            <pc:sldMk cId="3940332585" sldId="256"/>
            <ac:cxnSpMk id="1057" creationId="{E3B95BE3-D5B2-4F38-9A01-17866C9FBA6E}"/>
          </ac:cxnSpMkLst>
        </pc:cxnChg>
      </pc:sldChg>
      <pc:sldChg chg="new del">
        <pc:chgData name="elias kristensen" userId="fb088ecb3b4274d9" providerId="LiveId" clId="{A9AB793D-46F5-4FD2-94D2-46E83DDAC6FA}" dt="2024-03-05T13:21:27.139" v="150" actId="47"/>
        <pc:sldMkLst>
          <pc:docMk/>
          <pc:sldMk cId="276909714" sldId="257"/>
        </pc:sldMkLst>
      </pc:sldChg>
      <pc:sldChg chg="modSp new mod">
        <pc:chgData name="elias kristensen" userId="fb088ecb3b4274d9" providerId="LiveId" clId="{A9AB793D-46F5-4FD2-94D2-46E83DDAC6FA}" dt="2024-03-05T13:21:33.455" v="169" actId="20577"/>
        <pc:sldMkLst>
          <pc:docMk/>
          <pc:sldMk cId="2373723773" sldId="258"/>
        </pc:sldMkLst>
        <pc:spChg chg="mod">
          <ac:chgData name="elias kristensen" userId="fb088ecb3b4274d9" providerId="LiveId" clId="{A9AB793D-46F5-4FD2-94D2-46E83DDAC6FA}" dt="2024-03-05T13:21:33.455" v="169" actId="20577"/>
          <ac:spMkLst>
            <pc:docMk/>
            <pc:sldMk cId="2373723773" sldId="258"/>
            <ac:spMk id="3" creationId="{0EE14D68-9F55-B21E-12C0-7C4F941BC726}"/>
          </ac:spMkLst>
        </pc:spChg>
      </pc:sldChg>
      <pc:sldChg chg="modSp new mod">
        <pc:chgData name="elias kristensen" userId="fb088ecb3b4274d9" providerId="LiveId" clId="{A9AB793D-46F5-4FD2-94D2-46E83DDAC6FA}" dt="2024-03-05T13:50:51.506" v="393" actId="20577"/>
        <pc:sldMkLst>
          <pc:docMk/>
          <pc:sldMk cId="2360811103" sldId="259"/>
        </pc:sldMkLst>
        <pc:spChg chg="mod">
          <ac:chgData name="elias kristensen" userId="fb088ecb3b4274d9" providerId="LiveId" clId="{A9AB793D-46F5-4FD2-94D2-46E83DDAC6FA}" dt="2024-03-05T13:50:51.506" v="393" actId="20577"/>
          <ac:spMkLst>
            <pc:docMk/>
            <pc:sldMk cId="2360811103" sldId="259"/>
            <ac:spMk id="3" creationId="{FBE097B0-018C-B1C8-2106-C09B949DBECD}"/>
          </ac:spMkLst>
        </pc:spChg>
      </pc:sldChg>
      <pc:sldChg chg="modSp new mod">
        <pc:chgData name="elias kristensen" userId="fb088ecb3b4274d9" providerId="LiveId" clId="{A9AB793D-46F5-4FD2-94D2-46E83DDAC6FA}" dt="2024-03-05T13:23:55.482" v="223" actId="20577"/>
        <pc:sldMkLst>
          <pc:docMk/>
          <pc:sldMk cId="1712825886" sldId="260"/>
        </pc:sldMkLst>
        <pc:spChg chg="mod">
          <ac:chgData name="elias kristensen" userId="fb088ecb3b4274d9" providerId="LiveId" clId="{A9AB793D-46F5-4FD2-94D2-46E83DDAC6FA}" dt="2024-03-05T13:23:55.482" v="223" actId="20577"/>
          <ac:spMkLst>
            <pc:docMk/>
            <pc:sldMk cId="1712825886" sldId="260"/>
            <ac:spMk id="3" creationId="{1CFE6DD4-490B-F83E-6A05-CF57DCA7B576}"/>
          </ac:spMkLst>
        </pc:spChg>
      </pc:sldChg>
      <pc:sldChg chg="modSp new mod">
        <pc:chgData name="elias kristensen" userId="fb088ecb3b4274d9" providerId="LiveId" clId="{A9AB793D-46F5-4FD2-94D2-46E83DDAC6FA}" dt="2024-03-05T13:24:04.234" v="241" actId="20577"/>
        <pc:sldMkLst>
          <pc:docMk/>
          <pc:sldMk cId="3721579483" sldId="261"/>
        </pc:sldMkLst>
        <pc:spChg chg="mod">
          <ac:chgData name="elias kristensen" userId="fb088ecb3b4274d9" providerId="LiveId" clId="{A9AB793D-46F5-4FD2-94D2-46E83DDAC6FA}" dt="2024-03-05T13:24:04.234" v="241" actId="20577"/>
          <ac:spMkLst>
            <pc:docMk/>
            <pc:sldMk cId="3721579483" sldId="261"/>
            <ac:spMk id="3" creationId="{C6035466-C4AA-3589-4FF5-E99144752E26}"/>
          </ac:spMkLst>
        </pc:spChg>
      </pc:sldChg>
      <pc:sldChg chg="addSp delSp modSp new mod setBg setClrOvrMap">
        <pc:chgData name="elias kristensen" userId="fb088ecb3b4274d9" providerId="LiveId" clId="{A9AB793D-46F5-4FD2-94D2-46E83DDAC6FA}" dt="2024-03-06T11:16:44.469" v="416" actId="14100"/>
        <pc:sldMkLst>
          <pc:docMk/>
          <pc:sldMk cId="2370110451" sldId="262"/>
        </pc:sldMkLst>
        <pc:spChg chg="mod">
          <ac:chgData name="elias kristensen" userId="fb088ecb3b4274d9" providerId="LiveId" clId="{A9AB793D-46F5-4FD2-94D2-46E83DDAC6FA}" dt="2024-03-05T13:27:33.342" v="333" actId="14100"/>
          <ac:spMkLst>
            <pc:docMk/>
            <pc:sldMk cId="2370110451" sldId="262"/>
            <ac:spMk id="2" creationId="{62574A90-79E5-C975-65A8-9503A482CF5F}"/>
          </ac:spMkLst>
        </pc:spChg>
        <pc:spChg chg="mod">
          <ac:chgData name="elias kristensen" userId="fb088ecb3b4274d9" providerId="LiveId" clId="{A9AB793D-46F5-4FD2-94D2-46E83DDAC6FA}" dt="2024-03-05T14:27:53.817" v="396" actId="6549"/>
          <ac:spMkLst>
            <pc:docMk/>
            <pc:sldMk cId="2370110451" sldId="262"/>
            <ac:spMk id="3" creationId="{581BA2FA-E97E-1E4F-F767-44DC1C4F36EC}"/>
          </ac:spMkLst>
        </pc:spChg>
        <pc:spChg chg="add del">
          <ac:chgData name="elias kristensen" userId="fb088ecb3b4274d9" providerId="LiveId" clId="{A9AB793D-46F5-4FD2-94D2-46E83DDAC6FA}" dt="2024-03-05T13:26:54.168" v="293" actId="26606"/>
          <ac:spMkLst>
            <pc:docMk/>
            <pc:sldMk cId="2370110451" sldId="262"/>
            <ac:spMk id="10" creationId="{DD4C4B28-6B4B-4445-8535-F516D74E4AA9}"/>
          </ac:spMkLst>
        </pc:spChg>
        <pc:spChg chg="add del">
          <ac:chgData name="elias kristensen" userId="fb088ecb3b4274d9" providerId="LiveId" clId="{A9AB793D-46F5-4FD2-94D2-46E83DDAC6FA}" dt="2024-03-05T13:26:54.168" v="293" actId="26606"/>
          <ac:spMkLst>
            <pc:docMk/>
            <pc:sldMk cId="2370110451" sldId="262"/>
            <ac:spMk id="14" creationId="{55B419A7-F817-4767-8CCB-FB0E189C4ACD}"/>
          </ac:spMkLst>
        </pc:spChg>
        <pc:spChg chg="add del">
          <ac:chgData name="elias kristensen" userId="fb088ecb3b4274d9" providerId="LiveId" clId="{A9AB793D-46F5-4FD2-94D2-46E83DDAC6FA}" dt="2024-03-05T13:26:54.168" v="293" actId="26606"/>
          <ac:spMkLst>
            <pc:docMk/>
            <pc:sldMk cId="2370110451" sldId="262"/>
            <ac:spMk id="16" creationId="{AAD3D935-ECFC-4862-B395-207C13BAC3B7}"/>
          </ac:spMkLst>
        </pc:spChg>
        <pc:spChg chg="add del">
          <ac:chgData name="elias kristensen" userId="fb088ecb3b4274d9" providerId="LiveId" clId="{A9AB793D-46F5-4FD2-94D2-46E83DDAC6FA}" dt="2024-03-05T13:26:54.168" v="293" actId="26606"/>
          <ac:spMkLst>
            <pc:docMk/>
            <pc:sldMk cId="2370110451" sldId="262"/>
            <ac:spMk id="20" creationId="{ADA271CD-3011-4A05-B4A3-80F1794684F2}"/>
          </ac:spMkLst>
        </pc:spChg>
        <pc:spChg chg="add">
          <ac:chgData name="elias kristensen" userId="fb088ecb3b4274d9" providerId="LiveId" clId="{A9AB793D-46F5-4FD2-94D2-46E83DDAC6FA}" dt="2024-03-05T13:26:54.168" v="293" actId="26606"/>
          <ac:spMkLst>
            <pc:docMk/>
            <pc:sldMk cId="2370110451" sldId="262"/>
            <ac:spMk id="25" creationId="{DD4C4B28-6B4B-4445-8535-F516D74E4AA9}"/>
          </ac:spMkLst>
        </pc:spChg>
        <pc:spChg chg="add">
          <ac:chgData name="elias kristensen" userId="fb088ecb3b4274d9" providerId="LiveId" clId="{A9AB793D-46F5-4FD2-94D2-46E83DDAC6FA}" dt="2024-03-05T13:26:54.168" v="293" actId="26606"/>
          <ac:spMkLst>
            <pc:docMk/>
            <pc:sldMk cId="2370110451" sldId="262"/>
            <ac:spMk id="29" creationId="{55B419A7-F817-4767-8CCB-FB0E189C4ACD}"/>
          </ac:spMkLst>
        </pc:spChg>
        <pc:spChg chg="add">
          <ac:chgData name="elias kristensen" userId="fb088ecb3b4274d9" providerId="LiveId" clId="{A9AB793D-46F5-4FD2-94D2-46E83DDAC6FA}" dt="2024-03-05T13:26:54.168" v="293" actId="26606"/>
          <ac:spMkLst>
            <pc:docMk/>
            <pc:sldMk cId="2370110451" sldId="262"/>
            <ac:spMk id="33" creationId="{7021D92D-08FF-45A6-9109-AC9462C7E8E3}"/>
          </ac:spMkLst>
        </pc:spChg>
        <pc:picChg chg="add mod">
          <ac:chgData name="elias kristensen" userId="fb088ecb3b4274d9" providerId="LiveId" clId="{A9AB793D-46F5-4FD2-94D2-46E83DDAC6FA}" dt="2024-03-06T11:16:44.469" v="416" actId="14100"/>
          <ac:picMkLst>
            <pc:docMk/>
            <pc:sldMk cId="2370110451" sldId="262"/>
            <ac:picMk id="5" creationId="{D27854E7-B559-E658-5E6F-2EEF8B8F8DDE}"/>
          </ac:picMkLst>
        </pc:picChg>
        <pc:cxnChg chg="add del">
          <ac:chgData name="elias kristensen" userId="fb088ecb3b4274d9" providerId="LiveId" clId="{A9AB793D-46F5-4FD2-94D2-46E83DDAC6FA}" dt="2024-03-05T13:26:54.168" v="293" actId="26606"/>
          <ac:cxnSpMkLst>
            <pc:docMk/>
            <pc:sldMk cId="2370110451" sldId="262"/>
            <ac:cxnSpMk id="12" creationId="{0CB1C732-7193-4253-8746-850D090A6B4E}"/>
          </ac:cxnSpMkLst>
        </pc:cxnChg>
        <pc:cxnChg chg="add del">
          <ac:chgData name="elias kristensen" userId="fb088ecb3b4274d9" providerId="LiveId" clId="{A9AB793D-46F5-4FD2-94D2-46E83DDAC6FA}" dt="2024-03-05T13:26:54.168" v="293" actId="26606"/>
          <ac:cxnSpMkLst>
            <pc:docMk/>
            <pc:sldMk cId="2370110451" sldId="262"/>
            <ac:cxnSpMk id="18" creationId="{E3B95BE3-D5B2-4F38-9A01-17866C9FBA6E}"/>
          </ac:cxnSpMkLst>
        </pc:cxnChg>
        <pc:cxnChg chg="add">
          <ac:chgData name="elias kristensen" userId="fb088ecb3b4274d9" providerId="LiveId" clId="{A9AB793D-46F5-4FD2-94D2-46E83DDAC6FA}" dt="2024-03-05T13:26:54.168" v="293" actId="26606"/>
          <ac:cxnSpMkLst>
            <pc:docMk/>
            <pc:sldMk cId="2370110451" sldId="262"/>
            <ac:cxnSpMk id="27" creationId="{0CB1C732-7193-4253-8746-850D090A6B4E}"/>
          </ac:cxnSpMkLst>
        </pc:cxnChg>
        <pc:cxnChg chg="add">
          <ac:chgData name="elias kristensen" userId="fb088ecb3b4274d9" providerId="LiveId" clId="{A9AB793D-46F5-4FD2-94D2-46E83DDAC6FA}" dt="2024-03-05T13:26:54.168" v="293" actId="26606"/>
          <ac:cxnSpMkLst>
            <pc:docMk/>
            <pc:sldMk cId="2370110451" sldId="262"/>
            <ac:cxnSpMk id="31" creationId="{D81E42A3-743C-4C15-9DA8-93AA9AEBFB17}"/>
          </ac:cxnSpMkLst>
        </pc:cxnChg>
      </pc:sldChg>
      <pc:sldChg chg="addSp delSp modSp new mod setBg">
        <pc:chgData name="elias kristensen" userId="fb088ecb3b4274d9" providerId="LiveId" clId="{A9AB793D-46F5-4FD2-94D2-46E83DDAC6FA}" dt="2024-03-06T11:17:34.109" v="433" actId="14100"/>
        <pc:sldMkLst>
          <pc:docMk/>
          <pc:sldMk cId="3297686500" sldId="263"/>
        </pc:sldMkLst>
        <pc:spChg chg="mod">
          <ac:chgData name="elias kristensen" userId="fb088ecb3b4274d9" providerId="LiveId" clId="{A9AB793D-46F5-4FD2-94D2-46E83DDAC6FA}" dt="2024-03-06T11:17:27.050" v="431" actId="403"/>
          <ac:spMkLst>
            <pc:docMk/>
            <pc:sldMk cId="3297686500" sldId="263"/>
            <ac:spMk id="2" creationId="{58E4B3DE-1BA1-ED1D-E3C0-83D2C20D618F}"/>
          </ac:spMkLst>
        </pc:spChg>
        <pc:spChg chg="mod">
          <ac:chgData name="elias kristensen" userId="fb088ecb3b4274d9" providerId="LiveId" clId="{A9AB793D-46F5-4FD2-94D2-46E83DDAC6FA}" dt="2024-03-06T11:16:08.342" v="410" actId="20577"/>
          <ac:spMkLst>
            <pc:docMk/>
            <pc:sldMk cId="3297686500" sldId="263"/>
            <ac:spMk id="3" creationId="{9CDB5E29-061C-4832-1560-00CC28744AB7}"/>
          </ac:spMkLst>
        </pc:spChg>
        <pc:spChg chg="add del">
          <ac:chgData name="elias kristensen" userId="fb088ecb3b4274d9" providerId="LiveId" clId="{A9AB793D-46F5-4FD2-94D2-46E83DDAC6FA}" dt="2024-03-06T11:15:49.646" v="401" actId="26606"/>
          <ac:spMkLst>
            <pc:docMk/>
            <pc:sldMk cId="3297686500" sldId="263"/>
            <ac:spMk id="10" creationId="{DD4C4B28-6B4B-4445-8535-F516D74E4AA9}"/>
          </ac:spMkLst>
        </pc:spChg>
        <pc:spChg chg="add del">
          <ac:chgData name="elias kristensen" userId="fb088ecb3b4274d9" providerId="LiveId" clId="{A9AB793D-46F5-4FD2-94D2-46E83DDAC6FA}" dt="2024-03-06T11:15:49.646" v="401" actId="26606"/>
          <ac:spMkLst>
            <pc:docMk/>
            <pc:sldMk cId="3297686500" sldId="263"/>
            <ac:spMk id="14" creationId="{55B419A7-F817-4767-8CCB-FB0E189C4ACD}"/>
          </ac:spMkLst>
        </pc:spChg>
        <pc:spChg chg="add del">
          <ac:chgData name="elias kristensen" userId="fb088ecb3b4274d9" providerId="LiveId" clId="{A9AB793D-46F5-4FD2-94D2-46E83DDAC6FA}" dt="2024-03-06T11:15:49.646" v="401" actId="26606"/>
          <ac:spMkLst>
            <pc:docMk/>
            <pc:sldMk cId="3297686500" sldId="263"/>
            <ac:spMk id="18" creationId="{7021D92D-08FF-45A6-9109-AC9462C7E8E3}"/>
          </ac:spMkLst>
        </pc:spChg>
        <pc:spChg chg="add del">
          <ac:chgData name="elias kristensen" userId="fb088ecb3b4274d9" providerId="LiveId" clId="{A9AB793D-46F5-4FD2-94D2-46E83DDAC6FA}" dt="2024-03-06T11:17:17.888" v="421" actId="26606"/>
          <ac:spMkLst>
            <pc:docMk/>
            <pc:sldMk cId="3297686500" sldId="263"/>
            <ac:spMk id="23" creationId="{DD4C4B28-6B4B-4445-8535-F516D74E4AA9}"/>
          </ac:spMkLst>
        </pc:spChg>
        <pc:spChg chg="add del">
          <ac:chgData name="elias kristensen" userId="fb088ecb3b4274d9" providerId="LiveId" clId="{A9AB793D-46F5-4FD2-94D2-46E83DDAC6FA}" dt="2024-03-06T11:17:17.888" v="421" actId="26606"/>
          <ac:spMkLst>
            <pc:docMk/>
            <pc:sldMk cId="3297686500" sldId="263"/>
            <ac:spMk id="27" creationId="{55B419A7-F817-4767-8CCB-FB0E189C4ACD}"/>
          </ac:spMkLst>
        </pc:spChg>
        <pc:spChg chg="add del">
          <ac:chgData name="elias kristensen" userId="fb088ecb3b4274d9" providerId="LiveId" clId="{A9AB793D-46F5-4FD2-94D2-46E83DDAC6FA}" dt="2024-03-06T11:17:17.888" v="421" actId="26606"/>
          <ac:spMkLst>
            <pc:docMk/>
            <pc:sldMk cId="3297686500" sldId="263"/>
            <ac:spMk id="31" creationId="{7021D92D-08FF-45A6-9109-AC9462C7E8E3}"/>
          </ac:spMkLst>
        </pc:spChg>
        <pc:spChg chg="add">
          <ac:chgData name="elias kristensen" userId="fb088ecb3b4274d9" providerId="LiveId" clId="{A9AB793D-46F5-4FD2-94D2-46E83DDAC6FA}" dt="2024-03-06T11:17:17.888" v="421" actId="26606"/>
          <ac:spMkLst>
            <pc:docMk/>
            <pc:sldMk cId="3297686500" sldId="263"/>
            <ac:spMk id="2055" creationId="{DD4C4B28-6B4B-4445-8535-F516D74E4AA9}"/>
          </ac:spMkLst>
        </pc:spChg>
        <pc:spChg chg="add">
          <ac:chgData name="elias kristensen" userId="fb088ecb3b4274d9" providerId="LiveId" clId="{A9AB793D-46F5-4FD2-94D2-46E83DDAC6FA}" dt="2024-03-06T11:17:17.888" v="421" actId="26606"/>
          <ac:spMkLst>
            <pc:docMk/>
            <pc:sldMk cId="3297686500" sldId="263"/>
            <ac:spMk id="2059" creationId="{55B419A7-F817-4767-8CCB-FB0E189C4ACD}"/>
          </ac:spMkLst>
        </pc:spChg>
        <pc:spChg chg="add">
          <ac:chgData name="elias kristensen" userId="fb088ecb3b4274d9" providerId="LiveId" clId="{A9AB793D-46F5-4FD2-94D2-46E83DDAC6FA}" dt="2024-03-06T11:17:17.888" v="421" actId="26606"/>
          <ac:spMkLst>
            <pc:docMk/>
            <pc:sldMk cId="3297686500" sldId="263"/>
            <ac:spMk id="2063" creationId="{7021D92D-08FF-45A6-9109-AC9462C7E8E3}"/>
          </ac:spMkLst>
        </pc:spChg>
        <pc:picChg chg="add del mod">
          <ac:chgData name="elias kristensen" userId="fb088ecb3b4274d9" providerId="LiveId" clId="{A9AB793D-46F5-4FD2-94D2-46E83DDAC6FA}" dt="2024-03-06T11:15:42.110" v="397" actId="478"/>
          <ac:picMkLst>
            <pc:docMk/>
            <pc:sldMk cId="3297686500" sldId="263"/>
            <ac:picMk id="5" creationId="{4D87CCBF-A84F-033B-5C77-7EFD72F5DCC2}"/>
          </ac:picMkLst>
        </pc:picChg>
        <pc:picChg chg="add del mod">
          <ac:chgData name="elias kristensen" userId="fb088ecb3b4274d9" providerId="LiveId" clId="{A9AB793D-46F5-4FD2-94D2-46E83DDAC6FA}" dt="2024-03-06T11:17:06.630" v="418" actId="478"/>
          <ac:picMkLst>
            <pc:docMk/>
            <pc:sldMk cId="3297686500" sldId="263"/>
            <ac:picMk id="7" creationId="{0DC3C9ED-F59F-B19A-AE6D-4D7236EA7B61}"/>
          </ac:picMkLst>
        </pc:picChg>
        <pc:picChg chg="add mod">
          <ac:chgData name="elias kristensen" userId="fb088ecb3b4274d9" providerId="LiveId" clId="{A9AB793D-46F5-4FD2-94D2-46E83DDAC6FA}" dt="2024-03-06T11:17:34.109" v="433" actId="14100"/>
          <ac:picMkLst>
            <pc:docMk/>
            <pc:sldMk cId="3297686500" sldId="263"/>
            <ac:picMk id="2050" creationId="{EA939164-5878-5AE1-B021-F43B3ABC153F}"/>
          </ac:picMkLst>
        </pc:picChg>
        <pc:cxnChg chg="add del">
          <ac:chgData name="elias kristensen" userId="fb088ecb3b4274d9" providerId="LiveId" clId="{A9AB793D-46F5-4FD2-94D2-46E83DDAC6FA}" dt="2024-03-06T11:15:49.646" v="401" actId="26606"/>
          <ac:cxnSpMkLst>
            <pc:docMk/>
            <pc:sldMk cId="3297686500" sldId="263"/>
            <ac:cxnSpMk id="12" creationId="{0CB1C732-7193-4253-8746-850D090A6B4E}"/>
          </ac:cxnSpMkLst>
        </pc:cxnChg>
        <pc:cxnChg chg="add del">
          <ac:chgData name="elias kristensen" userId="fb088ecb3b4274d9" providerId="LiveId" clId="{A9AB793D-46F5-4FD2-94D2-46E83DDAC6FA}" dt="2024-03-06T11:15:49.646" v="401" actId="26606"/>
          <ac:cxnSpMkLst>
            <pc:docMk/>
            <pc:sldMk cId="3297686500" sldId="263"/>
            <ac:cxnSpMk id="16" creationId="{D81E42A3-743C-4C15-9DA8-93AA9AEBFB17}"/>
          </ac:cxnSpMkLst>
        </pc:cxnChg>
        <pc:cxnChg chg="add del">
          <ac:chgData name="elias kristensen" userId="fb088ecb3b4274d9" providerId="LiveId" clId="{A9AB793D-46F5-4FD2-94D2-46E83DDAC6FA}" dt="2024-03-06T11:17:17.888" v="421" actId="26606"/>
          <ac:cxnSpMkLst>
            <pc:docMk/>
            <pc:sldMk cId="3297686500" sldId="263"/>
            <ac:cxnSpMk id="25" creationId="{0CB1C732-7193-4253-8746-850D090A6B4E}"/>
          </ac:cxnSpMkLst>
        </pc:cxnChg>
        <pc:cxnChg chg="add del">
          <ac:chgData name="elias kristensen" userId="fb088ecb3b4274d9" providerId="LiveId" clId="{A9AB793D-46F5-4FD2-94D2-46E83DDAC6FA}" dt="2024-03-06T11:17:17.888" v="421" actId="26606"/>
          <ac:cxnSpMkLst>
            <pc:docMk/>
            <pc:sldMk cId="3297686500" sldId="263"/>
            <ac:cxnSpMk id="29" creationId="{D81E42A3-743C-4C15-9DA8-93AA9AEBFB17}"/>
          </ac:cxnSpMkLst>
        </pc:cxnChg>
        <pc:cxnChg chg="add">
          <ac:chgData name="elias kristensen" userId="fb088ecb3b4274d9" providerId="LiveId" clId="{A9AB793D-46F5-4FD2-94D2-46E83DDAC6FA}" dt="2024-03-06T11:17:17.888" v="421" actId="26606"/>
          <ac:cxnSpMkLst>
            <pc:docMk/>
            <pc:sldMk cId="3297686500" sldId="263"/>
            <ac:cxnSpMk id="2057" creationId="{0CB1C732-7193-4253-8746-850D090A6B4E}"/>
          </ac:cxnSpMkLst>
        </pc:cxnChg>
        <pc:cxnChg chg="add">
          <ac:chgData name="elias kristensen" userId="fb088ecb3b4274d9" providerId="LiveId" clId="{A9AB793D-46F5-4FD2-94D2-46E83DDAC6FA}" dt="2024-03-06T11:17:17.888" v="421" actId="26606"/>
          <ac:cxnSpMkLst>
            <pc:docMk/>
            <pc:sldMk cId="3297686500" sldId="263"/>
            <ac:cxnSpMk id="2061" creationId="{D81E42A3-743C-4C15-9DA8-93AA9AEBFB17}"/>
          </ac:cxnSpMkLst>
        </pc:cxnChg>
      </pc:sldChg>
      <pc:sldMasterChg chg="add del addSldLayout delSldLayout">
        <pc:chgData name="elias kristensen" userId="fb088ecb3b4274d9" providerId="LiveId" clId="{A9AB793D-46F5-4FD2-94D2-46E83DDAC6FA}" dt="2024-03-05T13:19:25.802" v="10" actId="26606"/>
        <pc:sldMasterMkLst>
          <pc:docMk/>
          <pc:sldMasterMk cId="240724458" sldId="2147483648"/>
        </pc:sldMasterMkLst>
        <pc:sldLayoutChg chg="add del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240724458" sldId="2147483648"/>
            <pc:sldLayoutMk cId="1517289164" sldId="2147483649"/>
          </pc:sldLayoutMkLst>
        </pc:sldLayoutChg>
        <pc:sldLayoutChg chg="add del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240724458" sldId="2147483648"/>
            <pc:sldLayoutMk cId="2858302328" sldId="2147483650"/>
          </pc:sldLayoutMkLst>
        </pc:sldLayoutChg>
        <pc:sldLayoutChg chg="add del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240724458" sldId="2147483648"/>
            <pc:sldLayoutMk cId="3766660861" sldId="2147483651"/>
          </pc:sldLayoutMkLst>
        </pc:sldLayoutChg>
        <pc:sldLayoutChg chg="add del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240724458" sldId="2147483648"/>
            <pc:sldLayoutMk cId="3376957128" sldId="2147483652"/>
          </pc:sldLayoutMkLst>
        </pc:sldLayoutChg>
        <pc:sldLayoutChg chg="add del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240724458" sldId="2147483648"/>
            <pc:sldLayoutMk cId="2361324273" sldId="2147483653"/>
          </pc:sldLayoutMkLst>
        </pc:sldLayoutChg>
        <pc:sldLayoutChg chg="add del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240724458" sldId="2147483648"/>
            <pc:sldLayoutMk cId="3326482527" sldId="2147483654"/>
          </pc:sldLayoutMkLst>
        </pc:sldLayoutChg>
        <pc:sldLayoutChg chg="add del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240724458" sldId="2147483648"/>
            <pc:sldLayoutMk cId="269647129" sldId="2147483655"/>
          </pc:sldLayoutMkLst>
        </pc:sldLayoutChg>
        <pc:sldLayoutChg chg="add del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240724458" sldId="2147483648"/>
            <pc:sldLayoutMk cId="316250531" sldId="2147483656"/>
          </pc:sldLayoutMkLst>
        </pc:sldLayoutChg>
        <pc:sldLayoutChg chg="add del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240724458" sldId="2147483648"/>
            <pc:sldLayoutMk cId="1424618045" sldId="2147483657"/>
          </pc:sldLayoutMkLst>
        </pc:sldLayoutChg>
        <pc:sldLayoutChg chg="add del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240724458" sldId="2147483648"/>
            <pc:sldLayoutMk cId="2544593378" sldId="2147483658"/>
          </pc:sldLayoutMkLst>
        </pc:sldLayoutChg>
        <pc:sldLayoutChg chg="add del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240724458" sldId="2147483648"/>
            <pc:sldLayoutMk cId="589216191" sldId="2147483659"/>
          </pc:sldLayoutMkLst>
        </pc:sldLayoutChg>
      </pc:sldMasterChg>
      <pc:sldMasterChg chg="add del replId addSldLayout delSldLayout">
        <pc:chgData name="elias kristensen" userId="fb088ecb3b4274d9" providerId="LiveId" clId="{A9AB793D-46F5-4FD2-94D2-46E83DDAC6FA}" dt="2024-03-05T13:19:17.471" v="5" actId="26606"/>
        <pc:sldMasterMkLst>
          <pc:docMk/>
          <pc:sldMasterMk cId="307576344" sldId="2147483660"/>
        </pc:sldMasterMkLst>
        <pc:sldLayoutChg chg="add del">
          <pc:chgData name="elias kristensen" userId="fb088ecb3b4274d9" providerId="LiveId" clId="{A9AB793D-46F5-4FD2-94D2-46E83DDAC6FA}" dt="2024-03-05T13:19:17.471" v="5" actId="26606"/>
          <pc:sldLayoutMkLst>
            <pc:docMk/>
            <pc:sldMasterMk cId="307576344" sldId="2147483660"/>
            <pc:sldLayoutMk cId="2322352725" sldId="2147483661"/>
          </pc:sldLayoutMkLst>
        </pc:sldLayoutChg>
        <pc:sldLayoutChg chg="add del replId">
          <pc:chgData name="elias kristensen" userId="fb088ecb3b4274d9" providerId="LiveId" clId="{A9AB793D-46F5-4FD2-94D2-46E83DDAC6FA}" dt="2024-03-05T13:19:17.471" v="5" actId="26606"/>
          <pc:sldLayoutMkLst>
            <pc:docMk/>
            <pc:sldMasterMk cId="307576344" sldId="2147483660"/>
            <pc:sldLayoutMk cId="1694589370" sldId="2147483662"/>
          </pc:sldLayoutMkLst>
        </pc:sldLayoutChg>
        <pc:sldLayoutChg chg="add del replId">
          <pc:chgData name="elias kristensen" userId="fb088ecb3b4274d9" providerId="LiveId" clId="{A9AB793D-46F5-4FD2-94D2-46E83DDAC6FA}" dt="2024-03-05T13:19:17.471" v="5" actId="26606"/>
          <pc:sldLayoutMkLst>
            <pc:docMk/>
            <pc:sldMasterMk cId="307576344" sldId="2147483660"/>
            <pc:sldLayoutMk cId="2236893872" sldId="2147483663"/>
          </pc:sldLayoutMkLst>
        </pc:sldLayoutChg>
        <pc:sldLayoutChg chg="add del replId">
          <pc:chgData name="elias kristensen" userId="fb088ecb3b4274d9" providerId="LiveId" clId="{A9AB793D-46F5-4FD2-94D2-46E83DDAC6FA}" dt="2024-03-05T13:19:17.471" v="5" actId="26606"/>
          <pc:sldLayoutMkLst>
            <pc:docMk/>
            <pc:sldMasterMk cId="307576344" sldId="2147483660"/>
            <pc:sldLayoutMk cId="3738508927" sldId="2147483664"/>
          </pc:sldLayoutMkLst>
        </pc:sldLayoutChg>
        <pc:sldLayoutChg chg="add del replId">
          <pc:chgData name="elias kristensen" userId="fb088ecb3b4274d9" providerId="LiveId" clId="{A9AB793D-46F5-4FD2-94D2-46E83DDAC6FA}" dt="2024-03-05T13:19:17.471" v="5" actId="26606"/>
          <pc:sldLayoutMkLst>
            <pc:docMk/>
            <pc:sldMasterMk cId="307576344" sldId="2147483660"/>
            <pc:sldLayoutMk cId="3553312471" sldId="2147483665"/>
          </pc:sldLayoutMkLst>
        </pc:sldLayoutChg>
        <pc:sldLayoutChg chg="add del replId">
          <pc:chgData name="elias kristensen" userId="fb088ecb3b4274d9" providerId="LiveId" clId="{A9AB793D-46F5-4FD2-94D2-46E83DDAC6FA}" dt="2024-03-05T13:19:17.471" v="5" actId="26606"/>
          <pc:sldLayoutMkLst>
            <pc:docMk/>
            <pc:sldMasterMk cId="307576344" sldId="2147483660"/>
            <pc:sldLayoutMk cId="2339449978" sldId="2147483666"/>
          </pc:sldLayoutMkLst>
        </pc:sldLayoutChg>
        <pc:sldLayoutChg chg="add del replId">
          <pc:chgData name="elias kristensen" userId="fb088ecb3b4274d9" providerId="LiveId" clId="{A9AB793D-46F5-4FD2-94D2-46E83DDAC6FA}" dt="2024-03-05T13:19:17.471" v="5" actId="26606"/>
          <pc:sldLayoutMkLst>
            <pc:docMk/>
            <pc:sldMasterMk cId="307576344" sldId="2147483660"/>
            <pc:sldLayoutMk cId="736241802" sldId="2147483667"/>
          </pc:sldLayoutMkLst>
        </pc:sldLayoutChg>
        <pc:sldLayoutChg chg="add del replId">
          <pc:chgData name="elias kristensen" userId="fb088ecb3b4274d9" providerId="LiveId" clId="{A9AB793D-46F5-4FD2-94D2-46E83DDAC6FA}" dt="2024-03-05T13:19:17.471" v="5" actId="26606"/>
          <pc:sldLayoutMkLst>
            <pc:docMk/>
            <pc:sldMasterMk cId="307576344" sldId="2147483660"/>
            <pc:sldLayoutMk cId="1118306946" sldId="2147483668"/>
          </pc:sldLayoutMkLst>
        </pc:sldLayoutChg>
        <pc:sldLayoutChg chg="add del replId">
          <pc:chgData name="elias kristensen" userId="fb088ecb3b4274d9" providerId="LiveId" clId="{A9AB793D-46F5-4FD2-94D2-46E83DDAC6FA}" dt="2024-03-05T13:19:17.471" v="5" actId="26606"/>
          <pc:sldLayoutMkLst>
            <pc:docMk/>
            <pc:sldMasterMk cId="307576344" sldId="2147483660"/>
            <pc:sldLayoutMk cId="3459237755" sldId="2147483669"/>
          </pc:sldLayoutMkLst>
        </pc:sldLayoutChg>
        <pc:sldLayoutChg chg="add del replId">
          <pc:chgData name="elias kristensen" userId="fb088ecb3b4274d9" providerId="LiveId" clId="{A9AB793D-46F5-4FD2-94D2-46E83DDAC6FA}" dt="2024-03-05T13:19:17.471" v="5" actId="26606"/>
          <pc:sldLayoutMkLst>
            <pc:docMk/>
            <pc:sldMasterMk cId="307576344" sldId="2147483660"/>
            <pc:sldLayoutMk cId="3066618118" sldId="2147483670"/>
          </pc:sldLayoutMkLst>
        </pc:sldLayoutChg>
        <pc:sldLayoutChg chg="add del replId">
          <pc:chgData name="elias kristensen" userId="fb088ecb3b4274d9" providerId="LiveId" clId="{A9AB793D-46F5-4FD2-94D2-46E83DDAC6FA}" dt="2024-03-05T13:19:17.471" v="5" actId="26606"/>
          <pc:sldLayoutMkLst>
            <pc:docMk/>
            <pc:sldMasterMk cId="307576344" sldId="2147483660"/>
            <pc:sldLayoutMk cId="525125024" sldId="2147483671"/>
          </pc:sldLayoutMkLst>
        </pc:sldLayoutChg>
      </pc:sldMasterChg>
      <pc:sldMasterChg chg="add del addSldLayout delSldLayout">
        <pc:chgData name="elias kristensen" userId="fb088ecb3b4274d9" providerId="LiveId" clId="{A9AB793D-46F5-4FD2-94D2-46E83DDAC6FA}" dt="2024-03-05T13:19:23.275" v="7" actId="26606"/>
        <pc:sldMasterMkLst>
          <pc:docMk/>
          <pc:sldMasterMk cId="1584869730" sldId="2147483673"/>
        </pc:sldMasterMkLst>
        <pc:sldLayoutChg chg="add del">
          <pc:chgData name="elias kristensen" userId="fb088ecb3b4274d9" providerId="LiveId" clId="{A9AB793D-46F5-4FD2-94D2-46E83DDAC6FA}" dt="2024-03-05T13:19:23.275" v="7" actId="26606"/>
          <pc:sldLayoutMkLst>
            <pc:docMk/>
            <pc:sldMasterMk cId="1584869730" sldId="2147483673"/>
            <pc:sldLayoutMk cId="138385575" sldId="2147483662"/>
          </pc:sldLayoutMkLst>
        </pc:sldLayoutChg>
        <pc:sldLayoutChg chg="add del">
          <pc:chgData name="elias kristensen" userId="fb088ecb3b4274d9" providerId="LiveId" clId="{A9AB793D-46F5-4FD2-94D2-46E83DDAC6FA}" dt="2024-03-05T13:19:23.275" v="7" actId="26606"/>
          <pc:sldLayoutMkLst>
            <pc:docMk/>
            <pc:sldMasterMk cId="1584869730" sldId="2147483673"/>
            <pc:sldLayoutMk cId="1851351973" sldId="2147483663"/>
          </pc:sldLayoutMkLst>
        </pc:sldLayoutChg>
        <pc:sldLayoutChg chg="add del">
          <pc:chgData name="elias kristensen" userId="fb088ecb3b4274d9" providerId="LiveId" clId="{A9AB793D-46F5-4FD2-94D2-46E83DDAC6FA}" dt="2024-03-05T13:19:23.275" v="7" actId="26606"/>
          <pc:sldLayoutMkLst>
            <pc:docMk/>
            <pc:sldMasterMk cId="1584869730" sldId="2147483673"/>
            <pc:sldLayoutMk cId="3645027697" sldId="2147483664"/>
          </pc:sldLayoutMkLst>
        </pc:sldLayoutChg>
        <pc:sldLayoutChg chg="add del">
          <pc:chgData name="elias kristensen" userId="fb088ecb3b4274d9" providerId="LiveId" clId="{A9AB793D-46F5-4FD2-94D2-46E83DDAC6FA}" dt="2024-03-05T13:19:23.275" v="7" actId="26606"/>
          <pc:sldLayoutMkLst>
            <pc:docMk/>
            <pc:sldMasterMk cId="1584869730" sldId="2147483673"/>
            <pc:sldLayoutMk cId="1886693488" sldId="2147483665"/>
          </pc:sldLayoutMkLst>
        </pc:sldLayoutChg>
        <pc:sldLayoutChg chg="add del">
          <pc:chgData name="elias kristensen" userId="fb088ecb3b4274d9" providerId="LiveId" clId="{A9AB793D-46F5-4FD2-94D2-46E83DDAC6FA}" dt="2024-03-05T13:19:23.275" v="7" actId="26606"/>
          <pc:sldLayoutMkLst>
            <pc:docMk/>
            <pc:sldMasterMk cId="1584869730" sldId="2147483673"/>
            <pc:sldLayoutMk cId="1015590340" sldId="2147483666"/>
          </pc:sldLayoutMkLst>
        </pc:sldLayoutChg>
        <pc:sldLayoutChg chg="add del">
          <pc:chgData name="elias kristensen" userId="fb088ecb3b4274d9" providerId="LiveId" clId="{A9AB793D-46F5-4FD2-94D2-46E83DDAC6FA}" dt="2024-03-05T13:19:23.275" v="7" actId="26606"/>
          <pc:sldLayoutMkLst>
            <pc:docMk/>
            <pc:sldMasterMk cId="1584869730" sldId="2147483673"/>
            <pc:sldLayoutMk cId="3464364623" sldId="2147483667"/>
          </pc:sldLayoutMkLst>
        </pc:sldLayoutChg>
        <pc:sldLayoutChg chg="add del">
          <pc:chgData name="elias kristensen" userId="fb088ecb3b4274d9" providerId="LiveId" clId="{A9AB793D-46F5-4FD2-94D2-46E83DDAC6FA}" dt="2024-03-05T13:19:23.275" v="7" actId="26606"/>
          <pc:sldLayoutMkLst>
            <pc:docMk/>
            <pc:sldMasterMk cId="1584869730" sldId="2147483673"/>
            <pc:sldLayoutMk cId="3869966097" sldId="2147483668"/>
          </pc:sldLayoutMkLst>
        </pc:sldLayoutChg>
        <pc:sldLayoutChg chg="add del">
          <pc:chgData name="elias kristensen" userId="fb088ecb3b4274d9" providerId="LiveId" clId="{A9AB793D-46F5-4FD2-94D2-46E83DDAC6FA}" dt="2024-03-05T13:19:23.275" v="7" actId="26606"/>
          <pc:sldLayoutMkLst>
            <pc:docMk/>
            <pc:sldMasterMk cId="1584869730" sldId="2147483673"/>
            <pc:sldLayoutMk cId="2425530125" sldId="2147483669"/>
          </pc:sldLayoutMkLst>
        </pc:sldLayoutChg>
        <pc:sldLayoutChg chg="add del">
          <pc:chgData name="elias kristensen" userId="fb088ecb3b4274d9" providerId="LiveId" clId="{A9AB793D-46F5-4FD2-94D2-46E83DDAC6FA}" dt="2024-03-05T13:19:23.275" v="7" actId="26606"/>
          <pc:sldLayoutMkLst>
            <pc:docMk/>
            <pc:sldMasterMk cId="1584869730" sldId="2147483673"/>
            <pc:sldLayoutMk cId="3333712998" sldId="2147483670"/>
          </pc:sldLayoutMkLst>
        </pc:sldLayoutChg>
        <pc:sldLayoutChg chg="add del">
          <pc:chgData name="elias kristensen" userId="fb088ecb3b4274d9" providerId="LiveId" clId="{A9AB793D-46F5-4FD2-94D2-46E83DDAC6FA}" dt="2024-03-05T13:19:23.275" v="7" actId="26606"/>
          <pc:sldLayoutMkLst>
            <pc:docMk/>
            <pc:sldMasterMk cId="1584869730" sldId="2147483673"/>
            <pc:sldLayoutMk cId="1817414206" sldId="2147483671"/>
          </pc:sldLayoutMkLst>
        </pc:sldLayoutChg>
        <pc:sldLayoutChg chg="add del">
          <pc:chgData name="elias kristensen" userId="fb088ecb3b4274d9" providerId="LiveId" clId="{A9AB793D-46F5-4FD2-94D2-46E83DDAC6FA}" dt="2024-03-05T13:19:23.275" v="7" actId="26606"/>
          <pc:sldLayoutMkLst>
            <pc:docMk/>
            <pc:sldMasterMk cId="1584869730" sldId="2147483673"/>
            <pc:sldLayoutMk cId="2963835065" sldId="2147483672"/>
          </pc:sldLayoutMkLst>
        </pc:sldLayoutChg>
      </pc:sldMasterChg>
      <pc:sldMasterChg chg="add addSldLayout">
        <pc:chgData name="elias kristensen" userId="fb088ecb3b4274d9" providerId="LiveId" clId="{A9AB793D-46F5-4FD2-94D2-46E83DDAC6FA}" dt="2024-03-05T13:19:25.802" v="10" actId="26606"/>
        <pc:sldMasterMkLst>
          <pc:docMk/>
          <pc:sldMasterMk cId="930723443" sldId="2147483686"/>
        </pc:sldMasterMkLst>
        <pc:sldLayoutChg chg="add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930723443" sldId="2147483686"/>
            <pc:sldLayoutMk cId="1835694804" sldId="2147483675"/>
          </pc:sldLayoutMkLst>
        </pc:sldLayoutChg>
        <pc:sldLayoutChg chg="add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930723443" sldId="2147483686"/>
            <pc:sldLayoutMk cId="261942131" sldId="2147483676"/>
          </pc:sldLayoutMkLst>
        </pc:sldLayoutChg>
        <pc:sldLayoutChg chg="add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930723443" sldId="2147483686"/>
            <pc:sldLayoutMk cId="2261024258" sldId="2147483677"/>
          </pc:sldLayoutMkLst>
        </pc:sldLayoutChg>
        <pc:sldLayoutChg chg="add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930723443" sldId="2147483686"/>
            <pc:sldLayoutMk cId="1086970839" sldId="2147483678"/>
          </pc:sldLayoutMkLst>
        </pc:sldLayoutChg>
        <pc:sldLayoutChg chg="add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930723443" sldId="2147483686"/>
            <pc:sldLayoutMk cId="3005395274" sldId="2147483679"/>
          </pc:sldLayoutMkLst>
        </pc:sldLayoutChg>
        <pc:sldLayoutChg chg="add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930723443" sldId="2147483686"/>
            <pc:sldLayoutMk cId="587897767" sldId="2147483680"/>
          </pc:sldLayoutMkLst>
        </pc:sldLayoutChg>
        <pc:sldLayoutChg chg="add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930723443" sldId="2147483686"/>
            <pc:sldLayoutMk cId="3277660654" sldId="2147483681"/>
          </pc:sldLayoutMkLst>
        </pc:sldLayoutChg>
        <pc:sldLayoutChg chg="add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930723443" sldId="2147483686"/>
            <pc:sldLayoutMk cId="299900689" sldId="2147483682"/>
          </pc:sldLayoutMkLst>
        </pc:sldLayoutChg>
        <pc:sldLayoutChg chg="add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930723443" sldId="2147483686"/>
            <pc:sldLayoutMk cId="3557281229" sldId="2147483683"/>
          </pc:sldLayoutMkLst>
        </pc:sldLayoutChg>
        <pc:sldLayoutChg chg="add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930723443" sldId="2147483686"/>
            <pc:sldLayoutMk cId="186421176" sldId="2147483684"/>
          </pc:sldLayoutMkLst>
        </pc:sldLayoutChg>
        <pc:sldLayoutChg chg="add">
          <pc:chgData name="elias kristensen" userId="fb088ecb3b4274d9" providerId="LiveId" clId="{A9AB793D-46F5-4FD2-94D2-46E83DDAC6FA}" dt="2024-03-05T13:19:25.802" v="10" actId="26606"/>
          <pc:sldLayoutMkLst>
            <pc:docMk/>
            <pc:sldMasterMk cId="930723443" sldId="2147483686"/>
            <pc:sldLayoutMk cId="4064831849" sldId="2147483685"/>
          </pc:sldLayoutMkLst>
        </pc:sldLayoutChg>
      </pc:sldMasterChg>
      <pc:sldMasterChg chg="add del addSldLayout delSldLayout">
        <pc:chgData name="elias kristensen" userId="fb088ecb3b4274d9" providerId="LiveId" clId="{A9AB793D-46F5-4FD2-94D2-46E83DDAC6FA}" dt="2024-03-05T13:19:14.763" v="3" actId="26606"/>
        <pc:sldMasterMkLst>
          <pc:docMk/>
          <pc:sldMasterMk cId="2588738766" sldId="2147483738"/>
        </pc:sldMasterMkLst>
        <pc:sldLayoutChg chg="add del">
          <pc:chgData name="elias kristensen" userId="fb088ecb3b4274d9" providerId="LiveId" clId="{A9AB793D-46F5-4FD2-94D2-46E83DDAC6FA}" dt="2024-03-05T13:19:14.763" v="3" actId="26606"/>
          <pc:sldLayoutMkLst>
            <pc:docMk/>
            <pc:sldMasterMk cId="2588738766" sldId="2147483738"/>
            <pc:sldLayoutMk cId="2487935173" sldId="2147483727"/>
          </pc:sldLayoutMkLst>
        </pc:sldLayoutChg>
        <pc:sldLayoutChg chg="add del">
          <pc:chgData name="elias kristensen" userId="fb088ecb3b4274d9" providerId="LiveId" clId="{A9AB793D-46F5-4FD2-94D2-46E83DDAC6FA}" dt="2024-03-05T13:19:14.763" v="3" actId="26606"/>
          <pc:sldLayoutMkLst>
            <pc:docMk/>
            <pc:sldMasterMk cId="2588738766" sldId="2147483738"/>
            <pc:sldLayoutMk cId="3623527558" sldId="2147483728"/>
          </pc:sldLayoutMkLst>
        </pc:sldLayoutChg>
        <pc:sldLayoutChg chg="add del">
          <pc:chgData name="elias kristensen" userId="fb088ecb3b4274d9" providerId="LiveId" clId="{A9AB793D-46F5-4FD2-94D2-46E83DDAC6FA}" dt="2024-03-05T13:19:14.763" v="3" actId="26606"/>
          <pc:sldLayoutMkLst>
            <pc:docMk/>
            <pc:sldMasterMk cId="2588738766" sldId="2147483738"/>
            <pc:sldLayoutMk cId="383837540" sldId="2147483729"/>
          </pc:sldLayoutMkLst>
        </pc:sldLayoutChg>
        <pc:sldLayoutChg chg="add del">
          <pc:chgData name="elias kristensen" userId="fb088ecb3b4274d9" providerId="LiveId" clId="{A9AB793D-46F5-4FD2-94D2-46E83DDAC6FA}" dt="2024-03-05T13:19:14.763" v="3" actId="26606"/>
          <pc:sldLayoutMkLst>
            <pc:docMk/>
            <pc:sldMasterMk cId="2588738766" sldId="2147483738"/>
            <pc:sldLayoutMk cId="312548284" sldId="2147483730"/>
          </pc:sldLayoutMkLst>
        </pc:sldLayoutChg>
        <pc:sldLayoutChg chg="add del">
          <pc:chgData name="elias kristensen" userId="fb088ecb3b4274d9" providerId="LiveId" clId="{A9AB793D-46F5-4FD2-94D2-46E83DDAC6FA}" dt="2024-03-05T13:19:14.763" v="3" actId="26606"/>
          <pc:sldLayoutMkLst>
            <pc:docMk/>
            <pc:sldMasterMk cId="2588738766" sldId="2147483738"/>
            <pc:sldLayoutMk cId="1973863113" sldId="2147483731"/>
          </pc:sldLayoutMkLst>
        </pc:sldLayoutChg>
        <pc:sldLayoutChg chg="add del">
          <pc:chgData name="elias kristensen" userId="fb088ecb3b4274d9" providerId="LiveId" clId="{A9AB793D-46F5-4FD2-94D2-46E83DDAC6FA}" dt="2024-03-05T13:19:14.763" v="3" actId="26606"/>
          <pc:sldLayoutMkLst>
            <pc:docMk/>
            <pc:sldMasterMk cId="2588738766" sldId="2147483738"/>
            <pc:sldLayoutMk cId="696947924" sldId="2147483732"/>
          </pc:sldLayoutMkLst>
        </pc:sldLayoutChg>
        <pc:sldLayoutChg chg="add del">
          <pc:chgData name="elias kristensen" userId="fb088ecb3b4274d9" providerId="LiveId" clId="{A9AB793D-46F5-4FD2-94D2-46E83DDAC6FA}" dt="2024-03-05T13:19:14.763" v="3" actId="26606"/>
          <pc:sldLayoutMkLst>
            <pc:docMk/>
            <pc:sldMasterMk cId="2588738766" sldId="2147483738"/>
            <pc:sldLayoutMk cId="3852065974" sldId="2147483733"/>
          </pc:sldLayoutMkLst>
        </pc:sldLayoutChg>
        <pc:sldLayoutChg chg="add del">
          <pc:chgData name="elias kristensen" userId="fb088ecb3b4274d9" providerId="LiveId" clId="{A9AB793D-46F5-4FD2-94D2-46E83DDAC6FA}" dt="2024-03-05T13:19:14.763" v="3" actId="26606"/>
          <pc:sldLayoutMkLst>
            <pc:docMk/>
            <pc:sldMasterMk cId="2588738766" sldId="2147483738"/>
            <pc:sldLayoutMk cId="3344363596" sldId="2147483734"/>
          </pc:sldLayoutMkLst>
        </pc:sldLayoutChg>
        <pc:sldLayoutChg chg="add del">
          <pc:chgData name="elias kristensen" userId="fb088ecb3b4274d9" providerId="LiveId" clId="{A9AB793D-46F5-4FD2-94D2-46E83DDAC6FA}" dt="2024-03-05T13:19:14.763" v="3" actId="26606"/>
          <pc:sldLayoutMkLst>
            <pc:docMk/>
            <pc:sldMasterMk cId="2588738766" sldId="2147483738"/>
            <pc:sldLayoutMk cId="1083031131" sldId="2147483735"/>
          </pc:sldLayoutMkLst>
        </pc:sldLayoutChg>
        <pc:sldLayoutChg chg="add del">
          <pc:chgData name="elias kristensen" userId="fb088ecb3b4274d9" providerId="LiveId" clId="{A9AB793D-46F5-4FD2-94D2-46E83DDAC6FA}" dt="2024-03-05T13:19:14.763" v="3" actId="26606"/>
          <pc:sldLayoutMkLst>
            <pc:docMk/>
            <pc:sldMasterMk cId="2588738766" sldId="2147483738"/>
            <pc:sldLayoutMk cId="1694604977" sldId="2147483736"/>
          </pc:sldLayoutMkLst>
        </pc:sldLayoutChg>
        <pc:sldLayoutChg chg="add del">
          <pc:chgData name="elias kristensen" userId="fb088ecb3b4274d9" providerId="LiveId" clId="{A9AB793D-46F5-4FD2-94D2-46E83DDAC6FA}" dt="2024-03-05T13:19:14.763" v="3" actId="26606"/>
          <pc:sldLayoutMkLst>
            <pc:docMk/>
            <pc:sldMasterMk cId="2588738766" sldId="2147483738"/>
            <pc:sldLayoutMk cId="964623455" sldId="2147483737"/>
          </pc:sldLayoutMkLst>
        </pc:sldLayoutChg>
      </pc:sldMasterChg>
      <pc:sldMasterChg chg="add del addSldLayout delSldLayout">
        <pc:chgData name="elias kristensen" userId="fb088ecb3b4274d9" providerId="LiveId" clId="{A9AB793D-46F5-4FD2-94D2-46E83DDAC6FA}" dt="2024-03-05T13:19:25.704" v="9" actId="26606"/>
        <pc:sldMasterMkLst>
          <pc:docMk/>
          <pc:sldMasterMk cId="2575845940" sldId="2147483751"/>
        </pc:sldMasterMkLst>
        <pc:sldLayoutChg chg="add del">
          <pc:chgData name="elias kristensen" userId="fb088ecb3b4274d9" providerId="LiveId" clId="{A9AB793D-46F5-4FD2-94D2-46E83DDAC6FA}" dt="2024-03-05T13:19:25.704" v="9" actId="26606"/>
          <pc:sldLayoutMkLst>
            <pc:docMk/>
            <pc:sldMasterMk cId="2575845940" sldId="2147483751"/>
            <pc:sldLayoutMk cId="1927561221" sldId="2147483740"/>
          </pc:sldLayoutMkLst>
        </pc:sldLayoutChg>
        <pc:sldLayoutChg chg="add del">
          <pc:chgData name="elias kristensen" userId="fb088ecb3b4274d9" providerId="LiveId" clId="{A9AB793D-46F5-4FD2-94D2-46E83DDAC6FA}" dt="2024-03-05T13:19:25.704" v="9" actId="26606"/>
          <pc:sldLayoutMkLst>
            <pc:docMk/>
            <pc:sldMasterMk cId="2575845940" sldId="2147483751"/>
            <pc:sldLayoutMk cId="513060996" sldId="2147483741"/>
          </pc:sldLayoutMkLst>
        </pc:sldLayoutChg>
        <pc:sldLayoutChg chg="add del">
          <pc:chgData name="elias kristensen" userId="fb088ecb3b4274d9" providerId="LiveId" clId="{A9AB793D-46F5-4FD2-94D2-46E83DDAC6FA}" dt="2024-03-05T13:19:25.704" v="9" actId="26606"/>
          <pc:sldLayoutMkLst>
            <pc:docMk/>
            <pc:sldMasterMk cId="2575845940" sldId="2147483751"/>
            <pc:sldLayoutMk cId="343479282" sldId="2147483742"/>
          </pc:sldLayoutMkLst>
        </pc:sldLayoutChg>
        <pc:sldLayoutChg chg="add del">
          <pc:chgData name="elias kristensen" userId="fb088ecb3b4274d9" providerId="LiveId" clId="{A9AB793D-46F5-4FD2-94D2-46E83DDAC6FA}" dt="2024-03-05T13:19:25.704" v="9" actId="26606"/>
          <pc:sldLayoutMkLst>
            <pc:docMk/>
            <pc:sldMasterMk cId="2575845940" sldId="2147483751"/>
            <pc:sldLayoutMk cId="864351419" sldId="2147483743"/>
          </pc:sldLayoutMkLst>
        </pc:sldLayoutChg>
        <pc:sldLayoutChg chg="add del">
          <pc:chgData name="elias kristensen" userId="fb088ecb3b4274d9" providerId="LiveId" clId="{A9AB793D-46F5-4FD2-94D2-46E83DDAC6FA}" dt="2024-03-05T13:19:25.704" v="9" actId="26606"/>
          <pc:sldLayoutMkLst>
            <pc:docMk/>
            <pc:sldMasterMk cId="2575845940" sldId="2147483751"/>
            <pc:sldLayoutMk cId="3354679445" sldId="2147483744"/>
          </pc:sldLayoutMkLst>
        </pc:sldLayoutChg>
        <pc:sldLayoutChg chg="add del">
          <pc:chgData name="elias kristensen" userId="fb088ecb3b4274d9" providerId="LiveId" clId="{A9AB793D-46F5-4FD2-94D2-46E83DDAC6FA}" dt="2024-03-05T13:19:25.704" v="9" actId="26606"/>
          <pc:sldLayoutMkLst>
            <pc:docMk/>
            <pc:sldMasterMk cId="2575845940" sldId="2147483751"/>
            <pc:sldLayoutMk cId="2096193471" sldId="2147483745"/>
          </pc:sldLayoutMkLst>
        </pc:sldLayoutChg>
        <pc:sldLayoutChg chg="add del">
          <pc:chgData name="elias kristensen" userId="fb088ecb3b4274d9" providerId="LiveId" clId="{A9AB793D-46F5-4FD2-94D2-46E83DDAC6FA}" dt="2024-03-05T13:19:25.704" v="9" actId="26606"/>
          <pc:sldLayoutMkLst>
            <pc:docMk/>
            <pc:sldMasterMk cId="2575845940" sldId="2147483751"/>
            <pc:sldLayoutMk cId="133460581" sldId="2147483746"/>
          </pc:sldLayoutMkLst>
        </pc:sldLayoutChg>
        <pc:sldLayoutChg chg="add del">
          <pc:chgData name="elias kristensen" userId="fb088ecb3b4274d9" providerId="LiveId" clId="{A9AB793D-46F5-4FD2-94D2-46E83DDAC6FA}" dt="2024-03-05T13:19:25.704" v="9" actId="26606"/>
          <pc:sldLayoutMkLst>
            <pc:docMk/>
            <pc:sldMasterMk cId="2575845940" sldId="2147483751"/>
            <pc:sldLayoutMk cId="1800837731" sldId="2147483747"/>
          </pc:sldLayoutMkLst>
        </pc:sldLayoutChg>
        <pc:sldLayoutChg chg="add del">
          <pc:chgData name="elias kristensen" userId="fb088ecb3b4274d9" providerId="LiveId" clId="{A9AB793D-46F5-4FD2-94D2-46E83DDAC6FA}" dt="2024-03-05T13:19:25.704" v="9" actId="26606"/>
          <pc:sldLayoutMkLst>
            <pc:docMk/>
            <pc:sldMasterMk cId="2575845940" sldId="2147483751"/>
            <pc:sldLayoutMk cId="1300812229" sldId="2147483748"/>
          </pc:sldLayoutMkLst>
        </pc:sldLayoutChg>
        <pc:sldLayoutChg chg="add del">
          <pc:chgData name="elias kristensen" userId="fb088ecb3b4274d9" providerId="LiveId" clId="{A9AB793D-46F5-4FD2-94D2-46E83DDAC6FA}" dt="2024-03-05T13:19:25.704" v="9" actId="26606"/>
          <pc:sldLayoutMkLst>
            <pc:docMk/>
            <pc:sldMasterMk cId="2575845940" sldId="2147483751"/>
            <pc:sldLayoutMk cId="3336887374" sldId="2147483749"/>
          </pc:sldLayoutMkLst>
        </pc:sldLayoutChg>
        <pc:sldLayoutChg chg="add del">
          <pc:chgData name="elias kristensen" userId="fb088ecb3b4274d9" providerId="LiveId" clId="{A9AB793D-46F5-4FD2-94D2-46E83DDAC6FA}" dt="2024-03-05T13:19:25.704" v="9" actId="26606"/>
          <pc:sldLayoutMkLst>
            <pc:docMk/>
            <pc:sldMasterMk cId="2575845940" sldId="2147483751"/>
            <pc:sldLayoutMk cId="2549375792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60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9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42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4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10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3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C6DE693-4B98-9347-5A46-F03990192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nb-NO" sz="6000">
                <a:solidFill>
                  <a:schemeClr val="tx1"/>
                </a:solidFill>
              </a:rPr>
              <a:t>Finmasket Tilgangskontroll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AE2C5DE-EF73-6EAE-3F9C-3B7D9CF42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4" y="4643122"/>
            <a:ext cx="5364937" cy="1143529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800">
                <a:solidFill>
                  <a:schemeClr val="tx1"/>
                </a:solidFill>
              </a:rPr>
              <a:t>Elias Kjøll Kristensen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800">
                <a:solidFill>
                  <a:schemeClr val="tx1"/>
                </a:solidFill>
              </a:rPr>
              <a:t>Andris Høiseth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800">
                <a:solidFill>
                  <a:schemeClr val="tx1"/>
                </a:solidFill>
              </a:rPr>
              <a:t>Jesper Edvin Kraft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800">
                <a:solidFill>
                  <a:schemeClr val="tx1"/>
                </a:solidFill>
              </a:rPr>
              <a:t>Andreas Kjørås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800">
                <a:solidFill>
                  <a:schemeClr val="tx1"/>
                </a:solidFill>
              </a:rPr>
              <a:t>Thomas Kirkeng</a:t>
            </a:r>
          </a:p>
        </p:txBody>
      </p:sp>
      <p:sp>
        <p:nvSpPr>
          <p:cNvPr id="1056" name="Freeform: Shape 1032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ovari IKS | LinkedIn">
            <a:extLst>
              <a:ext uri="{FF2B5EF4-FFF2-40B4-BE49-F238E27FC236}">
                <a16:creationId xmlns:a16="http://schemas.microsoft.com/office/drawing/2014/main" id="{05A74F4B-609B-B072-D6E7-551AC44EB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401" y="1793908"/>
            <a:ext cx="3491811" cy="349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Straight Connector 1034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2ACEC2-9D1C-26E6-9808-7BD1DC76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1800" dirty="0"/>
              <a:t>FINT-systemet (Felles Fylkeskommunale Integrasjoner)</a:t>
            </a:r>
            <a:br>
              <a:rPr lang="nb-NO" sz="1800" dirty="0"/>
            </a:br>
            <a:br>
              <a:rPr lang="nb-NO" sz="1800" dirty="0"/>
            </a:br>
            <a:r>
              <a:rPr lang="nb-NO" sz="1800" dirty="0"/>
              <a:t>Benyttes til å utveksle data mellom en rekke ulike fagsystemer</a:t>
            </a:r>
            <a:br>
              <a:rPr lang="nb-NO" sz="1800" dirty="0"/>
            </a:br>
            <a:br>
              <a:rPr lang="nb-NO" sz="1800" dirty="0"/>
            </a:br>
            <a:r>
              <a:rPr lang="nb-NO" sz="1800" dirty="0"/>
              <a:t>f.eks. overføre lønn fra Vismas administrative systemer til fylkenes egne lønnssystemer</a:t>
            </a:r>
            <a:br>
              <a:rPr lang="nb-NO" sz="1800" dirty="0"/>
            </a:br>
            <a:br>
              <a:rPr lang="nb-NO" sz="1800" dirty="0"/>
            </a:br>
            <a:r>
              <a:rPr lang="nb-NO" sz="1800" b="1" dirty="0"/>
              <a:t>Problemstilling:</a:t>
            </a:r>
            <a:br>
              <a:rPr lang="nb-NO" sz="1800" i="0" dirty="0"/>
            </a:br>
            <a:r>
              <a:rPr lang="nb-NO" sz="1800" i="1" dirty="0">
                <a:effectLst/>
                <a:ea typeface="STCaiyun" panose="020B0503020204020204" pitchFamily="2" charset="-122"/>
                <a:cs typeface="Times New Roman" panose="02020603050405020304" pitchFamily="18" charset="0"/>
              </a:rPr>
              <a:t>Lage en finmasket tilgangskontroll som gir brukere muligheten til å styre tilgangen til ressurser på en mer detaljert måte</a:t>
            </a:r>
            <a:endParaRPr lang="nb-NO" sz="1800" i="0" dirty="0">
              <a:ea typeface="STCaiyun" panose="020B0503020204020204" pitchFamily="2" charset="-122"/>
            </a:endParaRP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EE14D68-9F55-B21E-12C0-7C4F941BC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nb-NO" sz="6000" dirty="0">
                <a:latin typeface="Sitka Banner (Overskrifter)"/>
              </a:rPr>
              <a:t>Problemstilling</a:t>
            </a:r>
          </a:p>
        </p:txBody>
      </p:sp>
    </p:spTree>
    <p:extLst>
      <p:ext uri="{BB962C8B-B14F-4D97-AF65-F5344CB8AC3E}">
        <p14:creationId xmlns:p14="http://schemas.microsoft.com/office/powerpoint/2010/main" val="237372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EF831A-42AA-5EA3-9737-F445D12A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1800" dirty="0"/>
              <a:t>Jobber på iterativ måte</a:t>
            </a:r>
            <a:br>
              <a:rPr lang="nb-NO" sz="1800" dirty="0"/>
            </a:br>
            <a:br>
              <a:rPr lang="nb-NO" sz="1800" dirty="0"/>
            </a:br>
            <a:r>
              <a:rPr lang="nb-NO" sz="1800" dirty="0"/>
              <a:t>Tar i bruk Scrum metoden</a:t>
            </a:r>
            <a:br>
              <a:rPr lang="nb-NO" sz="1800" dirty="0"/>
            </a:br>
            <a:br>
              <a:rPr lang="nb-NO" sz="1800" dirty="0"/>
            </a:br>
            <a:r>
              <a:rPr lang="nb-NO" sz="1800" dirty="0"/>
              <a:t>Delt oss inn i arbeidsgrupper</a:t>
            </a:r>
            <a:br>
              <a:rPr lang="nb-NO" sz="1800" dirty="0"/>
            </a:br>
            <a:br>
              <a:rPr lang="nb-NO" sz="1800" dirty="0"/>
            </a:br>
            <a:r>
              <a:rPr lang="nb-NO" sz="1800" dirty="0"/>
              <a:t>Veiledning  gjennom prosjektet</a:t>
            </a:r>
            <a:br>
              <a:rPr lang="nb-NO" sz="1800" dirty="0"/>
            </a:br>
            <a:endParaRPr lang="nb-NO" sz="180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BE097B0-018C-B1C8-2106-C09B949DB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nb-NO" sz="6000" dirty="0">
                <a:latin typeface="+mj-lt"/>
              </a:rPr>
              <a:t>Hvordan har vi angrepet problemet</a:t>
            </a:r>
          </a:p>
        </p:txBody>
      </p:sp>
    </p:spTree>
    <p:extLst>
      <p:ext uri="{BB962C8B-B14F-4D97-AF65-F5344CB8AC3E}">
        <p14:creationId xmlns:p14="http://schemas.microsoft.com/office/powerpoint/2010/main" val="236081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CFE6DD4-490B-F83E-6A05-CF57DCA7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39" y="1700868"/>
            <a:ext cx="6229478" cy="580391"/>
          </a:xfrm>
        </p:spPr>
        <p:txBody>
          <a:bodyPr/>
          <a:lstStyle/>
          <a:p>
            <a:r>
              <a:rPr lang="nb-NO" dirty="0">
                <a:latin typeface="+mj-lt"/>
              </a:rPr>
              <a:t>Metoder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FDA3E-1333-142D-98A0-73489947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323" y="2557240"/>
            <a:ext cx="4916759" cy="3633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noProof="1">
                <a:latin typeface="Sitka Banner" panose="02000505000000020004" pitchFamily="2" charset="0"/>
              </a:rPr>
              <a:t>SCRUM</a:t>
            </a:r>
          </a:p>
          <a:p>
            <a:pPr marL="468630" lvl="1" indent="-285750">
              <a:buChar char="•"/>
            </a:pPr>
            <a:r>
              <a:rPr lang="en-GB" i="0" noProof="1">
                <a:latin typeface="Sitka Banner" panose="02000505000000020004" pitchFamily="2" charset="0"/>
              </a:rPr>
              <a:t>Møte internt hver uke 1-2 ganger</a:t>
            </a:r>
          </a:p>
          <a:p>
            <a:pPr marL="468630" lvl="1" indent="-285750">
              <a:buChar char="•"/>
            </a:pPr>
            <a:r>
              <a:rPr lang="en-GB" i="0" noProof="1">
                <a:latin typeface="Sitka Banner" panose="02000505000000020004" pitchFamily="2" charset="0"/>
              </a:rPr>
              <a:t>Møte med Novari annenhver uke tirsdager</a:t>
            </a:r>
          </a:p>
          <a:p>
            <a:endParaRPr lang="en-GB" noProof="1">
              <a:latin typeface="Sitka Banner" panose="02000505000000020004" pitchFamily="2" charset="0"/>
            </a:endParaRPr>
          </a:p>
          <a:p>
            <a:r>
              <a:rPr lang="en-GB" noProof="1">
                <a:latin typeface="Sitka Banner" panose="02000505000000020004" pitchFamily="2" charset="0"/>
              </a:rPr>
              <a:t>Selvstendig arbeid og sammen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98EB8-5CBD-CFA4-7D93-E345C2CE9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2939" y="1636798"/>
            <a:ext cx="1683935" cy="538056"/>
          </a:xfrm>
        </p:spPr>
        <p:txBody>
          <a:bodyPr/>
          <a:lstStyle/>
          <a:p>
            <a:r>
              <a:rPr lang="en-GB" dirty="0" err="1">
                <a:latin typeface="+mj-lt"/>
              </a:rPr>
              <a:t>Verktøy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6E92D-0512-FC2F-224E-A2A814777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3771" y="2508914"/>
            <a:ext cx="5335186" cy="3770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+mj-lt"/>
              </a:rPr>
              <a:t>Frontend:</a:t>
            </a:r>
          </a:p>
          <a:p>
            <a:pPr marL="468630" lvl="2"/>
            <a:r>
              <a:rPr lang="en-GB" i="0" dirty="0">
                <a:latin typeface="+mj-lt"/>
              </a:rPr>
              <a:t>Remix – React/JavaScript</a:t>
            </a:r>
          </a:p>
          <a:p>
            <a:pPr marL="468630" lvl="2"/>
            <a:r>
              <a:rPr lang="en-GB" i="0" dirty="0">
                <a:latin typeface="+mj-lt"/>
              </a:rPr>
              <a:t>VSS Code</a:t>
            </a:r>
            <a:endParaRPr lang="en-GB" sz="1800" i="0" dirty="0">
              <a:latin typeface="+mj-lt"/>
            </a:endParaRPr>
          </a:p>
          <a:p>
            <a:pPr marL="468630" lvl="2"/>
            <a:endParaRPr lang="en-GB" i="0" dirty="0">
              <a:latin typeface="+mj-lt"/>
            </a:endParaRPr>
          </a:p>
          <a:p>
            <a:pPr marL="468630" lvl="2"/>
            <a:endParaRPr lang="en-GB" i="0" dirty="0">
              <a:latin typeface="+mj-lt"/>
            </a:endParaRPr>
          </a:p>
          <a:p>
            <a:pPr marL="285750" lvl="1"/>
            <a:endParaRPr lang="en-GB" i="0" dirty="0">
              <a:latin typeface="+mj-lt"/>
            </a:endParaRPr>
          </a:p>
          <a:p>
            <a:pPr marL="468630" lvl="1" indent="-285750">
              <a:buChar char="•"/>
            </a:pPr>
            <a:endParaRPr lang="en-GB" i="0" dirty="0">
              <a:latin typeface="+mj-lt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9E70851-8A78-7FAD-26B9-0C6FDA91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577" y="293285"/>
            <a:ext cx="6561835" cy="966048"/>
          </a:xfrm>
        </p:spPr>
        <p:txBody>
          <a:bodyPr>
            <a:normAutofit/>
          </a:bodyPr>
          <a:lstStyle/>
          <a:p>
            <a:r>
              <a:rPr lang="nb-NO" dirty="0"/>
              <a:t>Metoder og Verktøy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83563-1C0E-A7FA-EBF6-69E509FDE934}"/>
              </a:ext>
            </a:extLst>
          </p:cNvPr>
          <p:cNvSpPr txBox="1"/>
          <p:nvPr/>
        </p:nvSpPr>
        <p:spPr>
          <a:xfrm>
            <a:off x="8842374" y="2508914"/>
            <a:ext cx="229658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2000" dirty="0">
                <a:latin typeface="+mj-lt"/>
              </a:rPr>
              <a:t>Backend: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600" dirty="0">
                <a:latin typeface="+mj-lt"/>
              </a:rPr>
              <a:t>Java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600" dirty="0">
                <a:latin typeface="+mj-lt"/>
              </a:rPr>
              <a:t>IntelliJ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878C8-CCE6-D278-FA1E-50CE2AE540C4}"/>
              </a:ext>
            </a:extLst>
          </p:cNvPr>
          <p:cNvSpPr txBox="1"/>
          <p:nvPr/>
        </p:nvSpPr>
        <p:spPr>
          <a:xfrm>
            <a:off x="6789208" y="4376208"/>
            <a:ext cx="3365499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GB" sz="2000" noProof="1">
                <a:latin typeface="+mj-lt"/>
              </a:rPr>
              <a:t>Testing:</a:t>
            </a:r>
          </a:p>
          <a:p>
            <a:pPr marL="800100" lvl="1" indent="-342900">
              <a:buFont typeface="Courier New"/>
              <a:buChar char="o"/>
            </a:pPr>
            <a:r>
              <a:rPr lang="en-GB" sz="1600" noProof="1">
                <a:latin typeface="+mj-lt"/>
              </a:rPr>
              <a:t>PostgresSQL og Docker</a:t>
            </a:r>
          </a:p>
          <a:p>
            <a:pPr marL="800100" lvl="1" indent="-342900">
              <a:buFont typeface="Courier New"/>
              <a:buChar char="o"/>
            </a:pPr>
            <a:r>
              <a:rPr lang="en-GB" sz="1600" noProof="1">
                <a:latin typeface="+mj-lt"/>
              </a:rPr>
              <a:t>Cypress</a:t>
            </a:r>
          </a:p>
        </p:txBody>
      </p:sp>
    </p:spTree>
    <p:extLst>
      <p:ext uri="{BB962C8B-B14F-4D97-AF65-F5344CB8AC3E}">
        <p14:creationId xmlns:p14="http://schemas.microsoft.com/office/powerpoint/2010/main" val="171282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2574A90-79E5-C975-65A8-9503A482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4" y="1143000"/>
            <a:ext cx="4358472" cy="6146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UML – Use Case diagram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81BA2FA-E97E-1E4F-F767-44DC1C4F3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433" y="1962443"/>
            <a:ext cx="4359700" cy="7040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22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Bilde 3" descr="Et bilde som inneholder tekst, diagram, skjermbilde, line&#10;&#10;Automatisk generert beskrivelse">
            <a:extLst>
              <a:ext uri="{FF2B5EF4-FFF2-40B4-BE49-F238E27FC236}">
                <a16:creationId xmlns:a16="http://schemas.microsoft.com/office/drawing/2014/main" id="{5AE86C7A-861B-6B86-A144-C07CAF277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63" y="1757679"/>
            <a:ext cx="7580496" cy="44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8E4B3DE-1BA1-ED1D-E3C0-83D2C20D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4" y="1143000"/>
            <a:ext cx="4358472" cy="3730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CDB5E29-061C-4832-1560-00CC2874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3" y="5010912"/>
            <a:ext cx="4359700" cy="7040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2200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Bilde 3" descr="Et bilde som inneholder tekst, skjermbilde, Font, Parallell&#10;&#10;Automatisk generert beskrivelse">
            <a:extLst>
              <a:ext uri="{FF2B5EF4-FFF2-40B4-BE49-F238E27FC236}">
                <a16:creationId xmlns:a16="http://schemas.microsoft.com/office/drawing/2014/main" id="{421DD5B2-430B-6E9B-2B3E-DB77C15A5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83" y="1597806"/>
            <a:ext cx="5911850" cy="48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8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9FB531-4AB6-E58C-10DC-E464FA8D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6035466-C4AA-3589-4FF5-E99144752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Skisser løsningen</a:t>
            </a:r>
          </a:p>
        </p:txBody>
      </p:sp>
    </p:spTree>
    <p:extLst>
      <p:ext uri="{BB962C8B-B14F-4D97-AF65-F5344CB8AC3E}">
        <p14:creationId xmlns:p14="http://schemas.microsoft.com/office/powerpoint/2010/main" val="372157948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4" baseType="lpstr">
      <vt:lpstr>STCaiyun</vt:lpstr>
      <vt:lpstr>Arial</vt:lpstr>
      <vt:lpstr>Avenir Next LT Pro</vt:lpstr>
      <vt:lpstr>Courier New</vt:lpstr>
      <vt:lpstr>Sitka Banner</vt:lpstr>
      <vt:lpstr>Sitka Banner (Overskrifter)</vt:lpstr>
      <vt:lpstr>HeadlinesVTI</vt:lpstr>
      <vt:lpstr>Finmasket Tilgangskontroll</vt:lpstr>
      <vt:lpstr>FINT-systemet (Felles Fylkeskommunale Integrasjoner)  Benyttes til å utveksle data mellom en rekke ulike fagsystemer  f.eks. overføre lønn fra Vismas administrative systemer til fylkenes egne lønnssystemer  Problemstilling: Lage en finmasket tilgangskontroll som gir brukere muligheten til å styre tilgangen til ressurser på en mer detaljert måte</vt:lpstr>
      <vt:lpstr>Jobber på iterativ måte  Tar i bruk Scrum metoden  Delt oss inn i arbeidsgrupper  Veiledning  gjennom prosjektet </vt:lpstr>
      <vt:lpstr>Metoder og Verktøy</vt:lpstr>
      <vt:lpstr>UML – Use Case diagram</vt:lpstr>
      <vt:lpstr>Entity Relationship diagram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elias kristensen</dc:creator>
  <cp:lastModifiedBy>Jesper Edvin Kraft</cp:lastModifiedBy>
  <cp:revision>3</cp:revision>
  <dcterms:created xsi:type="dcterms:W3CDTF">2024-03-05T13:03:35Z</dcterms:created>
  <dcterms:modified xsi:type="dcterms:W3CDTF">2024-05-21T09:43:18Z</dcterms:modified>
</cp:coreProperties>
</file>