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104541-2F71-428D-B0E7-BD06DD8C52EA}" v="16" dt="2024-04-22T09:57:30.2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457" autoAdjust="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as kristensen" userId="fb088ecb3b4274d9" providerId="LiveId" clId="{AF104541-2F71-428D-B0E7-BD06DD8C52EA}"/>
    <pc:docChg chg="undo custSel addSld delSld modSld">
      <pc:chgData name="elias kristensen" userId="fb088ecb3b4274d9" providerId="LiveId" clId="{AF104541-2F71-428D-B0E7-BD06DD8C52EA}" dt="2024-04-22T10:32:06.215" v="404" actId="47"/>
      <pc:docMkLst>
        <pc:docMk/>
      </pc:docMkLst>
      <pc:sldChg chg="addSp delSp modSp mod setBg">
        <pc:chgData name="elias kristensen" userId="fb088ecb3b4274d9" providerId="LiveId" clId="{AF104541-2F71-428D-B0E7-BD06DD8C52EA}" dt="2024-04-22T09:55:49.010" v="375"/>
        <pc:sldMkLst>
          <pc:docMk/>
          <pc:sldMk cId="373634913" sldId="256"/>
        </pc:sldMkLst>
        <pc:spChg chg="mod">
          <ac:chgData name="elias kristensen" userId="fb088ecb3b4274d9" providerId="LiveId" clId="{AF104541-2F71-428D-B0E7-BD06DD8C52EA}" dt="2024-04-22T09:55:49.010" v="375"/>
          <ac:spMkLst>
            <pc:docMk/>
            <pc:sldMk cId="373634913" sldId="256"/>
            <ac:spMk id="2" creationId="{93B09F7D-2F93-06E5-2159-5D7DFD94EFBD}"/>
          </ac:spMkLst>
        </pc:spChg>
        <pc:spChg chg="mod">
          <ac:chgData name="elias kristensen" userId="fb088ecb3b4274d9" providerId="LiveId" clId="{AF104541-2F71-428D-B0E7-BD06DD8C52EA}" dt="2024-04-22T09:55:49.010" v="375"/>
          <ac:spMkLst>
            <pc:docMk/>
            <pc:sldMk cId="373634913" sldId="256"/>
            <ac:spMk id="3" creationId="{CAB67289-B9AD-FAEC-4A19-AD6012FD090A}"/>
          </ac:spMkLst>
        </pc:spChg>
        <pc:spChg chg="add del">
          <ac:chgData name="elias kristensen" userId="fb088ecb3b4274d9" providerId="LiveId" clId="{AF104541-2F71-428D-B0E7-BD06DD8C52EA}" dt="2024-04-22T09:54:03.826" v="355" actId="26606"/>
          <ac:spMkLst>
            <pc:docMk/>
            <pc:sldMk cId="373634913" sldId="256"/>
            <ac:spMk id="8" creationId="{577D6B2E-37A3-429E-A37C-F30ED6487282}"/>
          </ac:spMkLst>
        </pc:spChg>
        <pc:spChg chg="add del">
          <ac:chgData name="elias kristensen" userId="fb088ecb3b4274d9" providerId="LiveId" clId="{AF104541-2F71-428D-B0E7-BD06DD8C52EA}" dt="2024-04-22T09:54:03.826" v="355" actId="26606"/>
          <ac:spMkLst>
            <pc:docMk/>
            <pc:sldMk cId="373634913" sldId="256"/>
            <ac:spMk id="10" creationId="{5CEAD642-85CF-4750-8432-7C80C901F001}"/>
          </ac:spMkLst>
        </pc:spChg>
        <pc:spChg chg="add del">
          <ac:chgData name="elias kristensen" userId="fb088ecb3b4274d9" providerId="LiveId" clId="{AF104541-2F71-428D-B0E7-BD06DD8C52EA}" dt="2024-04-22T09:54:03.826" v="355" actId="26606"/>
          <ac:spMkLst>
            <pc:docMk/>
            <pc:sldMk cId="373634913" sldId="256"/>
            <ac:spMk id="12" creationId="{FA33EEAE-15D5-4119-8C1E-89D943F911EF}"/>
          </ac:spMkLst>
        </pc:spChg>
        <pc:spChg chg="add del">
          <ac:chgData name="elias kristensen" userId="fb088ecb3b4274d9" providerId="LiveId" clId="{AF104541-2F71-428D-B0E7-BD06DD8C52EA}" dt="2024-04-22T09:54:03.826" v="355" actId="26606"/>
          <ac:spMkLst>
            <pc:docMk/>
            <pc:sldMk cId="373634913" sldId="256"/>
            <ac:spMk id="14" creationId="{730D8B3B-9B80-4025-B934-26DC7D7CD231}"/>
          </ac:spMkLst>
        </pc:spChg>
        <pc:spChg chg="add del">
          <ac:chgData name="elias kristensen" userId="fb088ecb3b4274d9" providerId="LiveId" clId="{AF104541-2F71-428D-B0E7-BD06DD8C52EA}" dt="2024-04-22T09:54:03.826" v="355" actId="26606"/>
          <ac:spMkLst>
            <pc:docMk/>
            <pc:sldMk cId="373634913" sldId="256"/>
            <ac:spMk id="16" creationId="{1064D5D5-227B-4F66-9AEA-46F570E793BD}"/>
          </ac:spMkLst>
        </pc:spChg>
        <pc:spChg chg="add del">
          <ac:chgData name="elias kristensen" userId="fb088ecb3b4274d9" providerId="LiveId" clId="{AF104541-2F71-428D-B0E7-BD06DD8C52EA}" dt="2024-04-22T09:54:03.826" v="355" actId="26606"/>
          <ac:spMkLst>
            <pc:docMk/>
            <pc:sldMk cId="373634913" sldId="256"/>
            <ac:spMk id="18" creationId="{646B67A4-D328-4747-A82B-65E84FA46368}"/>
          </ac:spMkLst>
        </pc:spChg>
        <pc:spChg chg="add del">
          <ac:chgData name="elias kristensen" userId="fb088ecb3b4274d9" providerId="LiveId" clId="{AF104541-2F71-428D-B0E7-BD06DD8C52EA}" dt="2024-04-22T09:54:03.826" v="355" actId="26606"/>
          <ac:spMkLst>
            <pc:docMk/>
            <pc:sldMk cId="373634913" sldId="256"/>
            <ac:spMk id="20" creationId="{B5A1B09C-1565-46F8-B70F-621C5EB48A09}"/>
          </ac:spMkLst>
        </pc:spChg>
        <pc:spChg chg="add del">
          <ac:chgData name="elias kristensen" userId="fb088ecb3b4274d9" providerId="LiveId" clId="{AF104541-2F71-428D-B0E7-BD06DD8C52EA}" dt="2024-04-22T09:54:03.826" v="355" actId="26606"/>
          <ac:spMkLst>
            <pc:docMk/>
            <pc:sldMk cId="373634913" sldId="256"/>
            <ac:spMk id="22" creationId="{8C516CC8-80AC-446C-A56E-9F54B7210402}"/>
          </ac:spMkLst>
        </pc:spChg>
      </pc:sldChg>
      <pc:sldChg chg="addSp delSp modSp mod setBg setClrOvrMap">
        <pc:chgData name="elias kristensen" userId="fb088ecb3b4274d9" providerId="LiveId" clId="{AF104541-2F71-428D-B0E7-BD06DD8C52EA}" dt="2024-04-22T09:55:49.143" v="377" actId="27636"/>
        <pc:sldMkLst>
          <pc:docMk/>
          <pc:sldMk cId="2985303576" sldId="257"/>
        </pc:sldMkLst>
        <pc:spChg chg="mod">
          <ac:chgData name="elias kristensen" userId="fb088ecb3b4274d9" providerId="LiveId" clId="{AF104541-2F71-428D-B0E7-BD06DD8C52EA}" dt="2024-04-22T09:55:49.010" v="375"/>
          <ac:spMkLst>
            <pc:docMk/>
            <pc:sldMk cId="2985303576" sldId="257"/>
            <ac:spMk id="2" creationId="{12740605-A1E1-5566-365D-2223B5F83149}"/>
          </ac:spMkLst>
        </pc:spChg>
        <pc:spChg chg="mod">
          <ac:chgData name="elias kristensen" userId="fb088ecb3b4274d9" providerId="LiveId" clId="{AF104541-2F71-428D-B0E7-BD06DD8C52EA}" dt="2024-04-22T09:55:49.143" v="377" actId="27636"/>
          <ac:spMkLst>
            <pc:docMk/>
            <pc:sldMk cId="2985303576" sldId="257"/>
            <ac:spMk id="3" creationId="{19932A51-161F-EAE7-C3AA-FA0723581417}"/>
          </ac:spMkLst>
        </pc:spChg>
        <pc:spChg chg="mod">
          <ac:chgData name="elias kristensen" userId="fb088ecb3b4274d9" providerId="LiveId" clId="{AF104541-2F71-428D-B0E7-BD06DD8C52EA}" dt="2024-04-22T09:55:49.142" v="376" actId="27636"/>
          <ac:spMkLst>
            <pc:docMk/>
            <pc:sldMk cId="2985303576" sldId="257"/>
            <ac:spMk id="4" creationId="{59A130BC-5764-8FF3-7902-EF348F6F7B39}"/>
          </ac:spMkLst>
        </pc:spChg>
        <pc:spChg chg="add del">
          <ac:chgData name="elias kristensen" userId="fb088ecb3b4274d9" providerId="LiveId" clId="{AF104541-2F71-428D-B0E7-BD06DD8C52EA}" dt="2024-04-22T09:53:52.020" v="352" actId="26606"/>
          <ac:spMkLst>
            <pc:docMk/>
            <pc:sldMk cId="2985303576" sldId="257"/>
            <ac:spMk id="9" creationId="{1E214AA7-F028-4A0D-8698-61AEC754D1BC}"/>
          </ac:spMkLst>
        </pc:spChg>
        <pc:spChg chg="add del">
          <ac:chgData name="elias kristensen" userId="fb088ecb3b4274d9" providerId="LiveId" clId="{AF104541-2F71-428D-B0E7-BD06DD8C52EA}" dt="2024-04-22T09:54:02.685" v="354" actId="26606"/>
          <ac:spMkLst>
            <pc:docMk/>
            <pc:sldMk cId="2985303576" sldId="257"/>
            <ac:spMk id="13" creationId="{3CF62545-93A0-4FD5-9B48-48DCA794CBA1}"/>
          </ac:spMkLst>
        </pc:spChg>
        <pc:spChg chg="add del">
          <ac:chgData name="elias kristensen" userId="fb088ecb3b4274d9" providerId="LiveId" clId="{AF104541-2F71-428D-B0E7-BD06DD8C52EA}" dt="2024-04-22T09:54:02.685" v="354" actId="26606"/>
          <ac:spMkLst>
            <pc:docMk/>
            <pc:sldMk cId="2985303576" sldId="257"/>
            <ac:spMk id="14" creationId="{FEF085B8-A2C0-4A6F-B663-CCC56F3CD373}"/>
          </ac:spMkLst>
        </pc:spChg>
        <pc:spChg chg="add del">
          <ac:chgData name="elias kristensen" userId="fb088ecb3b4274d9" providerId="LiveId" clId="{AF104541-2F71-428D-B0E7-BD06DD8C52EA}" dt="2024-04-22T09:54:02.685" v="354" actId="26606"/>
          <ac:spMkLst>
            <pc:docMk/>
            <pc:sldMk cId="2985303576" sldId="257"/>
            <ac:spMk id="15" creationId="{2658F6D6-96E0-421A-96D6-3DF404008543}"/>
          </ac:spMkLst>
        </pc:spChg>
        <pc:cxnChg chg="add del">
          <ac:chgData name="elias kristensen" userId="fb088ecb3b4274d9" providerId="LiveId" clId="{AF104541-2F71-428D-B0E7-BD06DD8C52EA}" dt="2024-04-22T09:53:52.020" v="352" actId="26606"/>
          <ac:cxnSpMkLst>
            <pc:docMk/>
            <pc:sldMk cId="2985303576" sldId="257"/>
            <ac:cxnSpMk id="11" creationId="{D6206FDC-2777-4D7F-AF9C-73413DA664C9}"/>
          </ac:cxnSpMkLst>
        </pc:cxnChg>
      </pc:sldChg>
      <pc:sldChg chg="addSp delSp modSp mod delDesignElem">
        <pc:chgData name="elias kristensen" userId="fb088ecb3b4274d9" providerId="LiveId" clId="{AF104541-2F71-428D-B0E7-BD06DD8C52EA}" dt="2024-04-22T09:57:43.433" v="403" actId="1076"/>
        <pc:sldMkLst>
          <pc:docMk/>
          <pc:sldMk cId="1165648437" sldId="258"/>
        </pc:sldMkLst>
        <pc:spChg chg="mod">
          <ac:chgData name="elias kristensen" userId="fb088ecb3b4274d9" providerId="LiveId" clId="{AF104541-2F71-428D-B0E7-BD06DD8C52EA}" dt="2024-04-22T09:57:43.433" v="403" actId="1076"/>
          <ac:spMkLst>
            <pc:docMk/>
            <pc:sldMk cId="1165648437" sldId="258"/>
            <ac:spMk id="2" creationId="{76A86B4D-9455-B160-8A69-C68D2A7D28DB}"/>
          </ac:spMkLst>
        </pc:spChg>
        <pc:spChg chg="mod">
          <ac:chgData name="elias kristensen" userId="fb088ecb3b4274d9" providerId="LiveId" clId="{AF104541-2F71-428D-B0E7-BD06DD8C52EA}" dt="2024-04-22T09:55:49.165" v="378" actId="27636"/>
          <ac:spMkLst>
            <pc:docMk/>
            <pc:sldMk cId="1165648437" sldId="258"/>
            <ac:spMk id="3" creationId="{598A67F4-A0D8-8894-FD78-A7E6FF3B03BB}"/>
          </ac:spMkLst>
        </pc:spChg>
        <pc:spChg chg="del">
          <ac:chgData name="elias kristensen" userId="fb088ecb3b4274d9" providerId="LiveId" clId="{AF104541-2F71-428D-B0E7-BD06DD8C52EA}" dt="2024-04-22T09:54:06.975" v="357"/>
          <ac:spMkLst>
            <pc:docMk/>
            <pc:sldMk cId="1165648437" sldId="258"/>
            <ac:spMk id="10" creationId="{0B9EE3F3-89B7-43C3-8651-C4C96830993D}"/>
          </ac:spMkLst>
        </pc:spChg>
        <pc:spChg chg="del">
          <ac:chgData name="elias kristensen" userId="fb088ecb3b4274d9" providerId="LiveId" clId="{AF104541-2F71-428D-B0E7-BD06DD8C52EA}" dt="2024-04-22T09:54:06.975" v="357"/>
          <ac:spMkLst>
            <pc:docMk/>
            <pc:sldMk cId="1165648437" sldId="258"/>
            <ac:spMk id="12" creationId="{33AE4636-AEEC-45D6-84D4-7AC2DA48ECF8}"/>
          </ac:spMkLst>
        </pc:spChg>
        <pc:spChg chg="del">
          <ac:chgData name="elias kristensen" userId="fb088ecb3b4274d9" providerId="LiveId" clId="{AF104541-2F71-428D-B0E7-BD06DD8C52EA}" dt="2024-04-22T09:54:06.975" v="357"/>
          <ac:spMkLst>
            <pc:docMk/>
            <pc:sldMk cId="1165648437" sldId="258"/>
            <ac:spMk id="14" creationId="{8D9CE0F4-2EB2-4F1F-8AAC-DB3571D9FE10}"/>
          </ac:spMkLst>
        </pc:spChg>
        <pc:picChg chg="mod">
          <ac:chgData name="elias kristensen" userId="fb088ecb3b4274d9" providerId="LiveId" clId="{AF104541-2F71-428D-B0E7-BD06DD8C52EA}" dt="2024-04-22T09:19:06.761" v="184" actId="1076"/>
          <ac:picMkLst>
            <pc:docMk/>
            <pc:sldMk cId="1165648437" sldId="258"/>
            <ac:picMk id="5" creationId="{4EBF18B5-F12D-3032-B7B2-0367A24D4665}"/>
          </ac:picMkLst>
        </pc:picChg>
        <pc:picChg chg="add del mod">
          <ac:chgData name="elias kristensen" userId="fb088ecb3b4274d9" providerId="LiveId" clId="{AF104541-2F71-428D-B0E7-BD06DD8C52EA}" dt="2024-04-22T09:20:40.768" v="190" actId="478"/>
          <ac:picMkLst>
            <pc:docMk/>
            <pc:sldMk cId="1165648437" sldId="258"/>
            <ac:picMk id="6" creationId="{D9F6FCDB-7617-1E05-6016-D10097BA99C2}"/>
          </ac:picMkLst>
        </pc:picChg>
        <pc:picChg chg="add mod">
          <ac:chgData name="elias kristensen" userId="fb088ecb3b4274d9" providerId="LiveId" clId="{AF104541-2F71-428D-B0E7-BD06DD8C52EA}" dt="2024-04-22T09:20:23.411" v="188" actId="1076"/>
          <ac:picMkLst>
            <pc:docMk/>
            <pc:sldMk cId="1165648437" sldId="258"/>
            <ac:picMk id="8" creationId="{C6E717E5-F797-8D0E-D2D2-241B087865AD}"/>
          </ac:picMkLst>
        </pc:picChg>
        <pc:picChg chg="del">
          <ac:chgData name="elias kristensen" userId="fb088ecb3b4274d9" providerId="LiveId" clId="{AF104541-2F71-428D-B0E7-BD06DD8C52EA}" dt="2024-04-22T09:18:31.731" v="177" actId="478"/>
          <ac:picMkLst>
            <pc:docMk/>
            <pc:sldMk cId="1165648437" sldId="258"/>
            <ac:picMk id="1026" creationId="{8A9D018B-C8AB-5906-297E-D79306BA1C41}"/>
          </ac:picMkLst>
        </pc:picChg>
      </pc:sldChg>
      <pc:sldChg chg="modSp mod">
        <pc:chgData name="elias kristensen" userId="fb088ecb3b4274d9" providerId="LiveId" clId="{AF104541-2F71-428D-B0E7-BD06DD8C52EA}" dt="2024-04-22T09:55:49.010" v="375"/>
        <pc:sldMkLst>
          <pc:docMk/>
          <pc:sldMk cId="2650746255" sldId="259"/>
        </pc:sldMkLst>
        <pc:spChg chg="mod">
          <ac:chgData name="elias kristensen" userId="fb088ecb3b4274d9" providerId="LiveId" clId="{AF104541-2F71-428D-B0E7-BD06DD8C52EA}" dt="2024-04-22T09:55:49.010" v="375"/>
          <ac:spMkLst>
            <pc:docMk/>
            <pc:sldMk cId="2650746255" sldId="259"/>
            <ac:spMk id="2" creationId="{40BC2336-82E7-34B5-9D5C-FFF5FD6709FF}"/>
          </ac:spMkLst>
        </pc:spChg>
        <pc:spChg chg="mod">
          <ac:chgData name="elias kristensen" userId="fb088ecb3b4274d9" providerId="LiveId" clId="{AF104541-2F71-428D-B0E7-BD06DD8C52EA}" dt="2024-04-22T09:55:49.010" v="375"/>
          <ac:spMkLst>
            <pc:docMk/>
            <pc:sldMk cId="2650746255" sldId="259"/>
            <ac:spMk id="3" creationId="{CC63711B-86A0-0082-193F-2B04AE7B4122}"/>
          </ac:spMkLst>
        </pc:spChg>
        <pc:spChg chg="mod">
          <ac:chgData name="elias kristensen" userId="fb088ecb3b4274d9" providerId="LiveId" clId="{AF104541-2F71-428D-B0E7-BD06DD8C52EA}" dt="2024-04-22T09:55:49.010" v="375"/>
          <ac:spMkLst>
            <pc:docMk/>
            <pc:sldMk cId="2650746255" sldId="259"/>
            <ac:spMk id="4" creationId="{6C751135-5611-146F-A43A-6BAE2F40A1CB}"/>
          </ac:spMkLst>
        </pc:spChg>
      </pc:sldChg>
      <pc:sldChg chg="modSp mod">
        <pc:chgData name="elias kristensen" userId="fb088ecb3b4274d9" providerId="LiveId" clId="{AF104541-2F71-428D-B0E7-BD06DD8C52EA}" dt="2024-04-22T09:55:49.198" v="382" actId="27636"/>
        <pc:sldMkLst>
          <pc:docMk/>
          <pc:sldMk cId="892249459" sldId="260"/>
        </pc:sldMkLst>
        <pc:spChg chg="mod">
          <ac:chgData name="elias kristensen" userId="fb088ecb3b4274d9" providerId="LiveId" clId="{AF104541-2F71-428D-B0E7-BD06DD8C52EA}" dt="2024-04-22T09:55:49.010" v="375"/>
          <ac:spMkLst>
            <pc:docMk/>
            <pc:sldMk cId="892249459" sldId="260"/>
            <ac:spMk id="2" creationId="{F6DC7FC8-ADB4-9B8B-341A-044F249D6D17}"/>
          </ac:spMkLst>
        </pc:spChg>
        <pc:spChg chg="mod">
          <ac:chgData name="elias kristensen" userId="fb088ecb3b4274d9" providerId="LiveId" clId="{AF104541-2F71-428D-B0E7-BD06DD8C52EA}" dt="2024-04-22T09:55:49.198" v="382" actId="27636"/>
          <ac:spMkLst>
            <pc:docMk/>
            <pc:sldMk cId="892249459" sldId="260"/>
            <ac:spMk id="3" creationId="{DC2683D2-BA15-1DCB-5766-0342109A484D}"/>
          </ac:spMkLst>
        </pc:spChg>
        <pc:spChg chg="mod">
          <ac:chgData name="elias kristensen" userId="fb088ecb3b4274d9" providerId="LiveId" clId="{AF104541-2F71-428D-B0E7-BD06DD8C52EA}" dt="2024-04-22T09:55:49.198" v="381" actId="27636"/>
          <ac:spMkLst>
            <pc:docMk/>
            <pc:sldMk cId="892249459" sldId="260"/>
            <ac:spMk id="4" creationId="{38FBF1E4-F28A-57B7-5711-A16BA89201D0}"/>
          </ac:spMkLst>
        </pc:spChg>
        <pc:spChg chg="mod">
          <ac:chgData name="elias kristensen" userId="fb088ecb3b4274d9" providerId="LiveId" clId="{AF104541-2F71-428D-B0E7-BD06DD8C52EA}" dt="2024-04-22T09:17:59.549" v="175" actId="20577"/>
          <ac:spMkLst>
            <pc:docMk/>
            <pc:sldMk cId="892249459" sldId="260"/>
            <ac:spMk id="5" creationId="{3EB39F15-255E-05B5-1E36-B8F8312B4222}"/>
          </ac:spMkLst>
        </pc:spChg>
      </pc:sldChg>
      <pc:sldChg chg="modSp mod">
        <pc:chgData name="elias kristensen" userId="fb088ecb3b4274d9" providerId="LiveId" clId="{AF104541-2F71-428D-B0E7-BD06DD8C52EA}" dt="2024-04-22T09:55:49.010" v="375"/>
        <pc:sldMkLst>
          <pc:docMk/>
          <pc:sldMk cId="1830216725" sldId="261"/>
        </pc:sldMkLst>
        <pc:spChg chg="mod">
          <ac:chgData name="elias kristensen" userId="fb088ecb3b4274d9" providerId="LiveId" clId="{AF104541-2F71-428D-B0E7-BD06DD8C52EA}" dt="2024-04-22T09:55:49.010" v="375"/>
          <ac:spMkLst>
            <pc:docMk/>
            <pc:sldMk cId="1830216725" sldId="261"/>
            <ac:spMk id="2" creationId="{A3929CA8-95DB-4F60-D431-E673F657D05A}"/>
          </ac:spMkLst>
        </pc:spChg>
        <pc:spChg chg="mod">
          <ac:chgData name="elias kristensen" userId="fb088ecb3b4274d9" providerId="LiveId" clId="{AF104541-2F71-428D-B0E7-BD06DD8C52EA}" dt="2024-04-22T09:55:49.010" v="375"/>
          <ac:spMkLst>
            <pc:docMk/>
            <pc:sldMk cId="1830216725" sldId="261"/>
            <ac:spMk id="3" creationId="{78FFE748-F30E-9BF8-32A6-366B05C05A41}"/>
          </ac:spMkLst>
        </pc:spChg>
        <pc:spChg chg="mod">
          <ac:chgData name="elias kristensen" userId="fb088ecb3b4274d9" providerId="LiveId" clId="{AF104541-2F71-428D-B0E7-BD06DD8C52EA}" dt="2024-04-22T09:55:49.010" v="375"/>
          <ac:spMkLst>
            <pc:docMk/>
            <pc:sldMk cId="1830216725" sldId="261"/>
            <ac:spMk id="4" creationId="{CEC1944D-C022-ED4E-DF2B-0E9EE80FC127}"/>
          </ac:spMkLst>
        </pc:spChg>
      </pc:sldChg>
      <pc:sldChg chg="modSp mod">
        <pc:chgData name="elias kristensen" userId="fb088ecb3b4274d9" providerId="LiveId" clId="{AF104541-2F71-428D-B0E7-BD06DD8C52EA}" dt="2024-04-22T09:57:30.235" v="402" actId="1076"/>
        <pc:sldMkLst>
          <pc:docMk/>
          <pc:sldMk cId="586626002" sldId="262"/>
        </pc:sldMkLst>
        <pc:spChg chg="mod">
          <ac:chgData name="elias kristensen" userId="fb088ecb3b4274d9" providerId="LiveId" clId="{AF104541-2F71-428D-B0E7-BD06DD8C52EA}" dt="2024-04-22T09:55:49.010" v="375"/>
          <ac:spMkLst>
            <pc:docMk/>
            <pc:sldMk cId="586626002" sldId="262"/>
            <ac:spMk id="2" creationId="{84A9407A-90EF-C7D3-770C-F12BCB529B10}"/>
          </ac:spMkLst>
        </pc:spChg>
        <pc:spChg chg="mod">
          <ac:chgData name="elias kristensen" userId="fb088ecb3b4274d9" providerId="LiveId" clId="{AF104541-2F71-428D-B0E7-BD06DD8C52EA}" dt="2024-04-22T09:55:49.010" v="375"/>
          <ac:spMkLst>
            <pc:docMk/>
            <pc:sldMk cId="586626002" sldId="262"/>
            <ac:spMk id="3" creationId="{BBB9AADD-94F0-5573-BD0E-A115A180DBDB}"/>
          </ac:spMkLst>
        </pc:spChg>
        <pc:spChg chg="mod">
          <ac:chgData name="elias kristensen" userId="fb088ecb3b4274d9" providerId="LiveId" clId="{AF104541-2F71-428D-B0E7-BD06DD8C52EA}" dt="2024-04-22T09:55:49.010" v="375"/>
          <ac:spMkLst>
            <pc:docMk/>
            <pc:sldMk cId="586626002" sldId="262"/>
            <ac:spMk id="4" creationId="{FF5214FB-D4FF-DF02-DB73-A9CC604D4E78}"/>
          </ac:spMkLst>
        </pc:spChg>
        <pc:picChg chg="mod">
          <ac:chgData name="elias kristensen" userId="fb088ecb3b4274d9" providerId="LiveId" clId="{AF104541-2F71-428D-B0E7-BD06DD8C52EA}" dt="2024-04-22T09:57:26.524" v="401" actId="1076"/>
          <ac:picMkLst>
            <pc:docMk/>
            <pc:sldMk cId="586626002" sldId="262"/>
            <ac:picMk id="6" creationId="{55C0DEEF-2032-B388-8CC8-A296575C948A}"/>
          </ac:picMkLst>
        </pc:picChg>
        <pc:picChg chg="mod">
          <ac:chgData name="elias kristensen" userId="fb088ecb3b4274d9" providerId="LiveId" clId="{AF104541-2F71-428D-B0E7-BD06DD8C52EA}" dt="2024-04-22T09:57:30.235" v="402" actId="1076"/>
          <ac:picMkLst>
            <pc:docMk/>
            <pc:sldMk cId="586626002" sldId="262"/>
            <ac:picMk id="2050" creationId="{D44C9643-D2BC-F384-A3FF-0680C9F4EBC9}"/>
          </ac:picMkLst>
        </pc:picChg>
        <pc:picChg chg="mod">
          <ac:chgData name="elias kristensen" userId="fb088ecb3b4274d9" providerId="LiveId" clId="{AF104541-2F71-428D-B0E7-BD06DD8C52EA}" dt="2024-04-22T09:57:24.095" v="400" actId="1076"/>
          <ac:picMkLst>
            <pc:docMk/>
            <pc:sldMk cId="586626002" sldId="262"/>
            <ac:picMk id="2052" creationId="{60E4C03C-940F-7819-E10F-81597FE231BC}"/>
          </ac:picMkLst>
        </pc:picChg>
        <pc:picChg chg="mod">
          <ac:chgData name="elias kristensen" userId="fb088ecb3b4274d9" providerId="LiveId" clId="{AF104541-2F71-428D-B0E7-BD06DD8C52EA}" dt="2024-04-22T09:57:20.961" v="399" actId="1076"/>
          <ac:picMkLst>
            <pc:docMk/>
            <pc:sldMk cId="586626002" sldId="262"/>
            <ac:picMk id="2054" creationId="{F2D3961A-6B99-01E6-63D6-270E410A7195}"/>
          </ac:picMkLst>
        </pc:picChg>
      </pc:sldChg>
      <pc:sldChg chg="addSp delSp modSp mod">
        <pc:chgData name="elias kristensen" userId="fb088ecb3b4274d9" providerId="LiveId" clId="{AF104541-2F71-428D-B0E7-BD06DD8C52EA}" dt="2024-04-22T09:56:39.295" v="391" actId="1076"/>
        <pc:sldMkLst>
          <pc:docMk/>
          <pc:sldMk cId="1883976687" sldId="263"/>
        </pc:sldMkLst>
        <pc:spChg chg="mod">
          <ac:chgData name="elias kristensen" userId="fb088ecb3b4274d9" providerId="LiveId" clId="{AF104541-2F71-428D-B0E7-BD06DD8C52EA}" dt="2024-04-22T09:55:49.010" v="375"/>
          <ac:spMkLst>
            <pc:docMk/>
            <pc:sldMk cId="1883976687" sldId="263"/>
            <ac:spMk id="2" creationId="{59EB0173-5370-973E-0BFF-279910E2B03F}"/>
          </ac:spMkLst>
        </pc:spChg>
        <pc:spChg chg="del">
          <ac:chgData name="elias kristensen" userId="fb088ecb3b4274d9" providerId="LiveId" clId="{AF104541-2F71-428D-B0E7-BD06DD8C52EA}" dt="2024-04-22T07:50:54.080" v="14" actId="22"/>
          <ac:spMkLst>
            <pc:docMk/>
            <pc:sldMk cId="1883976687" sldId="263"/>
            <ac:spMk id="3" creationId="{67E0B0D1-316D-7BC7-EE05-55F7292C0D8F}"/>
          </ac:spMkLst>
        </pc:spChg>
        <pc:spChg chg="del">
          <ac:chgData name="elias kristensen" userId="fb088ecb3b4274d9" providerId="LiveId" clId="{AF104541-2F71-428D-B0E7-BD06DD8C52EA}" dt="2024-04-22T08:12:47.951" v="32" actId="22"/>
          <ac:spMkLst>
            <pc:docMk/>
            <pc:sldMk cId="1883976687" sldId="263"/>
            <ac:spMk id="4" creationId="{D4BF6C93-8A64-662C-6C9D-ECA129FC66F2}"/>
          </ac:spMkLst>
        </pc:spChg>
        <pc:spChg chg="add del mod">
          <ac:chgData name="elias kristensen" userId="fb088ecb3b4274d9" providerId="LiveId" clId="{AF104541-2F71-428D-B0E7-BD06DD8C52EA}" dt="2024-04-22T07:51:09.314" v="16"/>
          <ac:spMkLst>
            <pc:docMk/>
            <pc:sldMk cId="1883976687" sldId="263"/>
            <ac:spMk id="8" creationId="{E39AFE05-BCE1-71A7-EAF7-B1F8536C1B3F}"/>
          </ac:spMkLst>
        </pc:spChg>
        <pc:spChg chg="add del mod">
          <ac:chgData name="elias kristensen" userId="fb088ecb3b4274d9" providerId="LiveId" clId="{AF104541-2F71-428D-B0E7-BD06DD8C52EA}" dt="2024-04-22T07:51:19.891" v="17"/>
          <ac:spMkLst>
            <pc:docMk/>
            <pc:sldMk cId="1883976687" sldId="263"/>
            <ac:spMk id="9" creationId="{DEA40F48-2D8A-5454-BFDE-D2B10D829565}"/>
          </ac:spMkLst>
        </pc:spChg>
        <pc:spChg chg="add del mod">
          <ac:chgData name="elias kristensen" userId="fb088ecb3b4274d9" providerId="LiveId" clId="{AF104541-2F71-428D-B0E7-BD06DD8C52EA}" dt="2024-04-22T07:53:36.919" v="21" actId="22"/>
          <ac:spMkLst>
            <pc:docMk/>
            <pc:sldMk cId="1883976687" sldId="263"/>
            <ac:spMk id="12" creationId="{384A3D97-643F-A3BB-921C-AF72E5D8A16C}"/>
          </ac:spMkLst>
        </pc:spChg>
        <pc:spChg chg="add del mod">
          <ac:chgData name="elias kristensen" userId="fb088ecb3b4274d9" providerId="LiveId" clId="{AF104541-2F71-428D-B0E7-BD06DD8C52EA}" dt="2024-04-22T08:26:24.100" v="45" actId="22"/>
          <ac:spMkLst>
            <pc:docMk/>
            <pc:sldMk cId="1883976687" sldId="263"/>
            <ac:spMk id="16" creationId="{B3D025C8-F9EE-53F0-9EAA-FA7D8B6A6423}"/>
          </ac:spMkLst>
        </pc:spChg>
        <pc:spChg chg="add del mod">
          <ac:chgData name="elias kristensen" userId="fb088ecb3b4274d9" providerId="LiveId" clId="{AF104541-2F71-428D-B0E7-BD06DD8C52EA}" dt="2024-04-22T08:13:14.646" v="36" actId="22"/>
          <ac:spMkLst>
            <pc:docMk/>
            <pc:sldMk cId="1883976687" sldId="263"/>
            <ac:spMk id="22" creationId="{AFC54EFF-ACDE-293E-1D71-6611B5095667}"/>
          </ac:spMkLst>
        </pc:spChg>
        <pc:spChg chg="add mod">
          <ac:chgData name="elias kristensen" userId="fb088ecb3b4274d9" providerId="LiveId" clId="{AF104541-2F71-428D-B0E7-BD06DD8C52EA}" dt="2024-04-22T09:55:49.010" v="375"/>
          <ac:spMkLst>
            <pc:docMk/>
            <pc:sldMk cId="1883976687" sldId="263"/>
            <ac:spMk id="28" creationId="{1A73DDBF-175B-289A-3E2A-0D8347676133}"/>
          </ac:spMkLst>
        </pc:spChg>
        <pc:spChg chg="add del mod">
          <ac:chgData name="elias kristensen" userId="fb088ecb3b4274d9" providerId="LiveId" clId="{AF104541-2F71-428D-B0E7-BD06DD8C52EA}" dt="2024-04-22T08:45:58.077" v="73" actId="478"/>
          <ac:spMkLst>
            <pc:docMk/>
            <pc:sldMk cId="1883976687" sldId="263"/>
            <ac:spMk id="32" creationId="{49FF2D3D-E81C-3006-8A37-7ED45FD736D0}"/>
          </ac:spMkLst>
        </pc:spChg>
        <pc:picChg chg="add del mod ord">
          <ac:chgData name="elias kristensen" userId="fb088ecb3b4274d9" providerId="LiveId" clId="{AF104541-2F71-428D-B0E7-BD06DD8C52EA}" dt="2024-04-22T07:50:56.726" v="15" actId="478"/>
          <ac:picMkLst>
            <pc:docMk/>
            <pc:sldMk cId="1883976687" sldId="263"/>
            <ac:picMk id="6" creationId="{E64866EA-CFFB-409B-A13E-F5FC4F0F3CEE}"/>
          </ac:picMkLst>
        </pc:picChg>
        <pc:picChg chg="add del mod">
          <ac:chgData name="elias kristensen" userId="fb088ecb3b4274d9" providerId="LiveId" clId="{AF104541-2F71-428D-B0E7-BD06DD8C52EA}" dt="2024-04-22T07:53:35.445" v="20" actId="478"/>
          <ac:picMkLst>
            <pc:docMk/>
            <pc:sldMk cId="1883976687" sldId="263"/>
            <ac:picMk id="10" creationId="{759650B6-5D49-9EDB-33E7-0687A7B6FCDB}"/>
          </ac:picMkLst>
        </pc:picChg>
        <pc:picChg chg="add del mod ord">
          <ac:chgData name="elias kristensen" userId="fb088ecb3b4274d9" providerId="LiveId" clId="{AF104541-2F71-428D-B0E7-BD06DD8C52EA}" dt="2024-04-22T08:00:15.305" v="25" actId="478"/>
          <ac:picMkLst>
            <pc:docMk/>
            <pc:sldMk cId="1883976687" sldId="263"/>
            <ac:picMk id="14" creationId="{99C402E8-BA85-DC7B-ECC0-0EEC33392B06}"/>
          </ac:picMkLst>
        </pc:picChg>
        <pc:picChg chg="add del mod">
          <ac:chgData name="elias kristensen" userId="fb088ecb3b4274d9" providerId="LiveId" clId="{AF104541-2F71-428D-B0E7-BD06DD8C52EA}" dt="2024-04-22T08:26:03.071" v="44" actId="478"/>
          <ac:picMkLst>
            <pc:docMk/>
            <pc:sldMk cId="1883976687" sldId="263"/>
            <ac:picMk id="18" creationId="{A01C7D79-4FBF-4E44-44F6-8D2F3686AC6E}"/>
          </ac:picMkLst>
        </pc:picChg>
        <pc:picChg chg="add del mod ord">
          <ac:chgData name="elias kristensen" userId="fb088ecb3b4274d9" providerId="LiveId" clId="{AF104541-2F71-428D-B0E7-BD06DD8C52EA}" dt="2024-04-22T08:12:58.227" v="35" actId="478"/>
          <ac:picMkLst>
            <pc:docMk/>
            <pc:sldMk cId="1883976687" sldId="263"/>
            <ac:picMk id="20" creationId="{D5ADB751-32F5-3EDE-EE78-F8DAD8D89CD4}"/>
          </ac:picMkLst>
        </pc:picChg>
        <pc:picChg chg="add del mod ord">
          <ac:chgData name="elias kristensen" userId="fb088ecb3b4274d9" providerId="LiveId" clId="{AF104541-2F71-428D-B0E7-BD06DD8C52EA}" dt="2024-04-22T08:43:40.368" v="72" actId="478"/>
          <ac:picMkLst>
            <pc:docMk/>
            <pc:sldMk cId="1883976687" sldId="263"/>
            <ac:picMk id="24" creationId="{FAA57CAB-9168-70CE-4BF0-9E7D4804B2A9}"/>
          </ac:picMkLst>
        </pc:picChg>
        <pc:picChg chg="add del mod ord">
          <ac:chgData name="elias kristensen" userId="fb088ecb3b4274d9" providerId="LiveId" clId="{AF104541-2F71-428D-B0E7-BD06DD8C52EA}" dt="2024-04-22T08:43:28.395" v="67" actId="478"/>
          <ac:picMkLst>
            <pc:docMk/>
            <pc:sldMk cId="1883976687" sldId="263"/>
            <ac:picMk id="26" creationId="{E789B80A-872F-E0B0-A86B-5E2D344BBA23}"/>
          </ac:picMkLst>
        </pc:picChg>
        <pc:picChg chg="add mod">
          <ac:chgData name="elias kristensen" userId="fb088ecb3b4274d9" providerId="LiveId" clId="{AF104541-2F71-428D-B0E7-BD06DD8C52EA}" dt="2024-04-22T09:56:33.714" v="389" actId="1076"/>
          <ac:picMkLst>
            <pc:docMk/>
            <pc:sldMk cId="1883976687" sldId="263"/>
            <ac:picMk id="30" creationId="{0874C660-3424-52A8-8EE0-6BFD72CAE96F}"/>
          </ac:picMkLst>
        </pc:picChg>
        <pc:picChg chg="add del mod">
          <ac:chgData name="elias kristensen" userId="fb088ecb3b4274d9" providerId="LiveId" clId="{AF104541-2F71-428D-B0E7-BD06DD8C52EA}" dt="2024-04-22T08:56:31.175" v="115" actId="478"/>
          <ac:picMkLst>
            <pc:docMk/>
            <pc:sldMk cId="1883976687" sldId="263"/>
            <ac:picMk id="34" creationId="{EF500A28-36FD-A4D2-BD96-D326B06CE998}"/>
          </ac:picMkLst>
        </pc:picChg>
        <pc:picChg chg="add mod">
          <ac:chgData name="elias kristensen" userId="fb088ecb3b4274d9" providerId="LiveId" clId="{AF104541-2F71-428D-B0E7-BD06DD8C52EA}" dt="2024-04-22T09:56:39.295" v="391" actId="1076"/>
          <ac:picMkLst>
            <pc:docMk/>
            <pc:sldMk cId="1883976687" sldId="263"/>
            <ac:picMk id="36" creationId="{D2CB7AA3-EA5E-3876-C39C-CCA8D89163DD}"/>
          </ac:picMkLst>
        </pc:picChg>
      </pc:sldChg>
      <pc:sldChg chg="addSp delSp modSp new del mod">
        <pc:chgData name="elias kristensen" userId="fb088ecb3b4274d9" providerId="LiveId" clId="{AF104541-2F71-428D-B0E7-BD06DD8C52EA}" dt="2024-04-22T08:55:10.992" v="114" actId="47"/>
        <pc:sldMkLst>
          <pc:docMk/>
          <pc:sldMk cId="3289187393" sldId="264"/>
        </pc:sldMkLst>
        <pc:spChg chg="del">
          <ac:chgData name="elias kristensen" userId="fb088ecb3b4274d9" providerId="LiveId" clId="{AF104541-2F71-428D-B0E7-BD06DD8C52EA}" dt="2024-04-22T08:26:48.903" v="48" actId="22"/>
          <ac:spMkLst>
            <pc:docMk/>
            <pc:sldMk cId="3289187393" sldId="264"/>
            <ac:spMk id="3" creationId="{55BEFCDD-90A9-E02A-4847-2A07676738B2}"/>
          </ac:spMkLst>
        </pc:spChg>
        <pc:spChg chg="del">
          <ac:chgData name="elias kristensen" userId="fb088ecb3b4274d9" providerId="LiveId" clId="{AF104541-2F71-428D-B0E7-BD06DD8C52EA}" dt="2024-04-22T08:32:40.183" v="63" actId="478"/>
          <ac:spMkLst>
            <pc:docMk/>
            <pc:sldMk cId="3289187393" sldId="264"/>
            <ac:spMk id="4" creationId="{A48005F7-5854-85A0-71F7-4300CC4C6594}"/>
          </ac:spMkLst>
        </pc:spChg>
        <pc:picChg chg="add mod ord">
          <ac:chgData name="elias kristensen" userId="fb088ecb3b4274d9" providerId="LiveId" clId="{AF104541-2F71-428D-B0E7-BD06DD8C52EA}" dt="2024-04-22T08:32:42.294" v="64" actId="1076"/>
          <ac:picMkLst>
            <pc:docMk/>
            <pc:sldMk cId="3289187393" sldId="264"/>
            <ac:picMk id="6" creationId="{056FB154-ECB5-9CB6-C781-BCD57C129C52}"/>
          </ac:picMkLst>
        </pc:picChg>
        <pc:picChg chg="add del">
          <ac:chgData name="elias kristensen" userId="fb088ecb3b4274d9" providerId="LiveId" clId="{AF104541-2F71-428D-B0E7-BD06DD8C52EA}" dt="2024-04-22T08:32:09.616" v="54" actId="22"/>
          <ac:picMkLst>
            <pc:docMk/>
            <pc:sldMk cId="3289187393" sldId="264"/>
            <ac:picMk id="8" creationId="{E393DBB6-73FB-10AF-4566-6B2F3C8C13BB}"/>
          </ac:picMkLst>
        </pc:picChg>
        <pc:picChg chg="add del">
          <ac:chgData name="elias kristensen" userId="fb088ecb3b4274d9" providerId="LiveId" clId="{AF104541-2F71-428D-B0E7-BD06DD8C52EA}" dt="2024-04-22T08:32:14.189" v="56" actId="22"/>
          <ac:picMkLst>
            <pc:docMk/>
            <pc:sldMk cId="3289187393" sldId="264"/>
            <ac:picMk id="10" creationId="{FD92C386-8754-71AD-3EF8-2D91F3A8D8C8}"/>
          </ac:picMkLst>
        </pc:picChg>
        <pc:picChg chg="add mod">
          <ac:chgData name="elias kristensen" userId="fb088ecb3b4274d9" providerId="LiveId" clId="{AF104541-2F71-428D-B0E7-BD06DD8C52EA}" dt="2024-04-22T08:32:23.357" v="60" actId="1076"/>
          <ac:picMkLst>
            <pc:docMk/>
            <pc:sldMk cId="3289187393" sldId="264"/>
            <ac:picMk id="2050" creationId="{599BC514-033F-C4F8-A91D-2E1A81E8E3CF}"/>
          </ac:picMkLst>
        </pc:picChg>
      </pc:sldChg>
      <pc:sldChg chg="addSp delSp modSp new mod setBg">
        <pc:chgData name="elias kristensen" userId="fb088ecb3b4274d9" providerId="LiveId" clId="{AF104541-2F71-428D-B0E7-BD06DD8C52EA}" dt="2024-04-22T09:56:58.430" v="395" actId="14100"/>
        <pc:sldMkLst>
          <pc:docMk/>
          <pc:sldMk cId="4170204685" sldId="265"/>
        </pc:sldMkLst>
        <pc:spChg chg="del">
          <ac:chgData name="elias kristensen" userId="fb088ecb3b4274d9" providerId="LiveId" clId="{AF104541-2F71-428D-B0E7-BD06DD8C52EA}" dt="2024-04-22T08:48:19.907" v="80" actId="478"/>
          <ac:spMkLst>
            <pc:docMk/>
            <pc:sldMk cId="4170204685" sldId="265"/>
            <ac:spMk id="2" creationId="{76BE9661-E2B4-CE5E-0B06-7A180296D730}"/>
          </ac:spMkLst>
        </pc:spChg>
        <pc:spChg chg="del">
          <ac:chgData name="elias kristensen" userId="fb088ecb3b4274d9" providerId="LiveId" clId="{AF104541-2F71-428D-B0E7-BD06DD8C52EA}" dt="2024-04-22T08:48:18.415" v="79" actId="478"/>
          <ac:spMkLst>
            <pc:docMk/>
            <pc:sldMk cId="4170204685" sldId="265"/>
            <ac:spMk id="3" creationId="{E17D4ADD-3498-5A57-265A-0AC8C48A660E}"/>
          </ac:spMkLst>
        </pc:spChg>
        <pc:spChg chg="del">
          <ac:chgData name="elias kristensen" userId="fb088ecb3b4274d9" providerId="LiveId" clId="{AF104541-2F71-428D-B0E7-BD06DD8C52EA}" dt="2024-04-22T08:36:08.047" v="66" actId="478"/>
          <ac:spMkLst>
            <pc:docMk/>
            <pc:sldMk cId="4170204685" sldId="265"/>
            <ac:spMk id="4" creationId="{FD8D5325-B187-5FF8-8F44-DFF10D0B9D55}"/>
          </ac:spMkLst>
        </pc:spChg>
        <pc:picChg chg="add mod ord">
          <ac:chgData name="elias kristensen" userId="fb088ecb3b4274d9" providerId="LiveId" clId="{AF104541-2F71-428D-B0E7-BD06DD8C52EA}" dt="2024-04-22T09:56:53.672" v="394" actId="1076"/>
          <ac:picMkLst>
            <pc:docMk/>
            <pc:sldMk cId="4170204685" sldId="265"/>
            <ac:picMk id="6" creationId="{DDE15231-18E1-EFF2-34BD-FEC970A6B809}"/>
          </ac:picMkLst>
        </pc:picChg>
        <pc:picChg chg="add del mod">
          <ac:chgData name="elias kristensen" userId="fb088ecb3b4274d9" providerId="LiveId" clId="{AF104541-2F71-428D-B0E7-BD06DD8C52EA}" dt="2024-04-22T08:59:10.422" v="131" actId="478"/>
          <ac:picMkLst>
            <pc:docMk/>
            <pc:sldMk cId="4170204685" sldId="265"/>
            <ac:picMk id="8" creationId="{923030A6-A4E5-EFEB-6E36-21C96E7106CC}"/>
          </ac:picMkLst>
        </pc:picChg>
        <pc:picChg chg="add mod">
          <ac:chgData name="elias kristensen" userId="fb088ecb3b4274d9" providerId="LiveId" clId="{AF104541-2F71-428D-B0E7-BD06DD8C52EA}" dt="2024-04-22T09:56:58.430" v="395" actId="14100"/>
          <ac:picMkLst>
            <pc:docMk/>
            <pc:sldMk cId="4170204685" sldId="265"/>
            <ac:picMk id="10" creationId="{D3B251AA-2F0D-EF6D-8424-3836B6131F24}"/>
          </ac:picMkLst>
        </pc:picChg>
      </pc:sldChg>
      <pc:sldChg chg="addSp delSp modSp new del mod">
        <pc:chgData name="elias kristensen" userId="fb088ecb3b4274d9" providerId="LiveId" clId="{AF104541-2F71-428D-B0E7-BD06DD8C52EA}" dt="2024-04-22T10:32:06.215" v="404" actId="47"/>
        <pc:sldMkLst>
          <pc:docMk/>
          <pc:sldMk cId="2042697797" sldId="266"/>
        </pc:sldMkLst>
        <pc:spChg chg="del">
          <ac:chgData name="elias kristensen" userId="fb088ecb3b4274d9" providerId="LiveId" clId="{AF104541-2F71-428D-B0E7-BD06DD8C52EA}" dt="2024-04-22T08:49:41.374" v="90" actId="478"/>
          <ac:spMkLst>
            <pc:docMk/>
            <pc:sldMk cId="2042697797" sldId="266"/>
            <ac:spMk id="2" creationId="{37DF516E-3943-6EBC-F598-55F62F9A9DB2}"/>
          </ac:spMkLst>
        </pc:spChg>
        <pc:spChg chg="del">
          <ac:chgData name="elias kristensen" userId="fb088ecb3b4274d9" providerId="LiveId" clId="{AF104541-2F71-428D-B0E7-BD06DD8C52EA}" dt="2024-04-22T08:49:37.184" v="89" actId="478"/>
          <ac:spMkLst>
            <pc:docMk/>
            <pc:sldMk cId="2042697797" sldId="266"/>
            <ac:spMk id="3" creationId="{F29078CB-6B81-7A25-E7F0-1E62A66EA2C0}"/>
          </ac:spMkLst>
        </pc:spChg>
        <pc:spChg chg="del">
          <ac:chgData name="elias kristensen" userId="fb088ecb3b4274d9" providerId="LiveId" clId="{AF104541-2F71-428D-B0E7-BD06DD8C52EA}" dt="2024-04-22T08:49:35.774" v="88" actId="478"/>
          <ac:spMkLst>
            <pc:docMk/>
            <pc:sldMk cId="2042697797" sldId="266"/>
            <ac:spMk id="4" creationId="{9077671B-73FB-38E6-2DEA-5EAAC44CFE5F}"/>
          </ac:spMkLst>
        </pc:spChg>
        <pc:picChg chg="add mod">
          <ac:chgData name="elias kristensen" userId="fb088ecb3b4274d9" providerId="LiveId" clId="{AF104541-2F71-428D-B0E7-BD06DD8C52EA}" dt="2024-04-22T09:57:07.406" v="396" actId="1076"/>
          <ac:picMkLst>
            <pc:docMk/>
            <pc:sldMk cId="2042697797" sldId="266"/>
            <ac:picMk id="6" creationId="{490764AD-FF1F-E008-01E4-DD4953206822}"/>
          </ac:picMkLst>
        </pc:picChg>
        <pc:picChg chg="add del mod ord">
          <ac:chgData name="elias kristensen" userId="fb088ecb3b4274d9" providerId="LiveId" clId="{AF104541-2F71-428D-B0E7-BD06DD8C52EA}" dt="2024-04-22T09:56:02.171" v="384" actId="478"/>
          <ac:picMkLst>
            <pc:docMk/>
            <pc:sldMk cId="2042697797" sldId="266"/>
            <ac:picMk id="8" creationId="{4C883D8E-8EAE-61CB-DCB5-DCE39568FB2B}"/>
          </ac:picMkLst>
        </pc:picChg>
        <pc:picChg chg="add mod">
          <ac:chgData name="elias kristensen" userId="fb088ecb3b4274d9" providerId="LiveId" clId="{AF104541-2F71-428D-B0E7-BD06DD8C52EA}" dt="2024-04-22T09:57:12.752" v="398" actId="14100"/>
          <ac:picMkLst>
            <pc:docMk/>
            <pc:sldMk cId="2042697797" sldId="266"/>
            <ac:picMk id="10" creationId="{3107C5A2-F4A9-62E1-090D-42093FEC56C2}"/>
          </ac:picMkLst>
        </pc:picChg>
        <pc:picChg chg="add del mod ord">
          <ac:chgData name="elias kristensen" userId="fb088ecb3b4274d9" providerId="LiveId" clId="{AF104541-2F71-428D-B0E7-BD06DD8C52EA}" dt="2024-04-22T09:56:03.981" v="385" actId="478"/>
          <ac:picMkLst>
            <pc:docMk/>
            <pc:sldMk cId="2042697797" sldId="266"/>
            <ac:picMk id="11" creationId="{D595DC19-49C0-8C3B-3B8E-DF93BE844B5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1C5766D-318B-4C4B-A01C-3538B776612F}" type="datetimeFigureOut">
              <a:rPr lang="nb-NO" smtClean="0"/>
              <a:t>21.05.2024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277E33B-77D9-44C3-85E8-A58624488973}" type="slidenum">
              <a:rPr lang="nb-NO" smtClean="0"/>
              <a:t>‹#›</a:t>
            </a:fld>
            <a:endParaRPr lang="nb-NO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1864255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766D-318B-4C4B-A01C-3538B776612F}" type="datetimeFigureOut">
              <a:rPr lang="nb-NO" smtClean="0"/>
              <a:t>21.05.2024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E33B-77D9-44C3-85E8-A5862448897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39288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766D-318B-4C4B-A01C-3538B776612F}" type="datetimeFigureOut">
              <a:rPr lang="nb-NO" smtClean="0"/>
              <a:t>21.05.2024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E33B-77D9-44C3-85E8-A5862448897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9240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766D-318B-4C4B-A01C-3538B776612F}" type="datetimeFigureOut">
              <a:rPr lang="nb-NO" smtClean="0"/>
              <a:t>21.05.2024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E33B-77D9-44C3-85E8-A5862448897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4834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eloversk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C5766D-318B-4C4B-A01C-3538B776612F}" type="datetimeFigureOut">
              <a:rPr lang="nb-NO" smtClean="0"/>
              <a:t>21.05.2024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77E33B-77D9-44C3-85E8-A58624488973}" type="slidenum">
              <a:rPr lang="nb-NO" smtClean="0"/>
              <a:t>‹#›</a:t>
            </a:fld>
            <a:endParaRPr lang="nb-NO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78072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766D-318B-4C4B-A01C-3538B776612F}" type="datetimeFigureOut">
              <a:rPr lang="nb-NO" smtClean="0"/>
              <a:t>21.05.2024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E33B-77D9-44C3-85E8-A5862448897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97886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766D-318B-4C4B-A01C-3538B776612F}" type="datetimeFigureOut">
              <a:rPr lang="nb-NO" smtClean="0"/>
              <a:t>21.05.2024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E33B-77D9-44C3-85E8-A5862448897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13616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766D-318B-4C4B-A01C-3538B776612F}" type="datetimeFigureOut">
              <a:rPr lang="nb-NO" smtClean="0"/>
              <a:t>21.05.2024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E33B-77D9-44C3-85E8-A5862448897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77912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766D-318B-4C4B-A01C-3538B776612F}" type="datetimeFigureOut">
              <a:rPr lang="nb-NO" smtClean="0"/>
              <a:t>21.05.2024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E33B-77D9-44C3-85E8-A5862448897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35151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C5766D-318B-4C4B-A01C-3538B776612F}" type="datetimeFigureOut">
              <a:rPr lang="nb-NO" smtClean="0"/>
              <a:t>21.05.2024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77E33B-77D9-44C3-85E8-A58624488973}" type="slidenum">
              <a:rPr lang="nb-NO" smtClean="0"/>
              <a:t>‹#›</a:t>
            </a:fld>
            <a:endParaRPr lang="nb-NO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4457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C5766D-318B-4C4B-A01C-3538B776612F}" type="datetimeFigureOut">
              <a:rPr lang="nb-NO" smtClean="0"/>
              <a:t>21.05.2024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77E33B-77D9-44C3-85E8-A58624488973}" type="slidenum">
              <a:rPr lang="nb-NO" smtClean="0"/>
              <a:t>‹#›</a:t>
            </a:fld>
            <a:endParaRPr lang="nb-NO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6663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1C5766D-318B-4C4B-A01C-3538B776612F}" type="datetimeFigureOut">
              <a:rPr lang="nb-NO" smtClean="0"/>
              <a:t>21.05.2024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277E33B-77D9-44C3-85E8-A58624488973}" type="slidenum">
              <a:rPr lang="nb-NO" smtClean="0"/>
              <a:t>‹#›</a:t>
            </a:fld>
            <a:endParaRPr lang="nb-NO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75849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3B09F7D-2F93-06E5-2159-5D7DFD94EF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b-NO" dirty="0" err="1"/>
              <a:t>Novari</a:t>
            </a:r>
            <a:r>
              <a:rPr lang="nb-NO" dirty="0"/>
              <a:t> IKS</a:t>
            </a:r>
            <a:br>
              <a:rPr lang="nb-NO" dirty="0"/>
            </a:br>
            <a:r>
              <a:rPr lang="nb-NO" sz="2500" dirty="0"/>
              <a:t>- tidligere Vigo IKS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CAB67289-B9AD-FAEC-4A19-AD6012FD09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3634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2740605-A1E1-5566-365D-2223B5F83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Agenda 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9932A51-161F-EAE7-C3AA-FA072358141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b-NO"/>
              <a:t>Hvem er Novari IKS</a:t>
            </a:r>
          </a:p>
          <a:p>
            <a:r>
              <a:rPr lang="nb-NO"/>
              <a:t>Problemstilling</a:t>
            </a:r>
          </a:p>
          <a:p>
            <a:r>
              <a:rPr lang="nb-NO"/>
              <a:t>Hvordan vi startet på oppgaven</a:t>
            </a:r>
          </a:p>
          <a:p>
            <a:r>
              <a:rPr lang="nb-NO"/>
              <a:t>Metoder, verktøy og arbeidsform</a:t>
            </a:r>
          </a:p>
          <a:p>
            <a:r>
              <a:rPr lang="nb-NO"/>
              <a:t>Erfaring med arbeid og prosjektstyring i prosjektet</a:t>
            </a:r>
          </a:p>
          <a:p>
            <a:r>
              <a:rPr lang="nb-NO"/>
              <a:t>Hva vi har lært i dette prosjektet</a:t>
            </a:r>
          </a:p>
          <a:p>
            <a:r>
              <a:rPr lang="nb-NO"/>
              <a:t>Foreløpig løsning </a:t>
            </a:r>
          </a:p>
          <a:p>
            <a:endParaRPr lang="nb-NO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59A130BC-5764-8FF3-7902-EF348F6F7B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85303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6A86B4D-9455-B160-8A69-C68D2A7D2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337" y="984838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Litt</a:t>
            </a:r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om </a:t>
            </a:r>
            <a:r>
              <a:rPr lang="en-US" sz="3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Novari</a:t>
            </a:r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IKS og </a:t>
            </a:r>
            <a:r>
              <a:rPr lang="en-US" sz="3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problemstilling</a:t>
            </a:r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98A67F4-A0D8-8894-FD78-A7E6FF3B03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1480" y="2684095"/>
            <a:ext cx="4443154" cy="3492868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1500" dirty="0" err="1"/>
              <a:t>Interkommunalt</a:t>
            </a:r>
            <a:r>
              <a:rPr lang="en-US" sz="1500" dirty="0"/>
              <a:t> </a:t>
            </a:r>
            <a:r>
              <a:rPr lang="en-US" sz="1500" dirty="0" err="1"/>
              <a:t>selskap</a:t>
            </a:r>
            <a:endParaRPr lang="en-US" sz="1500" dirty="0"/>
          </a:p>
          <a:p>
            <a:r>
              <a:rPr lang="en-US" sz="1500" dirty="0" err="1"/>
              <a:t>Ivaretar</a:t>
            </a:r>
            <a:r>
              <a:rPr lang="en-US" sz="1500" dirty="0"/>
              <a:t> </a:t>
            </a:r>
            <a:r>
              <a:rPr lang="en-US" sz="1500" dirty="0" err="1"/>
              <a:t>forvaltning</a:t>
            </a:r>
            <a:r>
              <a:rPr lang="en-US" sz="1500" dirty="0"/>
              <a:t> og </a:t>
            </a:r>
            <a:r>
              <a:rPr lang="en-US" sz="1500" dirty="0" err="1"/>
              <a:t>videreutvikling</a:t>
            </a:r>
            <a:r>
              <a:rPr lang="en-US" sz="1500" dirty="0"/>
              <a:t> av </a:t>
            </a:r>
            <a:r>
              <a:rPr lang="en-US" sz="1500" dirty="0" err="1"/>
              <a:t>flykeskommunens</a:t>
            </a:r>
            <a:r>
              <a:rPr lang="en-US" sz="1500" dirty="0"/>
              <a:t> </a:t>
            </a:r>
            <a:r>
              <a:rPr lang="en-US" sz="1500" dirty="0" err="1"/>
              <a:t>felles</a:t>
            </a:r>
            <a:r>
              <a:rPr lang="en-US" sz="1500" dirty="0"/>
              <a:t> IT-</a:t>
            </a:r>
            <a:r>
              <a:rPr lang="en-US" sz="1500" dirty="0" err="1"/>
              <a:t>systemer</a:t>
            </a:r>
            <a:r>
              <a:rPr lang="en-US" sz="1500" dirty="0"/>
              <a:t> </a:t>
            </a:r>
            <a:r>
              <a:rPr lang="en-US" sz="1500" dirty="0" err="1"/>
              <a:t>innen</a:t>
            </a:r>
            <a:r>
              <a:rPr lang="en-US" sz="1500" dirty="0"/>
              <a:t> </a:t>
            </a:r>
            <a:r>
              <a:rPr lang="en-US" sz="1500" dirty="0" err="1"/>
              <a:t>videregående</a:t>
            </a:r>
            <a:r>
              <a:rPr lang="en-US" sz="1500" dirty="0"/>
              <a:t> </a:t>
            </a:r>
            <a:r>
              <a:rPr lang="en-US" sz="1500" dirty="0" err="1"/>
              <a:t>opplæring</a:t>
            </a:r>
            <a:r>
              <a:rPr lang="en-US" sz="1500" dirty="0"/>
              <a:t>, </a:t>
            </a:r>
            <a:r>
              <a:rPr lang="en-US" sz="1500" dirty="0" err="1"/>
              <a:t>samferdsel</a:t>
            </a:r>
            <a:r>
              <a:rPr lang="en-US" sz="1500" dirty="0"/>
              <a:t> og </a:t>
            </a:r>
            <a:r>
              <a:rPr lang="en-US" sz="1500" dirty="0" err="1"/>
              <a:t>teknologi</a:t>
            </a:r>
            <a:endParaRPr lang="en-US" sz="1500" dirty="0"/>
          </a:p>
          <a:p>
            <a:r>
              <a:rPr lang="en-US" sz="1500" dirty="0" err="1"/>
              <a:t>Selskapet</a:t>
            </a:r>
            <a:r>
              <a:rPr lang="en-US" sz="1500" dirty="0"/>
              <a:t> </a:t>
            </a:r>
            <a:r>
              <a:rPr lang="en-US" sz="1500" dirty="0" err="1"/>
              <a:t>eies</a:t>
            </a:r>
            <a:r>
              <a:rPr lang="en-US" sz="1500" dirty="0"/>
              <a:t> av alle </a:t>
            </a:r>
            <a:r>
              <a:rPr lang="en-US" sz="1500" dirty="0" err="1"/>
              <a:t>fylkeskommunene</a:t>
            </a:r>
            <a:r>
              <a:rPr lang="en-US" sz="1500" dirty="0"/>
              <a:t> og Oslo </a:t>
            </a:r>
            <a:r>
              <a:rPr lang="en-US" sz="1500" dirty="0" err="1"/>
              <a:t>kommune</a:t>
            </a:r>
            <a:endParaRPr lang="en-US" sz="1500" dirty="0"/>
          </a:p>
          <a:p>
            <a:r>
              <a:rPr lang="en-US" sz="1500" dirty="0" err="1"/>
              <a:t>Novari</a:t>
            </a:r>
            <a:r>
              <a:rPr lang="en-US" sz="1500" dirty="0"/>
              <a:t> IKS </a:t>
            </a:r>
            <a:r>
              <a:rPr lang="en-US" sz="1500" dirty="0" err="1"/>
              <a:t>har</a:t>
            </a:r>
            <a:r>
              <a:rPr lang="en-US" sz="1500" dirty="0"/>
              <a:t> </a:t>
            </a:r>
            <a:r>
              <a:rPr lang="en-US" sz="1500" dirty="0" err="1"/>
              <a:t>hovedkontor</a:t>
            </a:r>
            <a:r>
              <a:rPr lang="en-US" sz="1500" dirty="0"/>
              <a:t> </a:t>
            </a:r>
            <a:r>
              <a:rPr lang="en-US" sz="1500" dirty="0" err="1"/>
              <a:t>i</a:t>
            </a:r>
            <a:r>
              <a:rPr lang="en-US" sz="1500" dirty="0"/>
              <a:t> </a:t>
            </a:r>
            <a:r>
              <a:rPr lang="en-US" sz="1500" dirty="0" err="1"/>
              <a:t>Porsgrunn</a:t>
            </a:r>
            <a:endParaRPr lang="en-US" sz="1500" dirty="0"/>
          </a:p>
          <a:p>
            <a:endParaRPr lang="en-US" sz="1500" dirty="0"/>
          </a:p>
          <a:p>
            <a:r>
              <a:rPr lang="en-US" sz="1500" dirty="0" err="1"/>
              <a:t>Problemstilling</a:t>
            </a:r>
            <a:r>
              <a:rPr lang="en-US" sz="1500" dirty="0"/>
              <a:t>:</a:t>
            </a:r>
          </a:p>
          <a:p>
            <a:pPr lvl="1"/>
            <a:r>
              <a:rPr lang="en-US" sz="1500" dirty="0"/>
              <a:t>Lage </a:t>
            </a:r>
            <a:r>
              <a:rPr lang="en-US" sz="1500" dirty="0" err="1"/>
              <a:t>finmasket</a:t>
            </a:r>
            <a:r>
              <a:rPr lang="en-US" sz="1500" dirty="0"/>
              <a:t> </a:t>
            </a:r>
            <a:r>
              <a:rPr lang="en-US" sz="1500" dirty="0" err="1"/>
              <a:t>tilgangskontroll</a:t>
            </a:r>
            <a:r>
              <a:rPr lang="en-US" sz="1500" dirty="0"/>
              <a:t> </a:t>
            </a:r>
            <a:r>
              <a:rPr lang="en-US" sz="1500" dirty="0" err="1"/>
              <a:t>som</a:t>
            </a:r>
            <a:r>
              <a:rPr lang="en-US" sz="1500" dirty="0"/>
              <a:t> </a:t>
            </a:r>
            <a:r>
              <a:rPr lang="en-US" sz="1500" dirty="0" err="1"/>
              <a:t>gir</a:t>
            </a:r>
            <a:r>
              <a:rPr lang="en-US" sz="1500" dirty="0"/>
              <a:t> </a:t>
            </a:r>
            <a:r>
              <a:rPr lang="en-US" sz="1500" dirty="0" err="1"/>
              <a:t>brukere</a:t>
            </a:r>
            <a:r>
              <a:rPr lang="en-US" sz="1500" dirty="0"/>
              <a:t> </a:t>
            </a:r>
            <a:r>
              <a:rPr lang="en-US" sz="1500" dirty="0" err="1"/>
              <a:t>muligheten</a:t>
            </a:r>
            <a:r>
              <a:rPr lang="en-US" sz="1500" dirty="0"/>
              <a:t> </a:t>
            </a:r>
            <a:r>
              <a:rPr lang="en-US" sz="1500" dirty="0" err="1"/>
              <a:t>til</a:t>
            </a:r>
            <a:r>
              <a:rPr lang="en-US" sz="1500" dirty="0"/>
              <a:t> å </a:t>
            </a:r>
            <a:r>
              <a:rPr lang="en-US" sz="1500" dirty="0" err="1"/>
              <a:t>styre</a:t>
            </a:r>
            <a:r>
              <a:rPr lang="en-US" sz="1500" dirty="0"/>
              <a:t> </a:t>
            </a:r>
            <a:r>
              <a:rPr lang="en-US" sz="1500" dirty="0" err="1"/>
              <a:t>tilgangen</a:t>
            </a:r>
            <a:r>
              <a:rPr lang="en-US" sz="1500" dirty="0"/>
              <a:t> </a:t>
            </a:r>
            <a:r>
              <a:rPr lang="en-US" sz="1500" dirty="0" err="1"/>
              <a:t>til</a:t>
            </a:r>
            <a:r>
              <a:rPr lang="en-US" sz="1500" dirty="0"/>
              <a:t> </a:t>
            </a:r>
            <a:r>
              <a:rPr lang="en-US" sz="1500" dirty="0" err="1"/>
              <a:t>ressurser</a:t>
            </a:r>
            <a:r>
              <a:rPr lang="en-US" sz="1500" dirty="0"/>
              <a:t> </a:t>
            </a:r>
            <a:r>
              <a:rPr lang="en-US" sz="1500" dirty="0" err="1"/>
              <a:t>på</a:t>
            </a:r>
            <a:r>
              <a:rPr lang="en-US" sz="1500" dirty="0"/>
              <a:t> </a:t>
            </a:r>
            <a:r>
              <a:rPr lang="en-US" sz="1500" dirty="0" err="1"/>
              <a:t>en</a:t>
            </a:r>
            <a:r>
              <a:rPr lang="en-US" sz="1500" dirty="0"/>
              <a:t> </a:t>
            </a:r>
            <a:r>
              <a:rPr lang="en-US" sz="1500" dirty="0" err="1"/>
              <a:t>mer</a:t>
            </a:r>
            <a:r>
              <a:rPr lang="en-US" sz="1500" dirty="0"/>
              <a:t> </a:t>
            </a:r>
            <a:r>
              <a:rPr lang="en-US" sz="1500" dirty="0" err="1"/>
              <a:t>detaljert</a:t>
            </a:r>
            <a:r>
              <a:rPr lang="en-US" sz="1500" dirty="0"/>
              <a:t> </a:t>
            </a:r>
            <a:r>
              <a:rPr lang="en-US" sz="1500" dirty="0" err="1"/>
              <a:t>måte</a:t>
            </a:r>
            <a:endParaRPr lang="en-US" sz="1500" dirty="0"/>
          </a:p>
          <a:p>
            <a:pPr marL="0"/>
            <a:endParaRPr lang="en-US" sz="1500" dirty="0"/>
          </a:p>
        </p:txBody>
      </p:sp>
      <p:pic>
        <p:nvPicPr>
          <p:cNvPr id="5" name="Plassholder for innhold 5">
            <a:extLst>
              <a:ext uri="{FF2B5EF4-FFF2-40B4-BE49-F238E27FC236}">
                <a16:creationId xmlns:a16="http://schemas.microsoft.com/office/drawing/2014/main" id="{4EBF18B5-F12D-3032-B7B2-0367A24D46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49071" y="991443"/>
            <a:ext cx="6440424" cy="2801584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D9F6FCDB-7617-1E05-6016-D10097BA9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4874" y="3669916"/>
            <a:ext cx="5950862" cy="1164829"/>
          </a:xfrm>
          <a:prstGeom prst="rect">
            <a:avLst/>
          </a:prstGeom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C6E717E5-F797-8D0E-D2D2-241B08786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9071" y="4969803"/>
            <a:ext cx="4959789" cy="150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648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0BC2336-82E7-34B5-9D5C-FFF5FD670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Hvordan tok vi tak i oppgaven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C63711B-86A0-0082-193F-2B04AE7B41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b-NO" sz="1500" dirty="0"/>
              <a:t>God planlegging</a:t>
            </a:r>
          </a:p>
          <a:p>
            <a:r>
              <a:rPr lang="nb-NO" sz="1500" dirty="0"/>
              <a:t>Bruk av </a:t>
            </a:r>
            <a:r>
              <a:rPr lang="nb-NO" sz="1500" dirty="0" err="1"/>
              <a:t>scrum</a:t>
            </a:r>
            <a:r>
              <a:rPr lang="nb-NO" sz="1500" dirty="0"/>
              <a:t>-metode</a:t>
            </a:r>
          </a:p>
          <a:p>
            <a:r>
              <a:rPr lang="nb-NO" sz="1500" dirty="0"/>
              <a:t>Delt oss inn i arbeidsgrupper</a:t>
            </a:r>
          </a:p>
          <a:p>
            <a:pPr lvl="1"/>
            <a:r>
              <a:rPr lang="nb-NO" sz="1500" dirty="0"/>
              <a:t>Frontend og </a:t>
            </a:r>
            <a:r>
              <a:rPr lang="nb-NO" sz="1500" dirty="0" err="1"/>
              <a:t>backend</a:t>
            </a:r>
            <a:endParaRPr lang="nb-NO" sz="1500" dirty="0"/>
          </a:p>
          <a:p>
            <a:r>
              <a:rPr lang="nb-NO" sz="1500" dirty="0"/>
              <a:t>Hatt god veiledning gjennom semesteret av Maria Kristoffersen og Trond Magnus </a:t>
            </a:r>
            <a:r>
              <a:rPr lang="nb-NO" sz="1500" dirty="0" err="1"/>
              <a:t>Sevre</a:t>
            </a:r>
            <a:r>
              <a:rPr lang="nb-NO" sz="1500" dirty="0"/>
              <a:t> og andre representanter fra Novari</a:t>
            </a:r>
          </a:p>
          <a:p>
            <a:r>
              <a:rPr lang="nb-NO" sz="1500" dirty="0"/>
              <a:t>Fast «kontortid»</a:t>
            </a:r>
          </a:p>
          <a:p>
            <a:pPr lvl="1"/>
            <a:r>
              <a:rPr lang="nb-NO" sz="1500" dirty="0"/>
              <a:t>mandag og onsdag</a:t>
            </a:r>
          </a:p>
          <a:p>
            <a:pPr lvl="1"/>
            <a:r>
              <a:rPr lang="nb-NO" sz="1500" dirty="0"/>
              <a:t>I løpet av semesteret ble det kontortid mandag, onsdag, torsdag og fredag</a:t>
            </a:r>
          </a:p>
          <a:p>
            <a:pPr marL="457200" lvl="1" indent="0">
              <a:buNone/>
            </a:pPr>
            <a:endParaRPr lang="nb-NO" dirty="0"/>
          </a:p>
          <a:p>
            <a:pPr marL="457200" lvl="1" indent="0">
              <a:buNone/>
            </a:pPr>
            <a:endParaRPr lang="nb-NO" dirty="0"/>
          </a:p>
          <a:p>
            <a:pPr lvl="1"/>
            <a:endParaRPr lang="nb-NO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6C751135-5611-146F-A43A-6BAE2F40A1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50746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6DC7FC8-ADB4-9B8B-341A-044F249D6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Metoder, verktøy og arbeidsform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C2683D2-BA15-1DCB-5766-0342109A48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69533"/>
            <a:ext cx="5181600" cy="1981981"/>
          </a:xfrm>
        </p:spPr>
        <p:txBody>
          <a:bodyPr>
            <a:normAutofit lnSpcReduction="10000"/>
          </a:bodyPr>
          <a:lstStyle/>
          <a:p>
            <a:r>
              <a:rPr lang="en-GB" sz="1500" noProof="1"/>
              <a:t>SCRUM</a:t>
            </a:r>
          </a:p>
          <a:p>
            <a:pPr marL="468630" lvl="1" indent="-285750">
              <a:buChar char="•"/>
            </a:pPr>
            <a:r>
              <a:rPr lang="en-GB" sz="1500" i="0" noProof="1"/>
              <a:t>Møte internt hver uke 1-2 ganger</a:t>
            </a:r>
          </a:p>
          <a:p>
            <a:pPr marL="468630" lvl="1" indent="-285750">
              <a:buChar char="•"/>
            </a:pPr>
            <a:r>
              <a:rPr lang="en-GB" sz="1500" i="0" noProof="1"/>
              <a:t>Møte med Novari annenhver uke tirsdager</a:t>
            </a:r>
          </a:p>
          <a:p>
            <a:endParaRPr lang="en-GB" noProof="1"/>
          </a:p>
          <a:p>
            <a:r>
              <a:rPr lang="en-GB" sz="1500" noProof="1"/>
              <a:t>Selvstendig arbeid og sammen</a:t>
            </a:r>
          </a:p>
          <a:p>
            <a:endParaRPr lang="nb-NO" dirty="0"/>
          </a:p>
          <a:p>
            <a:endParaRPr lang="nb-NO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38FBF1E4-F28A-57B7-5711-A16BA8920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69533"/>
            <a:ext cx="5181600" cy="2058182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/>
              <a:buChar char="•"/>
            </a:pPr>
            <a:r>
              <a:rPr lang="en-GB" sz="1500" noProof="1"/>
              <a:t>Testing:</a:t>
            </a:r>
          </a:p>
          <a:p>
            <a:pPr marL="800100" lvl="1" indent="-342900">
              <a:buFont typeface="Courier New"/>
              <a:buChar char="o"/>
            </a:pPr>
            <a:r>
              <a:rPr lang="en-GB" sz="1500" noProof="1"/>
              <a:t>PostgresSQL og Docker</a:t>
            </a:r>
          </a:p>
          <a:p>
            <a:pPr marL="800100" lvl="1" indent="-342900">
              <a:buFont typeface="Courier New"/>
              <a:buChar char="o"/>
            </a:pPr>
            <a:r>
              <a:rPr lang="en-GB" sz="1500" noProof="1"/>
              <a:t>Cypress</a:t>
            </a:r>
          </a:p>
          <a:p>
            <a:r>
              <a:rPr lang="en-GB" sz="1500" dirty="0"/>
              <a:t>Frontend:</a:t>
            </a:r>
          </a:p>
          <a:p>
            <a:pPr marL="468630" lvl="2"/>
            <a:r>
              <a:rPr lang="en-GB" sz="1500" i="0" dirty="0"/>
              <a:t>Remix – React/TypeScript</a:t>
            </a:r>
          </a:p>
          <a:p>
            <a:pPr marL="468630" lvl="2"/>
            <a:r>
              <a:rPr lang="en-GB" sz="1500" i="0" dirty="0"/>
              <a:t>VS Code</a:t>
            </a:r>
          </a:p>
          <a:p>
            <a:pPr marL="468630" lvl="2"/>
            <a:r>
              <a:rPr lang="en-GB" sz="1500" dirty="0"/>
              <a:t>NAV IKT </a:t>
            </a:r>
            <a:r>
              <a:rPr lang="en-GB" sz="1500" dirty="0" err="1"/>
              <a:t>Aksel</a:t>
            </a:r>
            <a:endParaRPr lang="en-GB" sz="1500" i="0" dirty="0"/>
          </a:p>
          <a:p>
            <a:endParaRPr lang="nb-NO" dirty="0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3EB39F15-255E-05B5-1E36-B8F8312B4222}"/>
              </a:ext>
            </a:extLst>
          </p:cNvPr>
          <p:cNvSpPr txBox="1"/>
          <p:nvPr/>
        </p:nvSpPr>
        <p:spPr>
          <a:xfrm>
            <a:off x="9057217" y="2737514"/>
            <a:ext cx="229658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GB" sz="1500" dirty="0"/>
              <a:t>Backend:</a:t>
            </a:r>
          </a:p>
          <a:p>
            <a:pPr marL="742950" lvl="1" indent="-285750">
              <a:buFont typeface="Courier New"/>
              <a:buChar char="o"/>
            </a:pPr>
            <a:r>
              <a:rPr lang="en-GB" sz="1500" dirty="0"/>
              <a:t>Java Spring boot</a:t>
            </a:r>
          </a:p>
          <a:p>
            <a:pPr marL="742950" lvl="1" indent="-285750">
              <a:buFont typeface="Courier New"/>
              <a:buChar char="o"/>
            </a:pPr>
            <a:r>
              <a:rPr lang="en-GB" sz="1500" dirty="0"/>
              <a:t>IntelliJ</a:t>
            </a:r>
          </a:p>
          <a:p>
            <a:pPr marL="742950" lvl="1" indent="-285750">
              <a:buFont typeface="Courier New"/>
              <a:buChar char="o"/>
            </a:pPr>
            <a:r>
              <a:rPr lang="en-GB" sz="1500" dirty="0"/>
              <a:t>Apache Kafka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C4A762F8-109D-1AF5-C1B0-856DC85305D6}"/>
              </a:ext>
            </a:extLst>
          </p:cNvPr>
          <p:cNvSpPr txBox="1"/>
          <p:nvPr/>
        </p:nvSpPr>
        <p:spPr>
          <a:xfrm>
            <a:off x="6651171" y="1600200"/>
            <a:ext cx="128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i="1" dirty="0"/>
              <a:t>Verktøy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3F37A112-8B76-44EA-C530-AA08828BEDC6}"/>
              </a:ext>
            </a:extLst>
          </p:cNvPr>
          <p:cNvSpPr txBox="1"/>
          <p:nvPr/>
        </p:nvSpPr>
        <p:spPr>
          <a:xfrm>
            <a:off x="1143000" y="1512362"/>
            <a:ext cx="116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i="1" dirty="0"/>
              <a:t>Metoder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520858FE-32AE-5A3B-1479-6E9F862446D7}"/>
              </a:ext>
            </a:extLst>
          </p:cNvPr>
          <p:cNvSpPr txBox="1"/>
          <p:nvPr/>
        </p:nvSpPr>
        <p:spPr>
          <a:xfrm>
            <a:off x="914400" y="4332514"/>
            <a:ext cx="510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i="1" dirty="0"/>
              <a:t>Arbeidsform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500" dirty="0"/>
              <a:t>Workshop med Henrik Knutsen og Trond Magnus </a:t>
            </a:r>
            <a:r>
              <a:rPr lang="nb-NO" sz="1500" dirty="0" err="1"/>
              <a:t>Sevre</a:t>
            </a:r>
            <a:endParaRPr lang="nb-NO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500" dirty="0"/>
              <a:t>Frontend har hatt workshop Jennifer Strand</a:t>
            </a:r>
          </a:p>
        </p:txBody>
      </p:sp>
    </p:spTree>
    <p:extLst>
      <p:ext uri="{BB962C8B-B14F-4D97-AF65-F5344CB8AC3E}">
        <p14:creationId xmlns:p14="http://schemas.microsoft.com/office/powerpoint/2010/main" val="892249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3929CA8-95DB-4F60-D431-E673F657D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Erfaring med arbeid og prosjektstyring i prosjektet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8FFE748-F30E-9BF8-32A6-366B05C05A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b-NO" sz="1500" dirty="0"/>
              <a:t>Måtte bruke mer tid på planleggingsfasen</a:t>
            </a:r>
          </a:p>
          <a:p>
            <a:r>
              <a:rPr lang="nb-NO" sz="1500" dirty="0"/>
              <a:t>Så behov for mer kontortid</a:t>
            </a:r>
          </a:p>
          <a:p>
            <a:pPr lvl="1"/>
            <a:r>
              <a:rPr lang="nb-NO" sz="1500" dirty="0"/>
              <a:t>Mer arbeidsmengde enn det vi så for oss</a:t>
            </a:r>
          </a:p>
          <a:p>
            <a:r>
              <a:rPr lang="nb-NO" sz="1500" dirty="0"/>
              <a:t>Laget kontrakt innad i gruppen</a:t>
            </a:r>
          </a:p>
          <a:p>
            <a:r>
              <a:rPr lang="nb-NO" sz="1500" dirty="0"/>
              <a:t>Ønske om å gjøre mye selv</a:t>
            </a:r>
          </a:p>
          <a:p>
            <a:r>
              <a:rPr lang="nb-NO" sz="1500" dirty="0"/>
              <a:t>Oppgaven var mer utfordrende enn det vi først tenkte</a:t>
            </a:r>
          </a:p>
          <a:p>
            <a:pPr lvl="1"/>
            <a:r>
              <a:rPr lang="nb-NO" sz="1500" dirty="0"/>
              <a:t>Førte til ett par workshop hvor vi fikk veiledning</a:t>
            </a:r>
          </a:p>
          <a:p>
            <a:pPr marL="457200" lvl="1" indent="0">
              <a:buNone/>
            </a:pPr>
            <a:endParaRPr lang="nb-NO" sz="1500" dirty="0"/>
          </a:p>
          <a:p>
            <a:pPr lvl="1"/>
            <a:endParaRPr lang="nb-NO" sz="1500" dirty="0"/>
          </a:p>
          <a:p>
            <a:endParaRPr lang="nb-NO" dirty="0"/>
          </a:p>
          <a:p>
            <a:endParaRPr lang="nb-NO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CEC1944D-C022-ED4E-DF2B-0E9EE80FC1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30216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4A9407A-90EF-C7D3-770C-F12BCB529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har vi lært i dette prosjektet?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BB9AADD-94F0-5573-BD0E-A115A180DB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b-NO" sz="1500" dirty="0"/>
              <a:t>Stort prosjekt</a:t>
            </a:r>
          </a:p>
          <a:p>
            <a:pPr lvl="1"/>
            <a:r>
              <a:rPr lang="nb-NO" sz="1100"/>
              <a:t>God struktur og </a:t>
            </a:r>
            <a:r>
              <a:rPr lang="nb-NO" sz="1100" dirty="0"/>
              <a:t>planlegging er viktig</a:t>
            </a:r>
          </a:p>
          <a:p>
            <a:pPr lvl="1"/>
            <a:r>
              <a:rPr lang="nb-NO" sz="1500" dirty="0"/>
              <a:t>Nye verktøy</a:t>
            </a:r>
          </a:p>
          <a:p>
            <a:pPr lvl="2"/>
            <a:r>
              <a:rPr lang="nb-NO" sz="1100" dirty="0"/>
              <a:t>Java spring </a:t>
            </a:r>
            <a:r>
              <a:rPr lang="nb-NO" sz="1100" dirty="0" err="1"/>
              <a:t>boot</a:t>
            </a:r>
            <a:endParaRPr lang="nb-NO" sz="1100" dirty="0"/>
          </a:p>
          <a:p>
            <a:pPr lvl="2"/>
            <a:r>
              <a:rPr lang="nb-NO" sz="1100" dirty="0" err="1"/>
              <a:t>Remix</a:t>
            </a:r>
            <a:endParaRPr lang="nb-NO" sz="1100" dirty="0"/>
          </a:p>
          <a:p>
            <a:pPr lvl="2"/>
            <a:r>
              <a:rPr lang="nb-NO" sz="1100" dirty="0" err="1"/>
              <a:t>Postgresql</a:t>
            </a:r>
            <a:endParaRPr lang="nb-NO" sz="1100" dirty="0"/>
          </a:p>
          <a:p>
            <a:pPr lvl="2"/>
            <a:r>
              <a:rPr lang="nb-NO" sz="1100" dirty="0" err="1"/>
              <a:t>Cypress</a:t>
            </a:r>
            <a:endParaRPr lang="nb-NO" sz="1100" dirty="0"/>
          </a:p>
          <a:p>
            <a:pPr marL="0" indent="0">
              <a:buNone/>
            </a:pPr>
            <a:endParaRPr lang="nb-NO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F5214FB-D4FF-DF02-DB73-A9CC604D4E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nb-NO" sz="1500" dirty="0"/>
              <a:t>Lært om hvordan det er å samarbeide med ekstern bedrift</a:t>
            </a:r>
          </a:p>
          <a:p>
            <a:r>
              <a:rPr lang="nb-NO" sz="1500" dirty="0"/>
              <a:t>Relevant oppgave for arbeidslivet</a:t>
            </a:r>
          </a:p>
          <a:p>
            <a:pPr lvl="1"/>
            <a:r>
              <a:rPr lang="nb-NO" sz="1100" dirty="0"/>
              <a:t>Kommunisering med Trond og Maria</a:t>
            </a:r>
          </a:p>
          <a:p>
            <a:pPr lvl="1"/>
            <a:r>
              <a:rPr lang="nb-NO" sz="1100" dirty="0"/>
              <a:t>Viktig å stille spørsmål selv om det kan være ubehagelig</a:t>
            </a:r>
          </a:p>
          <a:p>
            <a:pPr marL="457200" lvl="1" indent="0">
              <a:buNone/>
            </a:pPr>
            <a:endParaRPr lang="nb-NO" sz="1100" dirty="0"/>
          </a:p>
          <a:p>
            <a:endParaRPr lang="nb-NO" sz="1500" dirty="0"/>
          </a:p>
          <a:p>
            <a:endParaRPr lang="nb-NO" sz="1500" dirty="0"/>
          </a:p>
        </p:txBody>
      </p:sp>
      <p:pic>
        <p:nvPicPr>
          <p:cNvPr id="2050" name="Picture 2" descr="Spring Boot Developer Guide">
            <a:extLst>
              <a:ext uri="{FF2B5EF4-FFF2-40B4-BE49-F238E27FC236}">
                <a16:creationId xmlns:a16="http://schemas.microsoft.com/office/drawing/2014/main" id="{D44C9643-D2BC-F384-A3FF-0680C9F4E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61875"/>
            <a:ext cx="1724811" cy="90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etting Started With PostgreSQL. There are numerous different types of… |  by Alex Mitrani | Medium">
            <a:extLst>
              <a:ext uri="{FF2B5EF4-FFF2-40B4-BE49-F238E27FC236}">
                <a16:creationId xmlns:a16="http://schemas.microsoft.com/office/drawing/2014/main" id="{60E4C03C-940F-7819-E10F-81597FE23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222" y="4161875"/>
            <a:ext cx="1973036" cy="903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55C0DEEF-2032-B388-8CC8-A296575C9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242739"/>
            <a:ext cx="1724811" cy="624661"/>
          </a:xfrm>
          <a:prstGeom prst="rect">
            <a:avLst/>
          </a:prstGeom>
        </p:spPr>
      </p:pic>
      <p:pic>
        <p:nvPicPr>
          <p:cNvPr id="2054" name="Picture 6" descr="Testing Frameworks for Javascript | Write, Run, Debug | Cypress">
            <a:extLst>
              <a:ext uri="{FF2B5EF4-FFF2-40B4-BE49-F238E27FC236}">
                <a16:creationId xmlns:a16="http://schemas.microsoft.com/office/drawing/2014/main" id="{F2D3961A-6B99-01E6-63D6-270E410A7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222" y="5163164"/>
            <a:ext cx="1973036" cy="69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626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9EB0173-5370-973E-0BFF-279910E2B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28" name="Plassholder for innhold 27">
            <a:extLst>
              <a:ext uri="{FF2B5EF4-FFF2-40B4-BE49-F238E27FC236}">
                <a16:creationId xmlns:a16="http://schemas.microsoft.com/office/drawing/2014/main" id="{1A73DDBF-175B-289A-3E2A-0D83476761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30" name="Bilde 29">
            <a:extLst>
              <a:ext uri="{FF2B5EF4-FFF2-40B4-BE49-F238E27FC236}">
                <a16:creationId xmlns:a16="http://schemas.microsoft.com/office/drawing/2014/main" id="{0874C660-3424-52A8-8EE0-6BFD72CAE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87" y="1186334"/>
            <a:ext cx="5796928" cy="2613022"/>
          </a:xfrm>
          <a:prstGeom prst="rect">
            <a:avLst/>
          </a:prstGeom>
        </p:spPr>
      </p:pic>
      <p:pic>
        <p:nvPicPr>
          <p:cNvPr id="36" name="Bilde 35">
            <a:extLst>
              <a:ext uri="{FF2B5EF4-FFF2-40B4-BE49-F238E27FC236}">
                <a16:creationId xmlns:a16="http://schemas.microsoft.com/office/drawing/2014/main" id="{D2CB7AA3-EA5E-3876-C39C-CCA8D8916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515" y="1240762"/>
            <a:ext cx="5330186" cy="505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976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e 5">
            <a:extLst>
              <a:ext uri="{FF2B5EF4-FFF2-40B4-BE49-F238E27FC236}">
                <a16:creationId xmlns:a16="http://schemas.microsoft.com/office/drawing/2014/main" id="{DDE15231-18E1-EFF2-34BD-FEC970A6B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446" y="1217014"/>
            <a:ext cx="4525804" cy="4423972"/>
          </a:xfrm>
          <a:prstGeom prst="rect">
            <a:avLst/>
          </a:prstGeom>
        </p:spPr>
      </p:pic>
      <p:pic>
        <p:nvPicPr>
          <p:cNvPr id="10" name="Bilde 9">
            <a:extLst>
              <a:ext uri="{FF2B5EF4-FFF2-40B4-BE49-F238E27FC236}">
                <a16:creationId xmlns:a16="http://schemas.microsoft.com/office/drawing/2014/main" id="{D3B251AA-2F0D-EF6D-8424-3836B6131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868" y="726246"/>
            <a:ext cx="6800391" cy="301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204685"/>
      </p:ext>
    </p:extLst>
  </p:cSld>
  <p:clrMapOvr>
    <a:masterClrMapping/>
  </p:clrMapOvr>
</p:sld>
</file>

<file path=ppt/theme/theme1.xml><?xml version="1.0" encoding="utf-8"?>
<a:theme xmlns:a="http://schemas.openxmlformats.org/drawingml/2006/main" name="Beskjæring">
  <a:themeElements>
    <a:clrScheme name="Beskjæring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Beskjæring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eskjæring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TM10001105[[fn=Beskjæring]]</Template>
  <TotalTime>5846</TotalTime>
  <Words>326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9</vt:i4>
      </vt:variant>
    </vt:vector>
  </HeadingPairs>
  <TitlesOfParts>
    <vt:vector size="13" baseType="lpstr">
      <vt:lpstr>Arial</vt:lpstr>
      <vt:lpstr>Courier New</vt:lpstr>
      <vt:lpstr>Franklin Gothic Book</vt:lpstr>
      <vt:lpstr>Beskjæring</vt:lpstr>
      <vt:lpstr>Novari IKS - tidligere Vigo IKS</vt:lpstr>
      <vt:lpstr>Agenda </vt:lpstr>
      <vt:lpstr>Litt om Novari IKS og problemstilling </vt:lpstr>
      <vt:lpstr>Hvordan tok vi tak i oppgaven </vt:lpstr>
      <vt:lpstr>Metoder, verktøy og arbeidsform </vt:lpstr>
      <vt:lpstr>Erfaring med arbeid og prosjektstyring i prosjektet </vt:lpstr>
      <vt:lpstr>Hva har vi lært i dette prosjektet? 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elias kristensen</dc:creator>
  <cp:lastModifiedBy>elias kristensen</cp:lastModifiedBy>
  <cp:revision>8</cp:revision>
  <dcterms:created xsi:type="dcterms:W3CDTF">2024-04-16T08:02:26Z</dcterms:created>
  <dcterms:modified xsi:type="dcterms:W3CDTF">2024-05-21T09:21:07Z</dcterms:modified>
</cp:coreProperties>
</file>