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BAF720-880B-33E6-B18B-34D1432B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CCEE6-2708-C7A1-EA60-C7FF8A9A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8B3BFA-0821-14FF-BFEB-BE797C2F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7B67F4-C917-686D-EA5E-182092B1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FD57A4-CC04-5116-1DDF-0DF2C039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76B0F8-1FE8-D002-EB4D-63FFE3DD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257D18-98E5-EB3D-03D2-59015366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399163-F508-82E6-6958-596815B9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E33B79-0697-C412-CA8F-8CDDA0C8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F40A4A-4CE2-2C2F-AED8-D0E6B158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62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A49ADCF-AFC8-9EA3-59BB-92CE7C096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F834CA-B438-9894-971B-343F3DD2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F0ECCB-5723-5188-136F-33A840D8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77BF39-662D-D358-3728-C8EEB230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829858-6403-E130-3F9A-DE06166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61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008ED1-C01C-BF88-A807-31B0A78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AC36E-1361-0B7B-C9D9-5D045111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DFD505-A123-B20B-7550-1EB69510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7B2C68-4AC4-DAD5-D37F-087F7045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978F0C-AF48-4F82-07C2-C67F23B0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4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589F0-F914-0F62-8460-61186E3F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C143B6-4063-CA5B-86D7-150BDA0D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C8B2F5-2525-850C-D990-5F557B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99645C-9FC1-3C91-FAD0-483CDF5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E19590-2ADF-C461-E9DD-A4FCB265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54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7D529-F997-B962-E2FD-F2EA68B9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F987A9-5679-ADC1-533A-5AB1404D0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BBFAC2-06CF-5B99-BD50-9790FA1C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F37EB0-0F0D-B3AE-7EBF-5BAB5D42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F638ED-0C10-81DE-DE38-59731DDD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B6F54D-C7BD-D8C0-45E4-7E7E108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7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02872-1913-75D9-FBDE-3BBF6EF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031A88-F470-C9C6-7BF3-19998E4A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0AB0A3-4955-245E-73AB-A44910AC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FFDFC6-0CAF-4D5A-F342-F2207FB8E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9EBD054-4F87-7028-8FBB-42E1B01A2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786DDB-FBEB-27E9-D920-DD223F38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0EA96C-00F3-F7F4-981B-7872DCB9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A152FE-960B-32D3-8205-C381D3FC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8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50AC1-B327-D24D-824F-2D285E1D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E854D13-53D6-B2C0-D1DA-46303CD5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055BBD-4735-038A-12EC-1E2EE40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C0D122-1492-C14C-A57D-A0AC42CF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3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AFB882-2AFC-7C0A-3651-A4102644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9F62938-2A88-4A85-C703-98720AD5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8AD78F-BC85-2B35-0447-DE47366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44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2C411C-58B3-E2F4-CAC0-3B6C586B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A6AC34-D130-D53F-C337-F38E632F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63E5BA-CED4-29A4-2E61-2B170F6E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1C212F-0C94-FC18-84CF-B19B7E8F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141D68-423F-74B5-0EDD-9AF239CC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D74C92-0110-7138-2829-40D7267A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7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21A10-5DD0-09C5-B4CF-1D557885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ED3A305-CBB7-29A3-91AC-BAB30326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86C783-B839-8E56-180E-AE17C4398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34006A-382B-D02C-AFE3-E3792423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92B55F-4BEC-AA9D-E111-3D8BEF83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DC0C53-4AFD-8C88-D942-E3B15AC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9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4AD389-5BD5-5BFD-38B9-DDCEA8A7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CD4D0F-B283-99D6-48E4-9716D3B6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678778-FB9E-1B47-162E-08768CEAF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9FC2-8543-4745-83F4-3948F404F17F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F4BD57-2D20-7E38-77C0-63C1B07C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872279-BF86-97C7-2A8E-479C57A1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9624-F5BA-41D7-9479-FA84CCE0D7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3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0B5A63-210C-5569-0D16-05F9B06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386" y="32559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Címoldal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b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prezentáció címe: "Szoftverfejlesztő és Tesztelő Minta Vizsga Dokumentáció"</a:t>
            </a:r>
            <a:b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Szerző neve és pozíciója</a:t>
            </a:r>
            <a:b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Dátum</a:t>
            </a:r>
            <a:b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1D2D69-FDC6-3A36-C0A0-0EFF60EF1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7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2226C-6C18-300A-EFD6-7B80D0C7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05FC6B-B4B4-99AA-D2E4-11DC1400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Példa projekt bemutatása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Rövid bemutatása egy példa szoftverprojekteknek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Fejlesztési és tesztelési lépések bemutatása a projekt során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041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51D5F-3F4B-71E7-4E19-A603C1C8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79E8A-ABEB-A854-AC46-7094CC2C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Szerepek közötti együttműködés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Fejlesztők és tesztelők közötti kommunikáció és együttműködés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Közös célok és érdekek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38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A3813-61F1-6C5B-2FD5-EC010334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05541-248C-E9C9-855E-0AD3BD7E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Kihívások és megoldások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Szoftverfejlesztő és tesztelő szerepének kihívásai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Lehetséges megoldások és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bewellítási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stratégiák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79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810ED-604A-42D2-04A2-04785CF2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468CE9-2C6B-2907-07FC-09CD342E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Kérdések és válaszok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Rövid időszak a hallgatóság számára, hogy feltehessenek kérdéseket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526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D89EA-4388-E676-AE6F-79053E4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B935D-CDE5-5382-0F4F-12F52D0E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Összefoglalás és következtetés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prezentáció legfontosabb pontjainak összefoglalása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Következtetések és végkövetkeztetések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27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EFE73-1489-2D60-B89C-C79C965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3F66C-CA1A-CF74-91E9-6A1BEA40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Köszönöm a figyelmet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Rövid köszönetnyilvánítás és elköszönés a közönségtől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7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0CE3E-B22F-04AD-A1E4-7A41122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13071-32B5-ABEE-F37A-2D00ADB0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Bevezetés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Általános bemutatás a szoftverfejlesztő és tesztelő szerepéről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vizsga dokumentáció célja és tartalma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91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8037D-C984-A3CE-2001-FB60B390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AF677-42C3-A99E-F380-FDB050FF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Szoftverfejlesztő szerepe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Feladatkörök és felelősségek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Programozási nyelvek és eszközök használata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Általános fejlesztési folyamatok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89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33808D-8B40-A8EA-418B-C45AA32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C7CBFC-3BD5-0DE4-1EDF-1ACEDF2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Tesztelő szerepe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Feladatkörök és felelősségek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Tesztelési módszerek és stratégiák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Automatizált tesztelés eszközei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6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D6F260-1426-BEC7-1779-51A376C7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FE7CF-1FBB-4F0D-C3A1-92B0017E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Fejlesztői eszközök és környezet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Fejlesztői környezetek (IDE-k)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Verziókezelő rendszerek (pl.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Együttműködési eszközök (pl. GitHub,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821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869E80-814C-1D2D-C057-FF5980C9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3442C1-D4EC-5CB0-1003-495947F7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Tesztelési eszközök és környezet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Tesztelési keretrendszerek (pl.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JUnit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Selenium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Tesztelési környezetek (pl.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Jenkins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Travis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Hibajelentő és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nyomonkövető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rendszerek (pl. JIRA,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Bugzilla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02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F6FA0-CF1C-4555-2649-F60F1EC3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4F6F0E-E786-0E60-ADED-3EF9E7A0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Fejlesztési folyamat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Általános fejlesztési életciklus (pl.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Waterfall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Iterációs fejlesztési módszerek (pl. </a:t>
            </a:r>
            <a:r>
              <a:rPr lang="hu-H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Scrum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Kanban)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Kódolási és tesztelési fázisok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549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C34DA0-4AE1-17C8-F178-C1B7461E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D94C46-F9E1-91C6-208D-3CF1A967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Tesztelési folyamat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Teszttervezés és tesztkészítés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Tesztvégrehajtás és eredmények értékelése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Hibajavítás és visszacsatolás a fejlesztési csapat felé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420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F08B9-F8FD-2718-7C81-1E656EA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04A6AB-2815-F230-E885-90153529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Minőségellenőrzés és minőségbiztosítás</a:t>
            </a: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Kódellenőrzés és kódminőség javítása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Folyamatos integráció és folyamatos szállítás (CI/CD)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Áttekintés a minőségirányítási folyamatokról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40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Szélesvásznú</PresentationFormat>
  <Paragraphs>50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Office-téma</vt:lpstr>
      <vt:lpstr>Címoldal: A prezentáció címe: "Szoftverfejlesztő és Tesztelő Minta Vizsga Dokumentáció" Szerző neve és pozíciója Dátum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Címoldal: A prezentáció címe: "Szoftverfejlesztő és Tesztelő Minta Vizsga Dokumentáció" Szerző neve és pozíciója Dátum </dc:title>
  <dc:creator>Király Tamás</dc:creator>
  <cp:lastModifiedBy>Király Tamás</cp:lastModifiedBy>
  <cp:revision>1</cp:revision>
  <dcterms:created xsi:type="dcterms:W3CDTF">2024-04-08T13:00:10Z</dcterms:created>
  <dcterms:modified xsi:type="dcterms:W3CDTF">2024-04-08T13:04:32Z</dcterms:modified>
</cp:coreProperties>
</file>