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-1434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001" y="991947"/>
            <a:ext cx="10572000" cy="2971051"/>
          </a:xfrm>
        </p:spPr>
        <p:txBody>
          <a:bodyPr/>
          <a:lstStyle/>
          <a:p>
            <a:pPr algn="ctr"/>
            <a:r>
              <a:rPr lang="de-DE" sz="20000" dirty="0" smtClean="0"/>
              <a:t>Hagrid</a:t>
            </a:r>
            <a:endParaRPr lang="de-DE" sz="20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5565052"/>
            <a:ext cx="12191999" cy="434974"/>
          </a:xfrm>
        </p:spPr>
        <p:txBody>
          <a:bodyPr>
            <a:noAutofit/>
          </a:bodyPr>
          <a:lstStyle/>
          <a:p>
            <a:pPr algn="ctr"/>
            <a:r>
              <a:rPr lang="de-DE" sz="2800" dirty="0" smtClean="0"/>
              <a:t>Projekt von </a:t>
            </a:r>
            <a:r>
              <a:rPr lang="de-DE" sz="2800" dirty="0" err="1" smtClean="0"/>
              <a:t>Berkay</a:t>
            </a:r>
            <a:r>
              <a:rPr lang="de-DE" sz="2800" dirty="0" smtClean="0"/>
              <a:t>, Jonas, David, Max, Luca und Thomas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000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s://userscontent2.emaze.com/images/c48e6165-8500-4c1c-9f5d-3431c0b5a545/979f65d7a9d087deef3d207eafa4174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7600"/>
            <a:ext cx="12293601" cy="8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653323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https://www.emaze.com/@ACCCFQZL/China-Smog</a:t>
            </a:r>
          </a:p>
        </p:txBody>
      </p:sp>
    </p:spTree>
    <p:extLst>
      <p:ext uri="{BB962C8B-B14F-4D97-AF65-F5344CB8AC3E}">
        <p14:creationId xmlns:p14="http://schemas.microsoft.com/office/powerpoint/2010/main" val="11580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2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19</Words>
  <Application>Microsoft Office PowerPoint</Application>
  <PresentationFormat>Benutzerdefiniert</PresentationFormat>
  <Paragraphs>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Zitierfähig</vt:lpstr>
      <vt:lpstr>Hagrid</vt:lpstr>
      <vt:lpstr>PowerPoint-Präsentation</vt:lpstr>
      <vt:lpstr>PowerPoint-Präsentation</vt:lpstr>
    </vt:vector>
  </TitlesOfParts>
  <Company>Universität Ulm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Hagrid</dc:title>
  <dc:creator>uulm</dc:creator>
  <cp:lastModifiedBy>Luca</cp:lastModifiedBy>
  <cp:revision>4</cp:revision>
  <dcterms:created xsi:type="dcterms:W3CDTF">2016-06-12T07:06:19Z</dcterms:created>
  <dcterms:modified xsi:type="dcterms:W3CDTF">2016-06-12T07:16:47Z</dcterms:modified>
</cp:coreProperties>
</file>