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409" r:id="rId3"/>
    <p:sldId id="434" r:id="rId4"/>
    <p:sldId id="430" r:id="rId5"/>
    <p:sldId id="439" r:id="rId6"/>
    <p:sldId id="431" r:id="rId7"/>
    <p:sldId id="433" r:id="rId8"/>
    <p:sldId id="432" r:id="rId9"/>
    <p:sldId id="436" r:id="rId10"/>
    <p:sldId id="437" r:id="rId11"/>
    <p:sldId id="438" r:id="rId12"/>
    <p:sldId id="43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4D"/>
    <a:srgbClr val="008891"/>
    <a:srgbClr val="9ABB58"/>
    <a:srgbClr val="C0504D"/>
    <a:srgbClr val="E75123"/>
    <a:srgbClr val="00A6D6"/>
    <a:srgbClr val="A14D33"/>
    <a:srgbClr val="972D83"/>
    <a:srgbClr val="2F387F"/>
    <a:srgbClr val="4B3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 autoAdjust="0"/>
    <p:restoredTop sz="93333" autoAdjust="0"/>
  </p:normalViewPr>
  <p:slideViewPr>
    <p:cSldViewPr snapToGrid="0" snapToObjects="1">
      <p:cViewPr varScale="1">
        <p:scale>
          <a:sx n="159" d="100"/>
          <a:sy n="159" d="100"/>
        </p:scale>
        <p:origin x="40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5A989-4AA1-E441-BD87-B2998961218A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3AA0-0127-1F48-84B6-5EC0961F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3B50-EAB1-7247-8163-26A3F4C3A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– ATC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3E14-F8EB-CE4D-84F1-6810BA5E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aseline="30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Casper Dek &amp; Dennis van der Hoff</a:t>
            </a:r>
          </a:p>
          <a:p>
            <a:endParaRPr lang="en-US" sz="3200" baseline="30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3200" baseline="30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03/03/2020</a:t>
            </a:r>
          </a:p>
          <a:p>
            <a:endParaRPr lang="en-US" sz="3200" baseline="30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ZIP file</a:t>
            </a: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Call ’</a:t>
            </a:r>
            <a:r>
              <a:rPr lang="en-US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startfile</a:t>
            </a: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</a:t>
            </a: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Perform some landings/departures at your airport</a:t>
            </a: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STAR and SID charts</a:t>
            </a: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You can use the network to simulate together</a:t>
            </a:r>
          </a:p>
          <a:p>
            <a:pPr lvl="1"/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‘python3 </a:t>
            </a:r>
            <a:r>
              <a:rPr lang="en-US" sz="15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BlueSky.py</a:t>
            </a: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--headless’</a:t>
            </a:r>
          </a:p>
          <a:p>
            <a:pPr lvl="1"/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‘python3 </a:t>
            </a:r>
            <a:r>
              <a:rPr lang="en-US" sz="15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BlueSky.py</a:t>
            </a: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--client’    -- Both!</a:t>
            </a:r>
          </a:p>
          <a:p>
            <a:pPr lvl="1"/>
            <a:endParaRPr lang="en-US" sz="15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Familiarizing</a:t>
            </a:r>
          </a:p>
        </p:txBody>
      </p:sp>
    </p:spTree>
    <p:extLst>
      <p:ext uri="{BB962C8B-B14F-4D97-AF65-F5344CB8AC3E}">
        <p14:creationId xmlns:p14="http://schemas.microsoft.com/office/powerpoint/2010/main" val="110299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Connect with wi-fi:</a:t>
            </a:r>
          </a:p>
          <a:p>
            <a:pPr lvl="1"/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Network:</a:t>
            </a:r>
          </a:p>
          <a:p>
            <a:pPr lvl="1"/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Password: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Start BlueSky as a client (‘python3 </a:t>
            </a:r>
            <a:r>
              <a:rPr lang="en-US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BlueSky.py</a:t>
            </a: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--client)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Find the correct host and connect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You should be able to see aircraft now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 will simulate for 1 hour (BlueSky-time)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Starting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1203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Familiarize with BlueSky, sector, airspace and tasks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Test procedures individually: land some aircraft (using fast-forward)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Perform some tests as a group</a:t>
            </a: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Perform first simulation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Evaluation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Perform second simulation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Planning of today</a:t>
            </a:r>
          </a:p>
        </p:txBody>
      </p:sp>
    </p:spTree>
    <p:extLst>
      <p:ext uri="{BB962C8B-B14F-4D97-AF65-F5344CB8AC3E}">
        <p14:creationId xmlns:p14="http://schemas.microsoft.com/office/powerpoint/2010/main" val="268328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3119047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EHAM Arrivals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EHAM Departures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EHRD (20-5)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EHEH (8-7), EHBK (6-0), EHGR (0-1) 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Military: EHVK (12-17)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East: EHLE (9-5), EHHO (1-0), EHTE (1-0)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North: EHKD (5-3), EHLW (1-1), EHGG (2-2), </a:t>
            </a:r>
          </a:p>
          <a:p>
            <a:pPr lvl="1"/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Role division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6E5CA-8658-3444-94CB-FD750FD2CD3A}"/>
              </a:ext>
            </a:extLst>
          </p:cNvPr>
          <p:cNvSpPr txBox="1">
            <a:spLocks/>
          </p:cNvSpPr>
          <p:nvPr/>
        </p:nvSpPr>
        <p:spPr>
          <a:xfrm>
            <a:off x="3289774" y="1231016"/>
            <a:ext cx="3119047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73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44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25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22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</a:t>
            </a:r>
          </a:p>
          <a:p>
            <a:pPr marL="0" lvl="1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2A2A0-55C1-6943-8991-D17AF2671895}"/>
              </a:ext>
            </a:extLst>
          </p:cNvPr>
          <p:cNvSpPr txBox="1">
            <a:spLocks/>
          </p:cNvSpPr>
          <p:nvPr/>
        </p:nvSpPr>
        <p:spPr>
          <a:xfrm>
            <a:off x="4849297" y="1231015"/>
            <a:ext cx="3119047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Michiel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&amp; Dennis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Bart, Kevin</a:t>
            </a:r>
          </a:p>
          <a:p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Kees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Jordy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Midas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Thomas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Jacomijn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Role division</a:t>
            </a: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1C9FC0B-D854-B646-B87D-9C8E4549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776" y="0"/>
            <a:ext cx="55322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SID / STAR maps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of arriving and departing a/c per airport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of scenario files available – on laptop Casper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of color codes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of common commands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ZIP file containing all scenario files and aforementioned documents</a:t>
            </a:r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Available materials</a:t>
            </a:r>
          </a:p>
        </p:txBody>
      </p:sp>
    </p:spTree>
    <p:extLst>
      <p:ext uri="{BB962C8B-B14F-4D97-AF65-F5344CB8AC3E}">
        <p14:creationId xmlns:p14="http://schemas.microsoft.com/office/powerpoint/2010/main" val="4093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‘klm914 call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eham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/star-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denut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addwpt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klm914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norku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 / ‘klm914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addwpt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norku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always at end of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rte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, before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dest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listrte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klm914’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‘direct klm914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norku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 [already in FMS]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‘klm914 after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norku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masos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‘klm914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delwpt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norku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’ </a:t>
            </a:r>
          </a:p>
          <a:p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spd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hdg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/alt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lnav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on’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--&gt; ‘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vnav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on’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asas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on’, ‘taxi off’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BlueSky Commands</a:t>
            </a:r>
          </a:p>
        </p:txBody>
      </p:sp>
    </p:spTree>
    <p:extLst>
      <p:ext uri="{BB962C8B-B14F-4D97-AF65-F5344CB8AC3E}">
        <p14:creationId xmlns:p14="http://schemas.microsoft.com/office/powerpoint/2010/main" val="3262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Undefined								Lime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EHAM Arrivals							Olive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EHAM Departures						Teal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EHRD									Green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EHLE									Yellow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EHEH, EHBK &amp; 	EHGR					Purple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EHVK									Maroon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North (EHLW, EHGG, EHHO, EHTE) 		Blue</a:t>
            </a:r>
          </a:p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Spare									White</a:t>
            </a:r>
          </a:p>
          <a:p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Color codes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F33EFF0-A4CC-9544-BA22-CED7FC96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6" y="1356076"/>
            <a:ext cx="831316" cy="540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77548B-FD08-CC43-870C-71F72591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88" y="794543"/>
            <a:ext cx="837692" cy="54000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6ECBD2A7-3DB2-1642-A78E-AC9BC155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09" y="1917609"/>
            <a:ext cx="803250" cy="5400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006FD4-F14C-6747-A91F-82E8E396B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648" y="2506173"/>
            <a:ext cx="882973" cy="5400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F15AF8-DCB8-A240-B188-7CD201E9C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6995" y="3087214"/>
            <a:ext cx="816279" cy="54000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3752B6-0677-D74C-9D54-8856406CE5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8811" y="3656270"/>
            <a:ext cx="992647" cy="5400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DE002F-803E-BF4E-8AB1-1FC4819BBA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8073" y="4370767"/>
            <a:ext cx="885000" cy="540000"/>
          </a:xfrm>
          <a:prstGeom prst="rect">
            <a:avLst/>
          </a:prstGeom>
        </p:spPr>
      </p:pic>
      <p:pic>
        <p:nvPicPr>
          <p:cNvPr id="21" name="Picture 2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5A85D3-5C21-354F-B90F-519905753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997" y="205979"/>
            <a:ext cx="880274" cy="540000"/>
          </a:xfrm>
          <a:prstGeom prst="rect">
            <a:avLst/>
          </a:prstGeom>
        </p:spPr>
      </p:pic>
      <p:pic>
        <p:nvPicPr>
          <p:cNvPr id="23" name="Picture 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7E44201-E93D-8443-A51F-45282A204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9917" y="4239336"/>
            <a:ext cx="97043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Everyone is responsible for its own airport and the surrounding area</a:t>
            </a: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an aircraft is created in BlueSky: assign a procedure using ‘call’: color changes and it will have a route now</a:t>
            </a: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Notify each other when ‘your’ aircraft crosses the area of someone else</a:t>
            </a: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Pause the simulation when necessary</a:t>
            </a: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Talk!!!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General procedures</a:t>
            </a:r>
          </a:p>
        </p:txBody>
      </p:sp>
    </p:spTree>
    <p:extLst>
      <p:ext uri="{BB962C8B-B14F-4D97-AF65-F5344CB8AC3E}">
        <p14:creationId xmlns:p14="http://schemas.microsoft.com/office/powerpoint/2010/main" val="24102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6B7B3-291D-2347-A122-39E3DCF94D1C}"/>
              </a:ext>
            </a:extLst>
          </p:cNvPr>
          <p:cNvSpPr txBox="1">
            <a:spLocks/>
          </p:cNvSpPr>
          <p:nvPr/>
        </p:nvSpPr>
        <p:spPr>
          <a:xfrm>
            <a:off x="257816" y="1231017"/>
            <a:ext cx="8051995" cy="327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Metrics are only calculated within the Dutch FIR</a:t>
            </a:r>
          </a:p>
          <a:p>
            <a:pPr lvl="1"/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need for separation outside the FIR, focus!</a:t>
            </a:r>
          </a:p>
          <a:p>
            <a:pPr lvl="1"/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need to worry about distances travelled outside the FIR</a:t>
            </a:r>
          </a:p>
          <a:p>
            <a:pPr lvl="1"/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Distance, number of aircraft landed, convergence</a:t>
            </a: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Aircraft are deleted below 1500 ft (taxi on) – but ensure to decrease speed!</a:t>
            </a: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8A242B-71B9-C04E-B3D5-C0F0B572613E}"/>
              </a:ext>
            </a:extLst>
          </p:cNvPr>
          <p:cNvSpPr txBox="1">
            <a:spLocks/>
          </p:cNvSpPr>
          <p:nvPr/>
        </p:nvSpPr>
        <p:spPr>
          <a:xfrm>
            <a:off x="257817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General procedures</a:t>
            </a:r>
          </a:p>
        </p:txBody>
      </p:sp>
    </p:spTree>
    <p:extLst>
      <p:ext uri="{BB962C8B-B14F-4D97-AF65-F5344CB8AC3E}">
        <p14:creationId xmlns:p14="http://schemas.microsoft.com/office/powerpoint/2010/main" val="38258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47732</TotalTime>
  <Words>560</Words>
  <Application>Microsoft Macintosh PowerPoint</Application>
  <PresentationFormat>On-screen Show (16:9)</PresentationFormat>
  <Paragraphs>120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 Light</vt:lpstr>
      <vt:lpstr>Tahoma</vt:lpstr>
      <vt:lpstr>Office Theme</vt:lpstr>
      <vt:lpstr>Custom Design</vt:lpstr>
      <vt:lpstr>Introduction – ATC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Casper Dek</cp:lastModifiedBy>
  <cp:revision>715</cp:revision>
  <cp:lastPrinted>2019-09-24T12:18:01Z</cp:lastPrinted>
  <dcterms:created xsi:type="dcterms:W3CDTF">2015-07-09T11:57:30Z</dcterms:created>
  <dcterms:modified xsi:type="dcterms:W3CDTF">2020-03-02T08:42:10Z</dcterms:modified>
</cp:coreProperties>
</file>