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4705"/>
            <a:ext cx="9448800" cy="18250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 err="1" smtClean="0">
                <a:latin typeface="Tempus Sans ITC" panose="04020404030D07020202" pitchFamily="82" charset="0"/>
              </a:rPr>
              <a:t>Infiniano</a:t>
            </a:r>
            <a:endParaRPr lang="en-US" sz="7200" b="1" dirty="0"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180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Nish Dara, Thomas Franklin, Devon Grove, </a:t>
            </a:r>
            <a:r>
              <a:rPr lang="en-US" dirty="0" smtClean="0"/>
              <a:t>Blain </a:t>
            </a:r>
            <a:r>
              <a:rPr lang="en-US" dirty="0" smtClean="0"/>
              <a:t>Weeks</a:t>
            </a:r>
          </a:p>
          <a:p>
            <a:pPr algn="ctr"/>
            <a:r>
              <a:rPr lang="en-US" dirty="0" smtClean="0"/>
              <a:t>“Do it for the Rackets”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Interactive program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Must be entertaining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Simple, yet complex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Usable by everyone</a:t>
            </a:r>
            <a:endParaRPr lang="en-US" sz="2400" dirty="0"/>
          </a:p>
        </p:txBody>
      </p:sp>
      <p:pic>
        <p:nvPicPr>
          <p:cNvPr id="1026" name="Picture 2" descr="http://www.macupdate.com/images/icons256/39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92" y="1684215"/>
            <a:ext cx="39878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9" b="4485"/>
          <a:stretch/>
        </p:blipFill>
        <p:spPr>
          <a:xfrm>
            <a:off x="394420" y="1482340"/>
            <a:ext cx="7814584" cy="473634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61404" y="332984"/>
            <a:ext cx="3235411" cy="1293028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66204" y="2347784"/>
            <a:ext cx="2839995" cy="3870901"/>
          </a:xfrm>
        </p:spPr>
        <p:txBody>
          <a:bodyPr/>
          <a:lstStyle/>
          <a:p>
            <a:r>
              <a:rPr lang="en-US" dirty="0" smtClean="0"/>
              <a:t>Two octaves of piano keys</a:t>
            </a:r>
          </a:p>
          <a:p>
            <a:r>
              <a:rPr lang="en-US" dirty="0" smtClean="0"/>
              <a:t>Pressing different keys on your keyboard plays different notes</a:t>
            </a:r>
            <a:endParaRPr lang="en-US" dirty="0"/>
          </a:p>
          <a:p>
            <a:r>
              <a:rPr lang="en-US" dirty="0" smtClean="0"/>
              <a:t>Room for expansion</a:t>
            </a:r>
          </a:p>
        </p:txBody>
      </p:sp>
    </p:spTree>
    <p:extLst>
      <p:ext uri="{BB962C8B-B14F-4D97-AF65-F5344CB8AC3E}">
        <p14:creationId xmlns:p14="http://schemas.microsoft.com/office/powerpoint/2010/main" val="39870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Recording multiple lines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Metronome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Preset songs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Playback</a:t>
            </a:r>
            <a:endParaRPr lang="en-US" sz="2800" dirty="0"/>
          </a:p>
        </p:txBody>
      </p:sp>
      <p:pic>
        <p:nvPicPr>
          <p:cNvPr id="2050" name="Picture 2" descr="https://tse1.mm.bing.net/th?&amp;id=HN.608021916090961249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2" y="2194560"/>
            <a:ext cx="3312022" cy="33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Investing in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82035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Replayability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Expandable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Planning tool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19938" y="5214938"/>
            <a:ext cx="101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“Limitless potential, limitless possibility, limitless power.”</a:t>
            </a:r>
            <a:endParaRPr lang="en-US" sz="2800" i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98" y="2057401"/>
            <a:ext cx="4933316" cy="27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3" y="2918994"/>
            <a:ext cx="8610600" cy="1293028"/>
          </a:xfrm>
          <a:effectLst>
            <a:reflection blurRad="6350" stA="50000" endA="300" endPos="555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59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136</TotalTime>
  <Words>81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Batang</vt:lpstr>
      <vt:lpstr>Arial</vt:lpstr>
      <vt:lpstr>Century Gothic</vt:lpstr>
      <vt:lpstr>Tempus Sans ITC</vt:lpstr>
      <vt:lpstr>Vapor Trail</vt:lpstr>
      <vt:lpstr>Infiniano</vt:lpstr>
      <vt:lpstr>The idea</vt:lpstr>
      <vt:lpstr>Prototype</vt:lpstr>
      <vt:lpstr>Extending the idea</vt:lpstr>
      <vt:lpstr>Investing in the idea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Devon Grove</dc:creator>
  <cp:lastModifiedBy>Thomas Franklin</cp:lastModifiedBy>
  <cp:revision>18</cp:revision>
  <dcterms:created xsi:type="dcterms:W3CDTF">2014-11-07T08:35:27Z</dcterms:created>
  <dcterms:modified xsi:type="dcterms:W3CDTF">2014-11-07T19:30:55Z</dcterms:modified>
</cp:coreProperties>
</file>