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74705"/>
            <a:ext cx="9448800" cy="18250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 dirty="0" smtClean="0">
                <a:latin typeface="Tempus Sans ITC" panose="04020404030D07020202" pitchFamily="82" charset="0"/>
              </a:rPr>
              <a:t>VIRTUAL PIANO</a:t>
            </a:r>
            <a:endParaRPr lang="en-US" sz="7200" b="1" dirty="0">
              <a:latin typeface="Tempus Sans ITC" panose="04020404030D07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1801"/>
            <a:ext cx="9448800" cy="685800"/>
          </a:xfrm>
        </p:spPr>
        <p:txBody>
          <a:bodyPr/>
          <a:lstStyle/>
          <a:p>
            <a:pPr algn="ctr"/>
            <a:r>
              <a:rPr lang="en-US" dirty="0" smtClean="0"/>
              <a:t>Nish Dara, Thomas Franklin, Devon Grove, Blaine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0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2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483" y="2918994"/>
            <a:ext cx="8610600" cy="1293028"/>
          </a:xfrm>
          <a:effectLst>
            <a:reflection blurRad="6350" stA="50000" endA="300" endPos="555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659489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7</TotalTime>
  <Words>20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Tempus Sans ITC</vt:lpstr>
      <vt:lpstr>Vapor Trail</vt:lpstr>
      <vt:lpstr>VIRTUAL PIANO</vt:lpstr>
      <vt:lpstr>The idea</vt:lpstr>
      <vt:lpstr>PowerPoint Presentation</vt:lpstr>
      <vt:lpstr>Extending the idea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PIANO</dc:title>
  <dc:creator>Devon Grove</dc:creator>
  <cp:lastModifiedBy>Devon Grove</cp:lastModifiedBy>
  <cp:revision>1</cp:revision>
  <dcterms:created xsi:type="dcterms:W3CDTF">2014-11-07T08:35:27Z</dcterms:created>
  <dcterms:modified xsi:type="dcterms:W3CDTF">2014-11-07T08:43:06Z</dcterms:modified>
</cp:coreProperties>
</file>