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74705"/>
            <a:ext cx="9448800" cy="1825096"/>
          </a:xfrm>
          <a:effectLst>
            <a:reflection blurRad="6350" stA="50000" endA="300" endPos="55000" dir="5400000" sy="-100000" algn="bl" rotWithShape="0"/>
          </a:effectLst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7200" b="1" dirty="0" smtClean="0">
                <a:latin typeface="Tempus Sans ITC" panose="04020404030D07020202" pitchFamily="82" charset="0"/>
              </a:rPr>
              <a:t>VIRTUAL PIANO</a:t>
            </a:r>
            <a:endParaRPr lang="en-US" sz="7200" b="1" dirty="0">
              <a:latin typeface="Tempus Sans ITC" panose="04020404030D070202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41801"/>
            <a:ext cx="9448800" cy="685800"/>
          </a:xfrm>
        </p:spPr>
        <p:txBody>
          <a:bodyPr/>
          <a:lstStyle/>
          <a:p>
            <a:pPr algn="ctr"/>
            <a:r>
              <a:rPr lang="en-US" dirty="0" smtClean="0"/>
              <a:t>Nish Dara, Thomas Franklin, Devon Grove, Blaine Weeks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 smtClean="0"/>
              <a:t>Interactive program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 smtClean="0"/>
              <a:t>Must be entertaining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 smtClean="0"/>
              <a:t>Simple, yet complex</a:t>
            </a:r>
          </a:p>
          <a:p>
            <a:pPr algn="r"/>
            <a:endParaRPr lang="en-US" sz="2400" dirty="0"/>
          </a:p>
          <a:p>
            <a:pPr algn="r"/>
            <a:r>
              <a:rPr lang="en-US" sz="2400" dirty="0" smtClean="0"/>
              <a:t>Usable by everyone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61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89" b="4485"/>
          <a:stretch/>
        </p:blipFill>
        <p:spPr>
          <a:xfrm>
            <a:off x="394420" y="1482340"/>
            <a:ext cx="7814584" cy="473634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61404" y="332984"/>
            <a:ext cx="3235411" cy="1293028"/>
          </a:xfrm>
        </p:spPr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666204" y="2347784"/>
            <a:ext cx="2839995" cy="3870901"/>
          </a:xfrm>
        </p:spPr>
        <p:txBody>
          <a:bodyPr/>
          <a:lstStyle/>
          <a:p>
            <a:r>
              <a:rPr lang="en-US" dirty="0" smtClean="0"/>
              <a:t>Two octaves of piano keys</a:t>
            </a:r>
          </a:p>
          <a:p>
            <a:r>
              <a:rPr lang="en-US" dirty="0" smtClean="0"/>
              <a:t>Pressing different keys on your keyboard plays different notes</a:t>
            </a:r>
            <a:endParaRPr lang="en-US" dirty="0"/>
          </a:p>
          <a:p>
            <a:r>
              <a:rPr lang="en-US" dirty="0" smtClean="0"/>
              <a:t>Room for expansion</a:t>
            </a:r>
          </a:p>
        </p:txBody>
      </p:sp>
    </p:spTree>
    <p:extLst>
      <p:ext uri="{BB962C8B-B14F-4D97-AF65-F5344CB8AC3E}">
        <p14:creationId xmlns:p14="http://schemas.microsoft.com/office/powerpoint/2010/main" val="39870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dirty="0" smtClean="0"/>
              <a:t>Recording multiple lines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 smtClean="0"/>
              <a:t>Metronome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 smtClean="0"/>
              <a:t>Preset songs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 smtClean="0"/>
              <a:t>Playback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86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5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483" y="2918994"/>
            <a:ext cx="8610600" cy="1293028"/>
          </a:xfrm>
          <a:effectLst>
            <a:reflection blurRad="6350" stA="50000" endA="300" endPos="55500" dir="5400000" sy="-100000" algn="bl" rotWithShape="0"/>
          </a:effectLst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6594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33</TotalTime>
  <Words>57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Tempus Sans ITC</vt:lpstr>
      <vt:lpstr>Vapor Trail</vt:lpstr>
      <vt:lpstr>VIRTUAL PIANO</vt:lpstr>
      <vt:lpstr>The idea</vt:lpstr>
      <vt:lpstr>Prototype</vt:lpstr>
      <vt:lpstr>Extending the idea</vt:lpstr>
      <vt:lpstr>PowerPoint Presentation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PIANO</dc:title>
  <dc:creator>Devon Grove</dc:creator>
  <cp:lastModifiedBy>Devon Grove</cp:lastModifiedBy>
  <cp:revision>5</cp:revision>
  <dcterms:created xsi:type="dcterms:W3CDTF">2014-11-07T08:35:27Z</dcterms:created>
  <dcterms:modified xsi:type="dcterms:W3CDTF">2014-11-07T17:40:34Z</dcterms:modified>
</cp:coreProperties>
</file>