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06694B-A838-460A-A2E3-33853E480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DDECFE-0BE0-45CE-B4BD-DDA1387BA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14C250-196B-4B49-8E5B-362F4EB5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600E-EDCC-4DE1-A62B-D21C7B6892A1}" type="datetimeFigureOut">
              <a:rPr lang="fr-FR" smtClean="0"/>
              <a:t>20/08/2020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4E69A4-1F79-47CE-8E31-39B10FE08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05FDC6-08CA-44C8-A5A5-D0BC4F40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88D3-5693-401A-A267-170E88C39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88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41A1B-4B4F-4DAE-99A6-2AF6B8B9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DF7B55-9B6B-4E04-995F-01C568158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1D797A-4568-430D-B947-8E954924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600E-EDCC-4DE1-A62B-D21C7B6892A1}" type="datetimeFigureOut">
              <a:rPr lang="fr-FR" smtClean="0"/>
              <a:t>20/08/2020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4C202A-4DD2-439B-8EBA-9AD2D91EF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6062AD-7192-428A-94E5-BF9EFC3D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88D3-5693-401A-A267-170E88C39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80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3105108-6F87-4282-A549-B611D1FB6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A75F8C-7907-4FF1-9E1A-A00DC0DB0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B3B0FA-AEE5-4198-A7B6-262677B8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600E-EDCC-4DE1-A62B-D21C7B6892A1}" type="datetimeFigureOut">
              <a:rPr lang="fr-FR" smtClean="0"/>
              <a:t>20/08/2020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5C1A72-1D7F-4D7E-AE2A-5DB96820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20707C-A09C-4256-AE76-7CCD9219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88D3-5693-401A-A267-170E88C39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0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C3BD70-29C9-491B-9B39-B930FF3B6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872106-6997-404C-A250-090894D9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D0B832-253F-45B8-96CB-C3FA4617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600E-EDCC-4DE1-A62B-D21C7B6892A1}" type="datetimeFigureOut">
              <a:rPr lang="fr-FR" smtClean="0"/>
              <a:t>20/08/2020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EB8EA7-A051-474E-9C62-F71B5FF4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C7F6AA-B397-4C66-A375-24316FB6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88D3-5693-401A-A267-170E88C39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4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842A2-3A9C-46FB-A970-6FF4CCF51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1A4BC1-1FA2-44D5-894B-4BE0DFC04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A1761D-CDE9-4FEE-B1AF-A523B0C2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600E-EDCC-4DE1-A62B-D21C7B6892A1}" type="datetimeFigureOut">
              <a:rPr lang="fr-FR" smtClean="0"/>
              <a:t>20/08/2020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FDB13A-944D-4518-894A-7B237F69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D83791-184E-4B1F-BEFD-14DA8673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88D3-5693-401A-A267-170E88C39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13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923E4-682B-421F-B3B8-90CFCA0E6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8E658B-82AC-4E67-8D2A-60823A28A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20BC0A-86C1-48FB-9F7E-2C1A48CC6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7DA537-20E3-447E-A029-C096EA12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600E-EDCC-4DE1-A62B-D21C7B6892A1}" type="datetimeFigureOut">
              <a:rPr lang="fr-FR" smtClean="0"/>
              <a:t>20/08/2020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74C6C1-C439-42B9-BCF0-F4A245927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F28554-4F57-4F68-B8CB-B15B3CD3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88D3-5693-401A-A267-170E88C39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01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3FC1D-60C1-4254-9184-F009EBA3F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71C110-2019-4181-957F-11F521C82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F62F64-18AE-4735-B88D-BDB6253E8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B8EEE50-BF20-4269-884E-4043F5837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706DEDD-7775-438B-A0CC-E4F7F1FA7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275DE4E-7624-43B1-AC57-B10D6585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600E-EDCC-4DE1-A62B-D21C7B6892A1}" type="datetimeFigureOut">
              <a:rPr lang="fr-FR" smtClean="0"/>
              <a:t>20/08/2020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7C83341-9647-480B-8250-D446B1D7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5D4AF4A-E2D4-4886-BEB6-484E31AC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88D3-5693-401A-A267-170E88C39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27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F9F35-5066-4B38-A71A-966D4DFF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CBE0513-3FD9-4A71-9787-FD0C0B2BB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600E-EDCC-4DE1-A62B-D21C7B6892A1}" type="datetimeFigureOut">
              <a:rPr lang="fr-FR" smtClean="0"/>
              <a:t>20/08/2020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569AD4-D777-472E-8F02-74070D8E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73F3E3-D626-497F-B23E-56978CB6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88D3-5693-401A-A267-170E88C39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8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09A60B1-A17C-48E3-AD0F-D3A2EE38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600E-EDCC-4DE1-A62B-D21C7B6892A1}" type="datetimeFigureOut">
              <a:rPr lang="fr-FR" smtClean="0"/>
              <a:t>20/08/2020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9C72BA6-D953-45A2-969C-38ABC1C0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9BF538-88CA-4136-AF8B-E3DAA23C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88D3-5693-401A-A267-170E88C39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E6C671-61D6-43AC-868C-92F340A15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22D407-3685-4287-8916-27816F82D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A89706E-CF7D-4975-A5DE-B09DA84D6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41AB35-9F7D-481E-ADDE-6D5F5FBD1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600E-EDCC-4DE1-A62B-D21C7B6892A1}" type="datetimeFigureOut">
              <a:rPr lang="fr-FR" smtClean="0"/>
              <a:t>20/08/2020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F4ACBB-A649-4204-8C87-D0D38AE3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85BB59-7B28-4C98-AE79-E0BD9302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88D3-5693-401A-A267-170E88C39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33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724DD6-6563-4BC8-B982-B610C793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E7E65F7-3CE7-4444-B545-9DCADCFC8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BC6CB9-02A8-4941-AAE6-1680C9CFB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7EAE77-34AF-47D3-B82F-20E699E1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600E-EDCC-4DE1-A62B-D21C7B6892A1}" type="datetimeFigureOut">
              <a:rPr lang="fr-FR" smtClean="0"/>
              <a:t>20/08/2020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21B387-1C5A-4959-9202-C72DEC240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25B6C7-941E-4F87-9CA0-CA18B97C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88D3-5693-401A-A267-170E88C39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49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F99769-4073-4790-AC24-BA7BD606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6C1887-B54C-42E3-BD06-5E6BDF57C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D6ED24-8E54-4F1B-9539-EE2940EAD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600E-EDCC-4DE1-A62B-D21C7B6892A1}" type="datetimeFigureOut">
              <a:rPr lang="fr-FR" smtClean="0"/>
              <a:t>20/08/2020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7088E5-CF30-42ED-A8A5-97A5C2944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B1C140-2068-4158-AD7E-FAD569A06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88D3-5693-401A-A267-170E88C39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83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1381942-4714-4681-BA2C-4BEB42D147D9}"/>
              </a:ext>
            </a:extLst>
          </p:cNvPr>
          <p:cNvSpPr>
            <a:spLocks noGrp="1"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9900" dirty="0">
                <a:solidFill>
                  <a:schemeClr val="bg1"/>
                </a:solidFill>
                <a:latin typeface="Consolas" panose="020B0609020204030204" pitchFamily="49" charset="0"/>
              </a:rPr>
              <a:t>&lt;/&gt;</a:t>
            </a:r>
          </a:p>
        </p:txBody>
      </p:sp>
    </p:spTree>
    <p:extLst>
      <p:ext uri="{BB962C8B-B14F-4D97-AF65-F5344CB8AC3E}">
        <p14:creationId xmlns:p14="http://schemas.microsoft.com/office/powerpoint/2010/main" val="7167504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Lescieux</dc:creator>
  <cp:lastModifiedBy>Thomas Lescieux</cp:lastModifiedBy>
  <cp:revision>2</cp:revision>
  <dcterms:created xsi:type="dcterms:W3CDTF">2020-08-20T19:46:48Z</dcterms:created>
  <dcterms:modified xsi:type="dcterms:W3CDTF">2020-08-20T21:11:17Z</dcterms:modified>
</cp:coreProperties>
</file>