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7" r:id="rId2"/>
    <p:sldId id="258" r:id="rId3"/>
    <p:sldId id="270" r:id="rId4"/>
    <p:sldId id="259" r:id="rId5"/>
    <p:sldId id="286" r:id="rId6"/>
    <p:sldId id="287" r:id="rId7"/>
    <p:sldId id="288" r:id="rId8"/>
    <p:sldId id="271" r:id="rId9"/>
    <p:sldId id="260" r:id="rId10"/>
    <p:sldId id="261" r:id="rId11"/>
    <p:sldId id="272" r:id="rId12"/>
    <p:sldId id="262" r:id="rId13"/>
    <p:sldId id="263" r:id="rId14"/>
    <p:sldId id="264" r:id="rId15"/>
    <p:sldId id="265" r:id="rId16"/>
    <p:sldId id="266" r:id="rId17"/>
    <p:sldId id="284" r:id="rId18"/>
    <p:sldId id="285" r:id="rId19"/>
    <p:sldId id="275" r:id="rId20"/>
    <p:sldId id="276" r:id="rId21"/>
    <p:sldId id="277" r:id="rId22"/>
    <p:sldId id="278" r:id="rId23"/>
    <p:sldId id="279" r:id="rId24"/>
    <p:sldId id="280" r:id="rId25"/>
    <p:sldId id="273" r:id="rId26"/>
    <p:sldId id="267" r:id="rId27"/>
    <p:sldId id="268" r:id="rId28"/>
    <p:sldId id="274" r:id="rId29"/>
    <p:sldId id="283" r:id="rId30"/>
  </p:sldIdLst>
  <p:sldSz cx="12801600" cy="9144000"/>
  <p:notesSz cx="6858000" cy="9144000"/>
  <p:defaultTextStyle>
    <a:defPPr>
      <a:defRPr lang="en-US"/>
    </a:defPPr>
    <a:lvl1pPr marL="0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1pPr>
    <a:lvl2pPr marL="526694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2pPr>
    <a:lvl3pPr marL="1053389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3pPr>
    <a:lvl4pPr marL="1580083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4pPr>
    <a:lvl5pPr marL="2106778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5pPr>
    <a:lvl6pPr marL="2633472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6pPr>
    <a:lvl7pPr marL="3160166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7pPr>
    <a:lvl8pPr marL="3686861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8pPr>
    <a:lvl9pPr marL="4213555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4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4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8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9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1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3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3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9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3A90-D011-4ABD-B2FC-47AAB701A6FA}" type="datetimeFigureOut">
              <a:rPr lang="en-US" smtClean="0"/>
              <a:t>28/6/2022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912E5-CED2-42F4-8B4C-842A39D9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8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801600" cy="9144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8"/>
          </a:p>
        </p:txBody>
      </p:sp>
      <p:sp>
        <p:nvSpPr>
          <p:cNvPr id="5" name="TextBox 4"/>
          <p:cNvSpPr txBox="1"/>
          <p:nvPr/>
        </p:nvSpPr>
        <p:spPr>
          <a:xfrm>
            <a:off x="5355532" y="3464339"/>
            <a:ext cx="222853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6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3906" y="3885302"/>
            <a:ext cx="10600223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8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TÀI: PHẦN MỀM QUẢN LÝ KHÁCH SẠN  				LUXURY</a:t>
            </a:r>
          </a:p>
        </p:txBody>
      </p:sp>
    </p:spTree>
    <p:extLst>
      <p:ext uri="{BB962C8B-B14F-4D97-AF65-F5344CB8AC3E}">
        <p14:creationId xmlns:p14="http://schemas.microsoft.com/office/powerpoint/2010/main" val="368966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7035" y="1200977"/>
            <a:ext cx="2292615" cy="427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7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diagram: </a:t>
            </a:r>
          </a:p>
        </p:txBody>
      </p:sp>
      <p:pic>
        <p:nvPicPr>
          <p:cNvPr id="5" name="Hình ảnh 57"/>
          <p:cNvPicPr/>
          <p:nvPr/>
        </p:nvPicPr>
        <p:blipFill>
          <a:blip r:embed="rId2"/>
          <a:stretch>
            <a:fillRect/>
          </a:stretch>
        </p:blipFill>
        <p:spPr>
          <a:xfrm>
            <a:off x="454070" y="2002550"/>
            <a:ext cx="11737930" cy="71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7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01600" cy="9144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8"/>
          </a:p>
        </p:txBody>
      </p:sp>
      <p:sp>
        <p:nvSpPr>
          <p:cNvPr id="3" name="TextBox 2"/>
          <p:cNvSpPr txBox="1"/>
          <p:nvPr/>
        </p:nvSpPr>
        <p:spPr>
          <a:xfrm>
            <a:off x="4271058" y="3864114"/>
            <a:ext cx="6342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164351"/>
      </p:ext>
    </p:extLst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" y="110491"/>
            <a:ext cx="2752344" cy="427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</a:p>
        </p:txBody>
      </p:sp>
      <p:pic>
        <p:nvPicPr>
          <p:cNvPr id="4" name="Hình ảnh 5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241" y="1266280"/>
            <a:ext cx="11977417" cy="59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124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71" y="0"/>
            <a:ext cx="1850186" cy="427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7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</a:p>
        </p:txBody>
      </p:sp>
      <p:pic>
        <p:nvPicPr>
          <p:cNvPr id="6" name="Hình ảnh 4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726" y="1536246"/>
            <a:ext cx="12597902" cy="646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27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1265" y="300686"/>
            <a:ext cx="171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4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00796"/>
            <a:ext cx="12801600" cy="4916233"/>
          </a:xfrm>
          <a:prstGeom prst="rect">
            <a:avLst/>
          </a:prstGeom>
        </p:spPr>
      </p:pic>
      <p:pic>
        <p:nvPicPr>
          <p:cNvPr id="5" name="Hình ảnh 41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5617030"/>
            <a:ext cx="12801600" cy="35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515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62" y="129303"/>
            <a:ext cx="2020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54"/>
          <p:cNvPicPr/>
          <p:nvPr/>
        </p:nvPicPr>
        <p:blipFill>
          <a:blip r:embed="rId2"/>
          <a:stretch>
            <a:fillRect/>
          </a:stretch>
        </p:blipFill>
        <p:spPr>
          <a:xfrm>
            <a:off x="122062" y="2984319"/>
            <a:ext cx="12434616" cy="33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6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922" y="736117"/>
            <a:ext cx="171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55"/>
          <p:cNvPicPr/>
          <p:nvPr/>
        </p:nvPicPr>
        <p:blipFill>
          <a:blip r:embed="rId2"/>
          <a:stretch>
            <a:fillRect/>
          </a:stretch>
        </p:blipFill>
        <p:spPr>
          <a:xfrm>
            <a:off x="454070" y="1986371"/>
            <a:ext cx="11868559" cy="45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34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52"/>
          <p:cNvPicPr/>
          <p:nvPr/>
        </p:nvPicPr>
        <p:blipFill>
          <a:blip r:embed="rId2"/>
          <a:stretch>
            <a:fillRect/>
          </a:stretch>
        </p:blipFill>
        <p:spPr>
          <a:xfrm>
            <a:off x="105729" y="1765844"/>
            <a:ext cx="12369300" cy="53860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1265" y="300686"/>
            <a:ext cx="171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3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51"/>
          <p:cNvPicPr/>
          <p:nvPr/>
        </p:nvPicPr>
        <p:blipFill>
          <a:blip r:embed="rId2"/>
          <a:stretch>
            <a:fillRect/>
          </a:stretch>
        </p:blipFill>
        <p:spPr>
          <a:xfrm>
            <a:off x="138385" y="2123713"/>
            <a:ext cx="12282215" cy="5376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1265" y="300686"/>
            <a:ext cx="1712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459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01600" cy="9144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8"/>
          </a:p>
        </p:txBody>
      </p:sp>
      <p:sp>
        <p:nvSpPr>
          <p:cNvPr id="3" name="TextBox 2"/>
          <p:cNvSpPr txBox="1"/>
          <p:nvPr/>
        </p:nvSpPr>
        <p:spPr>
          <a:xfrm>
            <a:off x="3148314" y="3657601"/>
            <a:ext cx="7338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1635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4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 TẢ: </a:t>
            </a:r>
          </a:p>
        </p:txBody>
      </p:sp>
      <p:sp>
        <p:nvSpPr>
          <p:cNvPr id="4" name="Flowchart: Connector 3"/>
          <p:cNvSpPr/>
          <p:nvPr/>
        </p:nvSpPr>
        <p:spPr>
          <a:xfrm>
            <a:off x="2616327" y="2430870"/>
            <a:ext cx="2204638" cy="169330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78" dirty="0"/>
              <a:t>WEB HOTEL LUXURY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0429" y="5693593"/>
            <a:ext cx="2118084" cy="1413995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78" dirty="0"/>
              <a:t>System reception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8527612" y="2238846"/>
            <a:ext cx="2182090" cy="1569422"/>
          </a:xfrm>
          <a:prstGeom prst="triangle">
            <a:avLst>
              <a:gd name="adj" fmla="val 5219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78" dirty="0"/>
              <a:t>room system </a:t>
            </a:r>
          </a:p>
        </p:txBody>
      </p:sp>
      <p:sp>
        <p:nvSpPr>
          <p:cNvPr id="7" name="Right Arrow 6"/>
          <p:cNvSpPr/>
          <p:nvPr/>
        </p:nvSpPr>
        <p:spPr>
          <a:xfrm rot="2439809">
            <a:off x="3885071" y="4929287"/>
            <a:ext cx="3627663" cy="504465"/>
          </a:xfrm>
          <a:prstGeom prst="rightArrow">
            <a:avLst>
              <a:gd name="adj1" fmla="val 24933"/>
              <a:gd name="adj2" fmla="val 68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8"/>
          </a:p>
        </p:txBody>
      </p:sp>
      <p:sp>
        <p:nvSpPr>
          <p:cNvPr id="9" name="Right Arrow 8"/>
          <p:cNvSpPr/>
          <p:nvPr/>
        </p:nvSpPr>
        <p:spPr>
          <a:xfrm rot="10800000">
            <a:off x="4748229" y="2871303"/>
            <a:ext cx="4375683" cy="504465"/>
          </a:xfrm>
          <a:prstGeom prst="rightArrow">
            <a:avLst>
              <a:gd name="adj1" fmla="val 24933"/>
              <a:gd name="adj2" fmla="val 6831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8"/>
          </a:p>
        </p:txBody>
      </p:sp>
    </p:spTree>
    <p:extLst>
      <p:ext uri="{BB962C8B-B14F-4D97-AF65-F5344CB8AC3E}">
        <p14:creationId xmlns:p14="http://schemas.microsoft.com/office/powerpoint/2010/main" val="3629605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801600" cy="450255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502552"/>
            <a:ext cx="12801600" cy="43880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8799343"/>
            <a:ext cx="1695208" cy="411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Booking 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28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92598" y="2006721"/>
            <a:ext cx="5491625" cy="6165006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294855" y="3298784"/>
            <a:ext cx="7506745" cy="42710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43627" y="428925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9524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26792" y="0"/>
            <a:ext cx="2156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00110"/>
            <a:ext cx="12467273" cy="498034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 rotWithShape="1">
          <a:blip r:embed="rId3"/>
          <a:srcRect r="299"/>
          <a:stretch/>
        </p:blipFill>
        <p:spPr bwMode="auto">
          <a:xfrm>
            <a:off x="0" y="5380457"/>
            <a:ext cx="12467273" cy="35784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0"/>
            <a:ext cx="3368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Chức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hủy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phòng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̃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đặt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470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04985" y="-185194"/>
            <a:ext cx="11535511" cy="6470247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404984" y="6285053"/>
            <a:ext cx="11535511" cy="2754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111170"/>
            <a:ext cx="1270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dịch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vụ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13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16690" y="1041721"/>
            <a:ext cx="11505234" cy="74077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37571" y="278454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830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01600" cy="9144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8"/>
          </a:p>
        </p:txBody>
      </p:sp>
      <p:sp>
        <p:nvSpPr>
          <p:cNvPr id="3" name="TextBox 2"/>
          <p:cNvSpPr txBox="1"/>
          <p:nvPr/>
        </p:nvSpPr>
        <p:spPr>
          <a:xfrm>
            <a:off x="4178461" y="3802559"/>
            <a:ext cx="835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37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55521" y="376888"/>
            <a:ext cx="3125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14" y="900108"/>
            <a:ext cx="8122071" cy="84688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543" y="1197429"/>
            <a:ext cx="2427514" cy="411523"/>
          </a:xfrm>
          <a:prstGeom prst="rect">
            <a:avLst/>
          </a:prstGeom>
          <a:solidFill>
            <a:schemeClr val="accent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 booking room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00" y="922834"/>
            <a:ext cx="6689579" cy="82211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58923" y="255305"/>
            <a:ext cx="2281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38" y="1501568"/>
            <a:ext cx="3047862" cy="411523"/>
          </a:xfrm>
          <a:prstGeom prst="rect">
            <a:avLst/>
          </a:prstGeom>
          <a:solidFill>
            <a:schemeClr val="accent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 Cancel booked room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501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71" y="403004"/>
            <a:ext cx="7129525" cy="87409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57979" y="172171"/>
            <a:ext cx="2039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 diagram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511" y="911259"/>
            <a:ext cx="3047862" cy="411523"/>
          </a:xfrm>
          <a:prstGeom prst="rect">
            <a:avLst/>
          </a:prstGeom>
          <a:solidFill>
            <a:schemeClr val="accent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State add service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26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01600" cy="9144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8"/>
          </a:p>
        </p:txBody>
      </p:sp>
      <p:sp>
        <p:nvSpPr>
          <p:cNvPr id="3" name="TextBox 2"/>
          <p:cNvSpPr txBox="1"/>
          <p:nvPr/>
        </p:nvSpPr>
        <p:spPr>
          <a:xfrm>
            <a:off x="5671596" y="3622876"/>
            <a:ext cx="1053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END.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8" y="3406334"/>
            <a:ext cx="1434186" cy="1521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6664" y="5288424"/>
            <a:ext cx="2419109" cy="73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Trương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Phong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K14DCPM02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68" y="3385543"/>
            <a:ext cx="1434186" cy="152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4506" y="5288423"/>
            <a:ext cx="2419109" cy="73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Lâm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Tài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K14DCPM02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10" y="3385543"/>
            <a:ext cx="1453788" cy="15418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2348" y="5288423"/>
            <a:ext cx="2419109" cy="73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Trần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Thái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K14DCPM02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91" y="3382596"/>
            <a:ext cx="1436963" cy="15240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48417" y="5288422"/>
            <a:ext cx="2419109" cy="730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Lê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Hoàng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Thạch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K14DCPM02</a:t>
            </a:r>
          </a:p>
        </p:txBody>
      </p:sp>
    </p:spTree>
    <p:extLst>
      <p:ext uri="{BB962C8B-B14F-4D97-AF65-F5344CB8AC3E}">
        <p14:creationId xmlns:p14="http://schemas.microsoft.com/office/powerpoint/2010/main" val="33623163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3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3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2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2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01600" cy="9144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8"/>
          </a:p>
        </p:txBody>
      </p:sp>
      <p:sp>
        <p:nvSpPr>
          <p:cNvPr id="3" name="TextBox 2"/>
          <p:cNvSpPr txBox="1"/>
          <p:nvPr/>
        </p:nvSpPr>
        <p:spPr>
          <a:xfrm>
            <a:off x="3067291" y="4039564"/>
            <a:ext cx="774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USERCASE DIAGRAM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1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5930" y="166878"/>
            <a:ext cx="23479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Usercase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12" y="582376"/>
            <a:ext cx="5547076" cy="48354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51" y="166878"/>
            <a:ext cx="6133987" cy="53672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089" y="5534116"/>
            <a:ext cx="8805153" cy="360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15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61" y="1109312"/>
            <a:ext cx="6258798" cy="5020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5392029"/>
            <a:ext cx="5162773" cy="37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8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20" y="1939122"/>
            <a:ext cx="531160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71" y="1855235"/>
            <a:ext cx="4758637" cy="536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1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801600" cy="91440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78"/>
          </a:p>
        </p:txBody>
      </p:sp>
      <p:sp>
        <p:nvSpPr>
          <p:cNvPr id="3" name="TextBox 2"/>
          <p:cNvSpPr txBox="1"/>
          <p:nvPr/>
        </p:nvSpPr>
        <p:spPr>
          <a:xfrm>
            <a:off x="3946967" y="3784922"/>
            <a:ext cx="8854633" cy="102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plit orient="vert"/>
      </p:transition>
    </mc:Choice>
    <mc:Fallback xmlns="">
      <p:transition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91" y="315462"/>
            <a:ext cx="2464308" cy="427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8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diagram: </a:t>
            </a:r>
          </a:p>
        </p:txBody>
      </p:sp>
      <p:pic>
        <p:nvPicPr>
          <p:cNvPr id="5" name="Hình ảnh 56"/>
          <p:cNvPicPr/>
          <p:nvPr/>
        </p:nvPicPr>
        <p:blipFill>
          <a:blip r:embed="rId2"/>
          <a:stretch>
            <a:fillRect/>
          </a:stretch>
        </p:blipFill>
        <p:spPr>
          <a:xfrm>
            <a:off x="192391" y="875121"/>
            <a:ext cx="11858095" cy="72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87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114</Words>
  <Application>Microsoft Office PowerPoint</Application>
  <PresentationFormat>Custom</PresentationFormat>
  <Paragraphs>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MÔ TẢ: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2022-06-27T03:08:59Z</dcterms:created>
  <dcterms:modified xsi:type="dcterms:W3CDTF">2022-06-28T00:34:55Z</dcterms:modified>
</cp:coreProperties>
</file>