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82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72" r:id="rId15"/>
    <p:sldId id="268" r:id="rId16"/>
    <p:sldId id="269" r:id="rId17"/>
    <p:sldId id="270" r:id="rId18"/>
    <p:sldId id="271" r:id="rId19"/>
    <p:sldId id="281" r:id="rId20"/>
    <p:sldId id="279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eb9d3773821a13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01T21:09:15.180" idx="2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5D159-6B26-41F8-8F47-F4F01E985C49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F8F1A-2736-495A-963B-5C9CE584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47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4C2F-1D35-4225-AA3D-47BE4B29BDC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9754-E167-4606-9F59-4A26CD253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4C2F-1D35-4225-AA3D-47BE4B29BDC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9754-E167-4606-9F59-4A26CD253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6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4C2F-1D35-4225-AA3D-47BE4B29BDC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9754-E167-4606-9F59-4A26CD253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95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4C2F-1D35-4225-AA3D-47BE4B29BDC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9754-E167-4606-9F59-4A26CD2538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1122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4C2F-1D35-4225-AA3D-47BE4B29BDC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9754-E167-4606-9F59-4A26CD253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73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4C2F-1D35-4225-AA3D-47BE4B29BDC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9754-E167-4606-9F59-4A26CD253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72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4C2F-1D35-4225-AA3D-47BE4B29BDC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9754-E167-4606-9F59-4A26CD253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5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4C2F-1D35-4225-AA3D-47BE4B29BDC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9754-E167-4606-9F59-4A26CD253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28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4C2F-1D35-4225-AA3D-47BE4B29BDC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9754-E167-4606-9F59-4A26CD253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7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4C2F-1D35-4225-AA3D-47BE4B29BDC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9754-E167-4606-9F59-4A26CD253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0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4C2F-1D35-4225-AA3D-47BE4B29BDC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9754-E167-4606-9F59-4A26CD253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6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4C2F-1D35-4225-AA3D-47BE4B29BDC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9754-E167-4606-9F59-4A26CD253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9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4C2F-1D35-4225-AA3D-47BE4B29BDC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9754-E167-4606-9F59-4A26CD253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7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4C2F-1D35-4225-AA3D-47BE4B29BDC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9754-E167-4606-9F59-4A26CD253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7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4C2F-1D35-4225-AA3D-47BE4B29BDC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9754-E167-4606-9F59-4A26CD253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4C2F-1D35-4225-AA3D-47BE4B29BDC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9754-E167-4606-9F59-4A26CD253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0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4C2F-1D35-4225-AA3D-47BE4B29BDC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9754-E167-4606-9F59-4A26CD253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9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854C2F-1D35-4225-AA3D-47BE4B29BDC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69754-E167-4606-9F59-4A26CD253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67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SWING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3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3" t="4807" r="15257" b="10440"/>
          <a:stretch/>
        </p:blipFill>
        <p:spPr>
          <a:xfrm>
            <a:off x="0" y="0"/>
            <a:ext cx="4967654" cy="42730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654" y="1915027"/>
            <a:ext cx="7224346" cy="546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815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5077" y="562708"/>
            <a:ext cx="3155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Swing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901900" y="1072271"/>
            <a:ext cx="6426738" cy="560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151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22031"/>
            <a:ext cx="1617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885413" y="192680"/>
            <a:ext cx="5134707" cy="308777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611568" y="4501662"/>
            <a:ext cx="3155569" cy="212676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8238315" y="4388337"/>
            <a:ext cx="3509597" cy="22400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31996" y="3940451"/>
            <a:ext cx="1351652" cy="368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Jframe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>
            <a:endCxn id="12" idx="0"/>
          </p:cNvCxnSpPr>
          <p:nvPr/>
        </p:nvCxnSpPr>
        <p:spPr>
          <a:xfrm flipH="1">
            <a:off x="5922586" y="2439433"/>
            <a:ext cx="673037" cy="15795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686800" y="2418922"/>
            <a:ext cx="1441938" cy="139694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71180" y="4019005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Jdialog</a:t>
            </a:r>
            <a:endParaRPr 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063" y="3754315"/>
            <a:ext cx="4177727" cy="1931147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2351859" y="2472677"/>
            <a:ext cx="2588126" cy="131488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310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639" y="167054"/>
            <a:ext cx="3643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++ Special-Purpose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707672" y="637502"/>
            <a:ext cx="6425211" cy="5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01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582048" y="254977"/>
            <a:ext cx="380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General-Purpose Containers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053910" y="905663"/>
            <a:ext cx="5632889" cy="582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24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2177" y="606670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Jcomponent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079" y="2043357"/>
            <a:ext cx="4940504" cy="335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1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1647" y="501161"/>
            <a:ext cx="2602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 Basic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Constrols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474498" y="1209046"/>
            <a:ext cx="7355302" cy="477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8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34107" y="290146"/>
            <a:ext cx="758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 smtClean="0"/>
              <a:t>++ Interactive </a:t>
            </a:r>
            <a:r>
              <a:rPr lang="en-US" dirty="0"/>
              <a:t>Displays of Highly Formatted information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602523" y="659479"/>
            <a:ext cx="6515099" cy="619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6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694592"/>
            <a:ext cx="4369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Unediable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Displays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195754" y="1766397"/>
            <a:ext cx="8398755" cy="313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33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048042" y="677008"/>
            <a:ext cx="394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1924050"/>
            <a:ext cx="91821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1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Presenter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Phong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hái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Thạch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36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" y="24765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 du: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081" y="0"/>
            <a:ext cx="9876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8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746" y="589085"/>
            <a:ext cx="5178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Swing observer</a:t>
            </a:r>
            <a:endParaRPr lang="en-US" sz="3200" b="1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93" y="2480228"/>
            <a:ext cx="6576630" cy="18975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723" y="2462556"/>
            <a:ext cx="3505207" cy="19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20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3757" y="430796"/>
            <a:ext cx="16001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main :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875" y="830906"/>
            <a:ext cx="6788199" cy="559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80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8831" y="465964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dialog: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343" y="1028727"/>
            <a:ext cx="6224595" cy="559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56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52400" y="159329"/>
            <a:ext cx="3519854" cy="368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8940" algn="just">
              <a:lnSpc>
                <a:spcPct val="107000"/>
              </a:lnSpc>
              <a:spcBef>
                <a:spcPts val="1125"/>
              </a:spcBef>
              <a:spcAft>
                <a:spcPts val="1125"/>
              </a:spcAft>
            </a:pP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Observable: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511" y="672784"/>
            <a:ext cx="7979197" cy="57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96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8073" y="55388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AppStarter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475" y="923220"/>
            <a:ext cx="6708479" cy="581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76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6997"/>
          </a:xfrm>
        </p:spPr>
        <p:txBody>
          <a:bodyPr/>
          <a:lstStyle/>
          <a:p>
            <a:r>
              <a:rPr lang="en-US" dirty="0" err="1"/>
              <a:t>Trước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biết</a:t>
            </a:r>
            <a:r>
              <a:rPr lang="en-US" dirty="0"/>
              <a:t> </a:t>
            </a:r>
            <a:r>
              <a:rPr lang="en-US" dirty="0" err="1"/>
              <a:t>tới</a:t>
            </a:r>
            <a:r>
              <a:rPr lang="en-US" dirty="0"/>
              <a:t> Java Swing !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417" y="2549735"/>
            <a:ext cx="7530733" cy="32268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7685" y="1710059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Command line: </a:t>
            </a:r>
            <a:endParaRPr 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431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39717" y="2127740"/>
            <a:ext cx="3024553" cy="236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FRIENDLY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977" y="1760660"/>
            <a:ext cx="4396154" cy="32971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04085" y="2057400"/>
            <a:ext cx="384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COMPUTER KNOWLEDGE</a:t>
            </a:r>
          </a:p>
        </p:txBody>
      </p:sp>
      <p:sp>
        <p:nvSpPr>
          <p:cNvPr id="9" name="Rectangle 8"/>
          <p:cNvSpPr/>
          <p:nvPr/>
        </p:nvSpPr>
        <p:spPr>
          <a:xfrm>
            <a:off x="607075" y="1265821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463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1646" y="1037492"/>
            <a:ext cx="867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AWT</a:t>
            </a:r>
          </a:p>
          <a:p>
            <a:endParaRPr 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729190" y="1883750"/>
            <a:ext cx="3009863" cy="34443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136" y="1710103"/>
            <a:ext cx="4824047" cy="361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78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2854" y="518746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latin typeface="+mj-lt"/>
              </a:rPr>
              <a:t>Ư</a:t>
            </a:r>
            <a:r>
              <a:rPr lang="en-US" dirty="0" smtClean="0">
                <a:latin typeface="+mj-lt"/>
              </a:rPr>
              <a:t>u </a:t>
            </a:r>
            <a:r>
              <a:rPr lang="en-US" dirty="0" err="1" smtClean="0">
                <a:latin typeface="+mj-lt"/>
              </a:rPr>
              <a:t>điểm</a:t>
            </a:r>
            <a:endParaRPr lang="en-US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6" y="1934308"/>
            <a:ext cx="3733434" cy="36338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46786" y="3078601"/>
            <a:ext cx="2004645" cy="1345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Friendly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1" t="8902"/>
          <a:stretch/>
        </p:blipFill>
        <p:spPr>
          <a:xfrm>
            <a:off x="8124093" y="2777709"/>
            <a:ext cx="3648807" cy="218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03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8553" y="597876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33" y="2344616"/>
            <a:ext cx="2857500" cy="2819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58461" y="2883877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711" y="1517039"/>
            <a:ext cx="66675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29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1218" y="2514600"/>
            <a:ext cx="2708032" cy="179363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AWT</a:t>
            </a:r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99638" y="2450953"/>
            <a:ext cx="3156438" cy="17672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JAVASWING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19250" y="2672860"/>
            <a:ext cx="22244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254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7" y="298938"/>
            <a:ext cx="10313377" cy="64355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91708" y="1485901"/>
            <a:ext cx="2604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JAVASWING????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80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224</TotalTime>
  <Words>107</Words>
  <Application>Microsoft Office PowerPoint</Application>
  <PresentationFormat>Widescreen</PresentationFormat>
  <Paragraphs>37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Century Gothic</vt:lpstr>
      <vt:lpstr>Tahoma</vt:lpstr>
      <vt:lpstr>Times New Roman</vt:lpstr>
      <vt:lpstr>Wingdings 3</vt:lpstr>
      <vt:lpstr>Ion</vt:lpstr>
      <vt:lpstr>JAVA SWING</vt:lpstr>
      <vt:lpstr>Presenter Info</vt:lpstr>
      <vt:lpstr>Trước khi biết tới Java Swing !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</dc:title>
  <dc:creator>Admin</dc:creator>
  <cp:lastModifiedBy>Admin</cp:lastModifiedBy>
  <cp:revision>18</cp:revision>
  <dcterms:created xsi:type="dcterms:W3CDTF">2022-08-01T13:53:35Z</dcterms:created>
  <dcterms:modified xsi:type="dcterms:W3CDTF">2022-08-03T00:03:16Z</dcterms:modified>
</cp:coreProperties>
</file>