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10"/>
    <p:restoredTop sz="94647"/>
  </p:normalViewPr>
  <p:slideViewPr>
    <p:cSldViewPr snapToGrid="0" snapToObjects="1">
      <p:cViewPr varScale="1">
        <p:scale>
          <a:sx n="59" d="100"/>
          <a:sy n="59" d="100"/>
        </p:scale>
        <p:origin x="216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ly.com/diagram/example/hul6drqf1/shell-sort-classic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geeksforgeeks.org/shellsor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eeksforgeeks.org/insertion-so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67542-94AE-5D4C-B3C7-A9777EBF6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MANERAS DE ORDENAR ARREGOS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7D79F-6DE2-1846-BD19-94A7E708B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THOMAS LITTLE</a:t>
            </a:r>
          </a:p>
        </p:txBody>
      </p:sp>
    </p:spTree>
    <p:extLst>
      <p:ext uri="{BB962C8B-B14F-4D97-AF65-F5344CB8AC3E}">
        <p14:creationId xmlns:p14="http://schemas.microsoft.com/office/powerpoint/2010/main" val="219467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9947D-499C-B546-9E56-DB9EE3F0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" y="141732"/>
            <a:ext cx="12003024" cy="1188720"/>
          </a:xfrm>
        </p:spPr>
        <p:txBody>
          <a:bodyPr/>
          <a:lstStyle/>
          <a:p>
            <a:r>
              <a:rPr lang="es-CL" dirty="0"/>
              <a:t>SHELL SORT</a:t>
            </a:r>
          </a:p>
        </p:txBody>
      </p:sp>
      <p:pic>
        <p:nvPicPr>
          <p:cNvPr id="1026" name="Picture 2" descr="Step-by-step visualisation of Shellsort">
            <a:extLst>
              <a:ext uri="{FF2B5EF4-FFF2-40B4-BE49-F238E27FC236}">
                <a16:creationId xmlns:a16="http://schemas.microsoft.com/office/drawing/2014/main" id="{2C984F68-9C3C-8241-AE6A-0A8B00D5D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88" y="1646017"/>
            <a:ext cx="3468624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D3077B4-F01B-2A4B-B45A-97BF7A6C1736}"/>
              </a:ext>
            </a:extLst>
          </p:cNvPr>
          <p:cNvSpPr txBox="1"/>
          <p:nvPr/>
        </p:nvSpPr>
        <p:spPr>
          <a:xfrm>
            <a:off x="94489" y="1646017"/>
            <a:ext cx="3468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Variacion del metodo Insertion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Fuentes: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3"/>
              </a:rPr>
              <a:t>https://creately.com/diagram/example/hul6drqf1/shell-sort-classic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4"/>
              </a:rPr>
              <a:t>https://www.geeksforgeeks.org/shellsort/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https://www.baeldung.com/java-shell-sort</a:t>
            </a:r>
          </a:p>
        </p:txBody>
      </p:sp>
      <p:sp>
        <p:nvSpPr>
          <p:cNvPr id="11" name="AutoShape 8" descr="Shell Sort Algorithm and Code in Javascript | T4Tutorials.com">
            <a:extLst>
              <a:ext uri="{FF2B5EF4-FFF2-40B4-BE49-F238E27FC236}">
                <a16:creationId xmlns:a16="http://schemas.microsoft.com/office/drawing/2014/main" id="{901B1052-E3C3-F24D-92FE-A4584AD4D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68623" cy="346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" name="AutoShape 10" descr="Shell Sort Algorithm and Code in Javascript | T4Tutorials.com">
            <a:extLst>
              <a:ext uri="{FF2B5EF4-FFF2-40B4-BE49-F238E27FC236}">
                <a16:creationId xmlns:a16="http://schemas.microsoft.com/office/drawing/2014/main" id="{1C772316-FDDB-9C45-B698-F7AB403535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8265" y="2678723"/>
            <a:ext cx="1254369" cy="125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" name="AutoShape 14" descr="Shell Sort [classic]">
            <a:extLst>
              <a:ext uri="{FF2B5EF4-FFF2-40B4-BE49-F238E27FC236}">
                <a16:creationId xmlns:a16="http://schemas.microsoft.com/office/drawing/2014/main" id="{FBB9C3BC-C35D-904D-9784-A77368EE46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287074" cy="22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D844501-8BE3-B347-8CE9-6406E7568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852" y="1508032"/>
            <a:ext cx="4179100" cy="53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0D643-F4B9-DC45-84FE-3B21CB8F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2" y="0"/>
            <a:ext cx="11980984" cy="1188720"/>
          </a:xfrm>
        </p:spPr>
        <p:txBody>
          <a:bodyPr/>
          <a:lstStyle/>
          <a:p>
            <a:r>
              <a:rPr lang="es-CL" dirty="0"/>
              <a:t>CODIGO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3DC4A48-39CD-1048-AFA6-D9F864E6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4652794"/>
            <a:ext cx="12192000" cy="220520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5AC1AA7-F828-9941-A4FF-1EE46793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2" y="1406866"/>
            <a:ext cx="8465531" cy="34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1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79763-36DF-9040-9EBE-485973DF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111252"/>
            <a:ext cx="11958320" cy="1188720"/>
          </a:xfrm>
        </p:spPr>
        <p:txBody>
          <a:bodyPr/>
          <a:lstStyle/>
          <a:p>
            <a:r>
              <a:rPr lang="es-CL" dirty="0"/>
              <a:t>MERGE SORT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4A5CDC-9403-DB44-8FA8-26B6D793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1418843"/>
            <a:ext cx="5205828" cy="375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L" dirty="0"/>
              <a:t>Demostracion: </a:t>
            </a:r>
            <a:r>
              <a:rPr lang="es-CL" dirty="0">
                <a:hlinkClick r:id="rId2"/>
              </a:rPr>
              <a:t>https://visualgo.net/en/sorting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Desventajas</a:t>
            </a:r>
          </a:p>
          <a:p>
            <a:pPr lvl="1"/>
            <a:r>
              <a:rPr lang="es-CL" dirty="0"/>
              <a:t>Mas lento comparado con otros metodos de sorting</a:t>
            </a:r>
          </a:p>
          <a:p>
            <a:pPr lvl="1"/>
            <a:r>
              <a:rPr lang="es-CL" dirty="0"/>
              <a:t>Requiere de memoria adicional para el arreglo temp</a:t>
            </a:r>
          </a:p>
          <a:p>
            <a:pPr lvl="1"/>
            <a:r>
              <a:rPr lang="es-CL" dirty="0"/>
              <a:t>Realiza el proceso independiente de si ya esta ordenado</a:t>
            </a:r>
          </a:p>
          <a:p>
            <a:pPr marL="0" indent="0">
              <a:buNone/>
            </a:pPr>
            <a:r>
              <a:rPr lang="es-CL" dirty="0"/>
              <a:t>Ventajas</a:t>
            </a:r>
          </a:p>
          <a:p>
            <a:pPr lvl="1"/>
            <a:r>
              <a:rPr lang="es-CL" dirty="0"/>
              <a:t>NO requiere almacenamiento adicional.</a:t>
            </a:r>
          </a:p>
          <a:p>
            <a:pPr lvl="1"/>
            <a:r>
              <a:rPr lang="es-CL" dirty="0"/>
              <a:t>Requiere de pocos accesor al arreglo original</a:t>
            </a:r>
          </a:p>
          <a:p>
            <a:pPr marL="228600" lvl="1" indent="0">
              <a:buNone/>
            </a:pPr>
            <a:endParaRPr lang="es-CL" dirty="0"/>
          </a:p>
          <a:p>
            <a:pPr marL="228600" lvl="1" indent="0">
              <a:buNone/>
            </a:pPr>
            <a:endParaRPr lang="es-CL" dirty="0"/>
          </a:p>
          <a:p>
            <a:pPr marL="228600" lvl="1" indent="0">
              <a:buNone/>
            </a:pPr>
            <a:r>
              <a:rPr lang="es-CL" sz="2400" dirty="0"/>
              <a:t>Fuentes:</a:t>
            </a:r>
          </a:p>
          <a:p>
            <a:pPr marL="228600" lvl="1" indent="0">
              <a:buNone/>
            </a:pPr>
            <a:r>
              <a:rPr lang="es-CL" sz="2400" dirty="0"/>
              <a:t>https://www.geeksforgeeks.org/merge-sort/</a:t>
            </a:r>
          </a:p>
          <a:p>
            <a:pPr lvl="1"/>
            <a:endParaRPr lang="es-C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D4E024-7A5A-3446-91E1-9FECBD18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588" y="168109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07D76F2-E705-1341-8A3E-32944B3A5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588" y="3848337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52C82AB-64D5-5C42-A17E-0D671AA4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416" y="3009663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71F93C-AC24-AB4B-BB74-4A0A609E05DF}"/>
              </a:ext>
            </a:extLst>
          </p:cNvPr>
          <p:cNvSpPr txBox="1"/>
          <p:nvPr/>
        </p:nvSpPr>
        <p:spPr>
          <a:xfrm>
            <a:off x="7358743" y="6379029"/>
            <a:ext cx="265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SE DIVIDE Y SE ORDENA</a:t>
            </a:r>
          </a:p>
        </p:txBody>
      </p:sp>
    </p:spTree>
    <p:extLst>
      <p:ext uri="{BB962C8B-B14F-4D97-AF65-F5344CB8AC3E}">
        <p14:creationId xmlns:p14="http://schemas.microsoft.com/office/powerpoint/2010/main" val="363734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0D643-F4B9-DC45-84FE-3B21CB8F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2" y="0"/>
            <a:ext cx="11980984" cy="1188720"/>
          </a:xfrm>
        </p:spPr>
        <p:txBody>
          <a:bodyPr/>
          <a:lstStyle/>
          <a:p>
            <a:r>
              <a:rPr lang="es-CL" dirty="0"/>
              <a:t>CODIGO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0DDF848-B15B-3A48-A838-2DE600E60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70" y="1188720"/>
            <a:ext cx="7168406" cy="5371748"/>
          </a:xfrm>
        </p:spPr>
      </p:pic>
      <p:pic>
        <p:nvPicPr>
          <p:cNvPr id="4098" name="Picture 2" descr="Merge sort">
            <a:extLst>
              <a:ext uri="{FF2B5EF4-FFF2-40B4-BE49-F238E27FC236}">
                <a16:creationId xmlns:a16="http://schemas.microsoft.com/office/drawing/2014/main" id="{CA37DC3C-2616-1245-AB49-118FE2455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876" y="892629"/>
            <a:ext cx="4842722" cy="596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76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739AC-B430-AA41-B548-D012FD51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/>
          <a:lstStyle/>
          <a:p>
            <a:r>
              <a:rPr lang="es-CL" dirty="0"/>
              <a:t>INSERTION SORT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A561DC-715C-E548-A67D-C39141AD250D}"/>
              </a:ext>
            </a:extLst>
          </p:cNvPr>
          <p:cNvSpPr txBox="1"/>
          <p:nvPr/>
        </p:nvSpPr>
        <p:spPr>
          <a:xfrm>
            <a:off x="184375" y="1283255"/>
            <a:ext cx="5486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Ventajas:</a:t>
            </a:r>
          </a:p>
          <a:p>
            <a:r>
              <a:rPr lang="es-CL" dirty="0"/>
              <a:t>Simple y facil implementación</a:t>
            </a:r>
          </a:p>
          <a:p>
            <a:r>
              <a:rPr lang="es-CL" dirty="0"/>
              <a:t>Eficiente para arreglos pequeños</a:t>
            </a:r>
          </a:p>
          <a:p>
            <a:r>
              <a:rPr lang="es-CL" dirty="0"/>
              <a:t>Desventajas:</a:t>
            </a:r>
            <a:br>
              <a:rPr lang="es-CL" dirty="0"/>
            </a:br>
            <a:r>
              <a:rPr lang="es-CL" dirty="0"/>
              <a:t>Ineficiente para arreglos grandes</a:t>
            </a:r>
          </a:p>
          <a:p>
            <a:r>
              <a:rPr lang="es-CL" dirty="0"/>
              <a:t>Demora porque tiene muchas comparaciones</a:t>
            </a:r>
          </a:p>
          <a:p>
            <a:r>
              <a:rPr lang="es-CL" dirty="0"/>
              <a:t>Fuente:</a:t>
            </a:r>
          </a:p>
          <a:p>
            <a:r>
              <a:rPr lang="es-CL" dirty="0">
                <a:hlinkClick r:id="rId2"/>
              </a:rPr>
              <a:t>https://www.geeksforgeeks.org/insertion-sort/</a:t>
            </a:r>
            <a:endParaRPr lang="es-CL" dirty="0"/>
          </a:p>
          <a:p>
            <a:r>
              <a:rPr lang="es-CL" dirty="0"/>
              <a:t>Demostraciones:</a:t>
            </a:r>
          </a:p>
          <a:p>
            <a:r>
              <a:rPr lang="es-CL" dirty="0"/>
              <a:t>https://visualgo.net/en/sorting</a:t>
            </a:r>
          </a:p>
        </p:txBody>
      </p:sp>
      <p:pic>
        <p:nvPicPr>
          <p:cNvPr id="5122" name="Picture 2" descr="insertion-sort">
            <a:extLst>
              <a:ext uri="{FF2B5EF4-FFF2-40B4-BE49-F238E27FC236}">
                <a16:creationId xmlns:a16="http://schemas.microsoft.com/office/drawing/2014/main" id="{2F4FC576-E845-CF4D-BE80-C58D79517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73" y="1283254"/>
            <a:ext cx="5506352" cy="557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sertion Sort (Flowchart) - Software Ideas Modeler">
            <a:extLst>
              <a:ext uri="{FF2B5EF4-FFF2-40B4-BE49-F238E27FC236}">
                <a16:creationId xmlns:a16="http://schemas.microsoft.com/office/drawing/2014/main" id="{EFCFFD53-DB06-0449-A478-E36C70DE9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48" y="1283254"/>
            <a:ext cx="1736725" cy="557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4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0D643-F4B9-DC45-84FE-3B21CB8F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2" y="0"/>
            <a:ext cx="11980984" cy="1188720"/>
          </a:xfrm>
        </p:spPr>
        <p:txBody>
          <a:bodyPr/>
          <a:lstStyle/>
          <a:p>
            <a:r>
              <a:rPr lang="es-CL" dirty="0"/>
              <a:t>CODIGO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3885D8-6D05-EB41-8338-48FBBD26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" y="1490436"/>
            <a:ext cx="11980984" cy="51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38183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46</TotalTime>
  <Words>165</Words>
  <Application>Microsoft Macintosh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Paquete</vt:lpstr>
      <vt:lpstr>MANERAS DE ORDENAR ARREGOS</vt:lpstr>
      <vt:lpstr>SHELL SORT</vt:lpstr>
      <vt:lpstr>CODIGO</vt:lpstr>
      <vt:lpstr>MERGE SORT</vt:lpstr>
      <vt:lpstr>CODIGO</vt:lpstr>
      <vt:lpstr>INSERTION SORT</vt:lpstr>
      <vt:lpstr>CODIGO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MANERAS DE ORDENAR ARREGOS</dc:title>
  <dc:creator>Microsoft Office User</dc:creator>
  <cp:lastModifiedBy>Microsoft Office User</cp:lastModifiedBy>
  <cp:revision>1</cp:revision>
  <dcterms:created xsi:type="dcterms:W3CDTF">2022-06-01T14:13:57Z</dcterms:created>
  <dcterms:modified xsi:type="dcterms:W3CDTF">2022-06-01T15:00:14Z</dcterms:modified>
</cp:coreProperties>
</file>